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9"/>
    <p:restoredTop sz="94589"/>
  </p:normalViewPr>
  <p:slideViewPr>
    <p:cSldViewPr snapToGrid="0" snapToObjects="1">
      <p:cViewPr varScale="1">
        <p:scale>
          <a:sx n="90" d="100"/>
          <a:sy n="90" d="100"/>
        </p:scale>
        <p:origin x="294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28">
            <a:extLst>
              <a:ext uri="{FF2B5EF4-FFF2-40B4-BE49-F238E27FC236}">
                <a16:creationId xmlns:a16="http://schemas.microsoft.com/office/drawing/2014/main" id="{650D6849-4E8A-5541-6F5B-2E7E799BC25C}"/>
              </a:ext>
            </a:extLst>
          </p:cNvPr>
          <p:cNvGrpSpPr/>
          <p:nvPr/>
        </p:nvGrpSpPr>
        <p:grpSpPr>
          <a:xfrm rot="10800000">
            <a:off x="-7144" y="8419"/>
            <a:ext cx="6886571" cy="4502600"/>
            <a:chOff x="-14286" y="4526895"/>
            <a:chExt cx="6886571" cy="4631665"/>
          </a:xfrm>
        </p:grpSpPr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EE463E49-1922-2E20-6679-8DA513B3D761}"/>
                </a:ext>
              </a:extLst>
            </p:cNvPr>
            <p:cNvGrpSpPr/>
            <p:nvPr/>
          </p:nvGrpSpPr>
          <p:grpSpPr>
            <a:xfrm>
              <a:off x="0" y="4526895"/>
              <a:ext cx="6872285" cy="4631665"/>
              <a:chOff x="0" y="4526895"/>
              <a:chExt cx="6872285" cy="4631665"/>
            </a:xfrm>
          </p:grpSpPr>
          <p:pic>
            <p:nvPicPr>
              <p:cNvPr id="33" name="Imagen 6">
                <a:extLst>
                  <a:ext uri="{FF2B5EF4-FFF2-40B4-BE49-F238E27FC236}">
                    <a16:creationId xmlns:a16="http://schemas.microsoft.com/office/drawing/2014/main" id="{E0E5B9B6-2B37-A266-02AD-43BF13B91A7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532" r="16451" b="-532"/>
              <a:stretch/>
            </p:blipFill>
            <p:spPr bwMode="auto">
              <a:xfrm>
                <a:off x="0" y="4526895"/>
                <a:ext cx="3539355" cy="2382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Rectángulo 33">
                <a:extLst>
                  <a:ext uri="{FF2B5EF4-FFF2-40B4-BE49-F238E27FC236}">
                    <a16:creationId xmlns:a16="http://schemas.microsoft.com/office/drawing/2014/main" id="{7187F5C5-6057-12E7-D4BB-ACAD16939E52}"/>
                  </a:ext>
                </a:extLst>
              </p:cNvPr>
              <p:cNvSpPr/>
              <p:nvPr/>
            </p:nvSpPr>
            <p:spPr>
              <a:xfrm>
                <a:off x="14286" y="8958535"/>
                <a:ext cx="6857999" cy="20002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  <p:sp>
          <p:nvSpPr>
            <p:cNvPr id="31" name="Forma libre 30">
              <a:extLst>
                <a:ext uri="{FF2B5EF4-FFF2-40B4-BE49-F238E27FC236}">
                  <a16:creationId xmlns:a16="http://schemas.microsoft.com/office/drawing/2014/main" id="{30565232-D3C0-936A-1494-208C4CC2F9F2}"/>
                </a:ext>
              </a:extLst>
            </p:cNvPr>
            <p:cNvSpPr/>
            <p:nvPr/>
          </p:nvSpPr>
          <p:spPr>
            <a:xfrm>
              <a:off x="-14286" y="5915025"/>
              <a:ext cx="1157287" cy="3014663"/>
            </a:xfrm>
            <a:custGeom>
              <a:avLst/>
              <a:gdLst>
                <a:gd name="connsiteX0" fmla="*/ 0 w 1157287"/>
                <a:gd name="connsiteY0" fmla="*/ 642938 h 3014663"/>
                <a:gd name="connsiteX1" fmla="*/ 1157287 w 1157287"/>
                <a:gd name="connsiteY1" fmla="*/ 0 h 3014663"/>
                <a:gd name="connsiteX2" fmla="*/ 14287 w 1157287"/>
                <a:gd name="connsiteY2" fmla="*/ 3014663 h 3014663"/>
                <a:gd name="connsiteX3" fmla="*/ 0 w 1157287"/>
                <a:gd name="connsiteY3" fmla="*/ 642938 h 301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7287" h="3014663">
                  <a:moveTo>
                    <a:pt x="0" y="642938"/>
                  </a:moveTo>
                  <a:lnTo>
                    <a:pt x="1157287" y="0"/>
                  </a:lnTo>
                  <a:lnTo>
                    <a:pt x="14287" y="3014663"/>
                  </a:lnTo>
                  <a:cubicBezTo>
                    <a:pt x="19050" y="2224088"/>
                    <a:pt x="23812" y="1433513"/>
                    <a:pt x="0" y="642938"/>
                  </a:cubicBezTo>
                  <a:close/>
                </a:path>
              </a:pathLst>
            </a:custGeom>
            <a:solidFill>
              <a:srgbClr val="C00000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32" name="Forma libre 31">
              <a:extLst>
                <a:ext uri="{FF2B5EF4-FFF2-40B4-BE49-F238E27FC236}">
                  <a16:creationId xmlns:a16="http://schemas.microsoft.com/office/drawing/2014/main" id="{7CBAF7A2-132D-5114-D1E7-85D1485EF73F}"/>
                </a:ext>
              </a:extLst>
            </p:cNvPr>
            <p:cNvSpPr/>
            <p:nvPr/>
          </p:nvSpPr>
          <p:spPr>
            <a:xfrm>
              <a:off x="-7144" y="5615774"/>
              <a:ext cx="1157287" cy="3014663"/>
            </a:xfrm>
            <a:custGeom>
              <a:avLst/>
              <a:gdLst>
                <a:gd name="connsiteX0" fmla="*/ 0 w 1157287"/>
                <a:gd name="connsiteY0" fmla="*/ 642938 h 3014663"/>
                <a:gd name="connsiteX1" fmla="*/ 1157287 w 1157287"/>
                <a:gd name="connsiteY1" fmla="*/ 0 h 3014663"/>
                <a:gd name="connsiteX2" fmla="*/ 14287 w 1157287"/>
                <a:gd name="connsiteY2" fmla="*/ 3014663 h 3014663"/>
                <a:gd name="connsiteX3" fmla="*/ 0 w 1157287"/>
                <a:gd name="connsiteY3" fmla="*/ 642938 h 301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7287" h="3014663">
                  <a:moveTo>
                    <a:pt x="0" y="642938"/>
                  </a:moveTo>
                  <a:lnTo>
                    <a:pt x="1157287" y="0"/>
                  </a:lnTo>
                  <a:lnTo>
                    <a:pt x="14287" y="3014663"/>
                  </a:lnTo>
                  <a:cubicBezTo>
                    <a:pt x="19050" y="2224088"/>
                    <a:pt x="23812" y="1433513"/>
                    <a:pt x="0" y="642938"/>
                  </a:cubicBezTo>
                  <a:close/>
                </a:path>
              </a:pathLst>
            </a:custGeom>
            <a:solidFill>
              <a:srgbClr val="C00000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FE970626-7724-8E43-A09D-E1B4DA18F2BD}"/>
              </a:ext>
            </a:extLst>
          </p:cNvPr>
          <p:cNvGrpSpPr/>
          <p:nvPr/>
        </p:nvGrpSpPr>
        <p:grpSpPr>
          <a:xfrm>
            <a:off x="-14286" y="4526895"/>
            <a:ext cx="6886571" cy="4631665"/>
            <a:chOff x="-14286" y="4526895"/>
            <a:chExt cx="6886571" cy="4631665"/>
          </a:xfrm>
        </p:grpSpPr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EB8A8A0F-844A-2B60-2701-C7A91E4304E9}"/>
                </a:ext>
              </a:extLst>
            </p:cNvPr>
            <p:cNvGrpSpPr/>
            <p:nvPr/>
          </p:nvGrpSpPr>
          <p:grpSpPr>
            <a:xfrm>
              <a:off x="0" y="4526895"/>
              <a:ext cx="6872285" cy="4631665"/>
              <a:chOff x="0" y="4526895"/>
              <a:chExt cx="6872285" cy="4631665"/>
            </a:xfrm>
          </p:grpSpPr>
          <p:pic>
            <p:nvPicPr>
              <p:cNvPr id="9" name="Imagen 6">
                <a:extLst>
                  <a:ext uri="{FF2B5EF4-FFF2-40B4-BE49-F238E27FC236}">
                    <a16:creationId xmlns:a16="http://schemas.microsoft.com/office/drawing/2014/main" id="{94D7B5A0-58E8-1649-334A-2FE7771DDF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532" r="16451" b="-532"/>
              <a:stretch/>
            </p:blipFill>
            <p:spPr bwMode="auto">
              <a:xfrm>
                <a:off x="0" y="4526895"/>
                <a:ext cx="3539355" cy="2382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CC4F83D8-E29A-BA34-01DA-66A1BFC34A34}"/>
                  </a:ext>
                </a:extLst>
              </p:cNvPr>
              <p:cNvSpPr/>
              <p:nvPr/>
            </p:nvSpPr>
            <p:spPr>
              <a:xfrm>
                <a:off x="14286" y="8958535"/>
                <a:ext cx="6857999" cy="20002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  <p:sp>
          <p:nvSpPr>
            <p:cNvPr id="25" name="Forma libre 24">
              <a:extLst>
                <a:ext uri="{FF2B5EF4-FFF2-40B4-BE49-F238E27FC236}">
                  <a16:creationId xmlns:a16="http://schemas.microsoft.com/office/drawing/2014/main" id="{1E18DF56-F64A-3AB2-9FE6-39166A43FF06}"/>
                </a:ext>
              </a:extLst>
            </p:cNvPr>
            <p:cNvSpPr/>
            <p:nvPr/>
          </p:nvSpPr>
          <p:spPr>
            <a:xfrm>
              <a:off x="-14286" y="5915025"/>
              <a:ext cx="1157287" cy="3014663"/>
            </a:xfrm>
            <a:custGeom>
              <a:avLst/>
              <a:gdLst>
                <a:gd name="connsiteX0" fmla="*/ 0 w 1157287"/>
                <a:gd name="connsiteY0" fmla="*/ 642938 h 3014663"/>
                <a:gd name="connsiteX1" fmla="*/ 1157287 w 1157287"/>
                <a:gd name="connsiteY1" fmla="*/ 0 h 3014663"/>
                <a:gd name="connsiteX2" fmla="*/ 14287 w 1157287"/>
                <a:gd name="connsiteY2" fmla="*/ 3014663 h 3014663"/>
                <a:gd name="connsiteX3" fmla="*/ 0 w 1157287"/>
                <a:gd name="connsiteY3" fmla="*/ 642938 h 301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7287" h="3014663">
                  <a:moveTo>
                    <a:pt x="0" y="642938"/>
                  </a:moveTo>
                  <a:lnTo>
                    <a:pt x="1157287" y="0"/>
                  </a:lnTo>
                  <a:lnTo>
                    <a:pt x="14287" y="3014663"/>
                  </a:lnTo>
                  <a:cubicBezTo>
                    <a:pt x="19050" y="2224088"/>
                    <a:pt x="23812" y="1433513"/>
                    <a:pt x="0" y="642938"/>
                  </a:cubicBezTo>
                  <a:close/>
                </a:path>
              </a:pathLst>
            </a:custGeom>
            <a:solidFill>
              <a:srgbClr val="C00000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26" name="Forma libre 25">
              <a:extLst>
                <a:ext uri="{FF2B5EF4-FFF2-40B4-BE49-F238E27FC236}">
                  <a16:creationId xmlns:a16="http://schemas.microsoft.com/office/drawing/2014/main" id="{8A126291-BF88-DF4A-10EB-F83E09B9DDF0}"/>
                </a:ext>
              </a:extLst>
            </p:cNvPr>
            <p:cNvSpPr/>
            <p:nvPr/>
          </p:nvSpPr>
          <p:spPr>
            <a:xfrm>
              <a:off x="-7144" y="5615774"/>
              <a:ext cx="1157287" cy="3014663"/>
            </a:xfrm>
            <a:custGeom>
              <a:avLst/>
              <a:gdLst>
                <a:gd name="connsiteX0" fmla="*/ 0 w 1157287"/>
                <a:gd name="connsiteY0" fmla="*/ 642938 h 3014663"/>
                <a:gd name="connsiteX1" fmla="*/ 1157287 w 1157287"/>
                <a:gd name="connsiteY1" fmla="*/ 0 h 3014663"/>
                <a:gd name="connsiteX2" fmla="*/ 14287 w 1157287"/>
                <a:gd name="connsiteY2" fmla="*/ 3014663 h 3014663"/>
                <a:gd name="connsiteX3" fmla="*/ 0 w 1157287"/>
                <a:gd name="connsiteY3" fmla="*/ 642938 h 301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7287" h="3014663">
                  <a:moveTo>
                    <a:pt x="0" y="642938"/>
                  </a:moveTo>
                  <a:lnTo>
                    <a:pt x="1157287" y="0"/>
                  </a:lnTo>
                  <a:lnTo>
                    <a:pt x="14287" y="3014663"/>
                  </a:lnTo>
                  <a:cubicBezTo>
                    <a:pt x="19050" y="2224088"/>
                    <a:pt x="23812" y="1433513"/>
                    <a:pt x="0" y="642938"/>
                  </a:cubicBezTo>
                  <a:close/>
                </a:path>
              </a:pathLst>
            </a:custGeom>
            <a:solidFill>
              <a:srgbClr val="C00000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1064811" y="6298121"/>
            <a:ext cx="534124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936223" y="6884488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5D3956A-41B7-659C-13DF-D3F98B64765F}"/>
              </a:ext>
            </a:extLst>
          </p:cNvPr>
          <p:cNvSpPr txBox="1"/>
          <p:nvPr/>
        </p:nvSpPr>
        <p:spPr>
          <a:xfrm rot="10800000">
            <a:off x="32485" y="2433849"/>
            <a:ext cx="5827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Nombre Apellido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DF36BAB-827B-2BAC-83A5-7BC036114B8D}"/>
              </a:ext>
            </a:extLst>
          </p:cNvPr>
          <p:cNvSpPr txBox="1"/>
          <p:nvPr/>
        </p:nvSpPr>
        <p:spPr>
          <a:xfrm rot="10800000">
            <a:off x="32485" y="1931405"/>
            <a:ext cx="5827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888595" y="7330763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Rectora Adjunta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201505" y="1494343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88E68E4E-D3D7-F138-B133-ADDF7D0D4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201" y="5245085"/>
            <a:ext cx="1905000" cy="698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34720CAC-7FE8-7490-C80B-911AD630E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975623" y="3350005"/>
            <a:ext cx="1905000" cy="6985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35A51F3-5D5B-1976-4C85-01728A57B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4918" y="8078998"/>
            <a:ext cx="858584" cy="76318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06EBAAE-EE80-4AAF-A49E-0DF4F5FCB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206227" y="386619"/>
            <a:ext cx="858584" cy="76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13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23</cp:revision>
  <dcterms:created xsi:type="dcterms:W3CDTF">2014-02-05T14:53:36Z</dcterms:created>
  <dcterms:modified xsi:type="dcterms:W3CDTF">2025-05-23T15:50:15Z</dcterms:modified>
</cp:coreProperties>
</file>