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29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376FFA55-8EDE-570F-5E96-39ECE51A1B99}"/>
              </a:ext>
            </a:extLst>
          </p:cNvPr>
          <p:cNvGrpSpPr/>
          <p:nvPr/>
        </p:nvGrpSpPr>
        <p:grpSpPr>
          <a:xfrm rot="10800000">
            <a:off x="14284" y="-7535"/>
            <a:ext cx="6858000" cy="4617106"/>
            <a:chOff x="0" y="4526895"/>
            <a:chExt cx="6858000" cy="4617106"/>
          </a:xfrm>
        </p:grpSpPr>
        <p:pic>
          <p:nvPicPr>
            <p:cNvPr id="20" name="Imagen 6">
              <a:extLst>
                <a:ext uri="{FF2B5EF4-FFF2-40B4-BE49-F238E27FC236}">
                  <a16:creationId xmlns:a16="http://schemas.microsoft.com/office/drawing/2014/main" id="{79EC2211-CFB1-BD4B-63E6-76BC6020C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225" r="8225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44349A1-6869-25B5-E80A-F6D4DFF9D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5656" y="5095794"/>
              <a:ext cx="1075257" cy="874713"/>
            </a:xfrm>
            <a:prstGeom prst="rect">
              <a:avLst/>
            </a:prstGeom>
          </p:spPr>
        </p:pic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A32E5DD-C5C5-6BC7-BBC8-DC5BE5EC78F6}"/>
              </a:ext>
            </a:extLst>
          </p:cNvPr>
          <p:cNvGrpSpPr/>
          <p:nvPr/>
        </p:nvGrpSpPr>
        <p:grpSpPr>
          <a:xfrm>
            <a:off x="0" y="4526895"/>
            <a:ext cx="6858000" cy="4617106"/>
            <a:chOff x="0" y="4526895"/>
            <a:chExt cx="6858000" cy="4617106"/>
          </a:xfrm>
        </p:grpSpPr>
        <p:pic>
          <p:nvPicPr>
            <p:cNvPr id="9" name="Imagen 6">
              <a:extLst>
                <a:ext uri="{FF2B5EF4-FFF2-40B4-BE49-F238E27FC236}">
                  <a16:creationId xmlns:a16="http://schemas.microsoft.com/office/drawing/2014/main" id="{94D7B5A0-58E8-1649-334A-2FE7771D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225" r="8225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FE121CF-6773-6F6C-DDA1-DC4B8C5B7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5656" y="5095794"/>
              <a:ext cx="1075257" cy="874713"/>
            </a:xfrm>
            <a:prstGeom prst="rect">
              <a:avLst/>
            </a:prstGeom>
          </p:spPr>
        </p:pic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694083" y="6316665"/>
            <a:ext cx="5341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758376" y="6901440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79250"/>
            <a:chOff x="268977" y="1650094"/>
            <a:chExt cx="5469833" cy="10792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50094"/>
              <a:ext cx="53412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744089" y="7318482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F032EBC-D17C-541A-7064-411E72810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982" y="7833450"/>
            <a:ext cx="956692" cy="85039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2BB5644-29CB-7A7E-52CD-A9F677905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15737" y="503139"/>
            <a:ext cx="956692" cy="85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22</cp:revision>
  <dcterms:created xsi:type="dcterms:W3CDTF">2014-02-05T14:53:36Z</dcterms:created>
  <dcterms:modified xsi:type="dcterms:W3CDTF">2025-05-23T15:46:49Z</dcterms:modified>
</cp:coreProperties>
</file>