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</p:sldIdLst>
  <p:sldSz cx="6858000" cy="9144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743"/>
    <p:restoredTop sz="94623"/>
  </p:normalViewPr>
  <p:slideViewPr>
    <p:cSldViewPr snapToGrid="0" snapToObjects="1">
      <p:cViewPr varScale="1">
        <p:scale>
          <a:sx n="88" d="100"/>
          <a:sy n="88" d="100"/>
        </p:scale>
        <p:origin x="2776" y="1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21/2/24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958009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21/2/24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88561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21/2/24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43987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21/2/24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18207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21/2/24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27960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21/2/24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25328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21/2/24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51441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21/2/24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03078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21/2/24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459236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21/2/24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92506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21/2/24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68150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EC5DB1-E11C-454B-9F0C-0216279A4A64}" type="datetimeFigureOut">
              <a:rPr lang="es-ES" smtClean="0"/>
              <a:t>21/2/24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36068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upo 18">
            <a:extLst>
              <a:ext uri="{FF2B5EF4-FFF2-40B4-BE49-F238E27FC236}">
                <a16:creationId xmlns:a16="http://schemas.microsoft.com/office/drawing/2014/main" id="{376FFA55-8EDE-570F-5E96-39ECE51A1B99}"/>
              </a:ext>
            </a:extLst>
          </p:cNvPr>
          <p:cNvGrpSpPr/>
          <p:nvPr/>
        </p:nvGrpSpPr>
        <p:grpSpPr>
          <a:xfrm rot="10800000">
            <a:off x="14284" y="-7535"/>
            <a:ext cx="6858000" cy="4617106"/>
            <a:chOff x="0" y="4526895"/>
            <a:chExt cx="6858000" cy="4617106"/>
          </a:xfrm>
        </p:grpSpPr>
        <p:pic>
          <p:nvPicPr>
            <p:cNvPr id="20" name="Imagen 6">
              <a:extLst>
                <a:ext uri="{FF2B5EF4-FFF2-40B4-BE49-F238E27FC236}">
                  <a16:creationId xmlns:a16="http://schemas.microsoft.com/office/drawing/2014/main" id="{79EC2211-CFB1-BD4B-63E6-76BC6020C59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8225" r="8225"/>
            <a:stretch/>
          </p:blipFill>
          <p:spPr bwMode="auto">
            <a:xfrm>
              <a:off x="0" y="4526895"/>
              <a:ext cx="6858000" cy="4617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Imagen 20">
              <a:extLst>
                <a:ext uri="{FF2B5EF4-FFF2-40B4-BE49-F238E27FC236}">
                  <a16:creationId xmlns:a16="http://schemas.microsoft.com/office/drawing/2014/main" id="{A44349A1-6869-25B5-E80A-F6D4DFF9DB5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905656" y="5095794"/>
              <a:ext cx="1075257" cy="874713"/>
            </a:xfrm>
            <a:prstGeom prst="rect">
              <a:avLst/>
            </a:prstGeom>
          </p:spPr>
        </p:pic>
      </p:grpSp>
      <p:grpSp>
        <p:nvGrpSpPr>
          <p:cNvPr id="16" name="Grupo 15">
            <a:extLst>
              <a:ext uri="{FF2B5EF4-FFF2-40B4-BE49-F238E27FC236}">
                <a16:creationId xmlns:a16="http://schemas.microsoft.com/office/drawing/2014/main" id="{6A32E5DD-C5C5-6BC7-BBC8-DC5BE5EC78F6}"/>
              </a:ext>
            </a:extLst>
          </p:cNvPr>
          <p:cNvGrpSpPr/>
          <p:nvPr/>
        </p:nvGrpSpPr>
        <p:grpSpPr>
          <a:xfrm>
            <a:off x="0" y="4526895"/>
            <a:ext cx="6858000" cy="4617106"/>
            <a:chOff x="0" y="4526895"/>
            <a:chExt cx="6858000" cy="4617106"/>
          </a:xfrm>
        </p:grpSpPr>
        <p:pic>
          <p:nvPicPr>
            <p:cNvPr id="9" name="Imagen 6">
              <a:extLst>
                <a:ext uri="{FF2B5EF4-FFF2-40B4-BE49-F238E27FC236}">
                  <a16:creationId xmlns:a16="http://schemas.microsoft.com/office/drawing/2014/main" id="{94D7B5A0-58E8-1649-334A-2FE7771DDFB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8225" r="8225"/>
            <a:stretch/>
          </p:blipFill>
          <p:spPr bwMode="auto">
            <a:xfrm>
              <a:off x="0" y="4526895"/>
              <a:ext cx="6858000" cy="4617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Imagen 10">
              <a:extLst>
                <a:ext uri="{FF2B5EF4-FFF2-40B4-BE49-F238E27FC236}">
                  <a16:creationId xmlns:a16="http://schemas.microsoft.com/office/drawing/2014/main" id="{1FE121CF-6773-6F6C-DDA1-DC4B8C5B71B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905656" y="5095794"/>
              <a:ext cx="1075257" cy="874713"/>
            </a:xfrm>
            <a:prstGeom prst="rect">
              <a:avLst/>
            </a:prstGeom>
          </p:spPr>
        </p:pic>
      </p:grpSp>
      <p:sp>
        <p:nvSpPr>
          <p:cNvPr id="17" name="CuadroTexto 16">
            <a:extLst>
              <a:ext uri="{FF2B5EF4-FFF2-40B4-BE49-F238E27FC236}">
                <a16:creationId xmlns:a16="http://schemas.microsoft.com/office/drawing/2014/main" id="{77A83969-A7FC-2047-9220-CCB615EB8043}"/>
              </a:ext>
            </a:extLst>
          </p:cNvPr>
          <p:cNvSpPr txBox="1"/>
          <p:nvPr/>
        </p:nvSpPr>
        <p:spPr>
          <a:xfrm>
            <a:off x="694083" y="6316665"/>
            <a:ext cx="53412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Nombre Apellido Apellido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D254F35C-429D-F84B-913F-1BDBB679EB97}"/>
              </a:ext>
            </a:extLst>
          </p:cNvPr>
          <p:cNvSpPr txBox="1"/>
          <p:nvPr/>
        </p:nvSpPr>
        <p:spPr>
          <a:xfrm>
            <a:off x="758376" y="6901440"/>
            <a:ext cx="53412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Cargo</a:t>
            </a:r>
            <a:endParaRPr lang="es-ES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0" y="0"/>
            <a:ext cx="6857999" cy="4518955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10" name="Rectángulo 9"/>
          <p:cNvSpPr/>
          <p:nvPr/>
        </p:nvSpPr>
        <p:spPr>
          <a:xfrm>
            <a:off x="0" y="4511018"/>
            <a:ext cx="6857999" cy="4632982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grpSp>
        <p:nvGrpSpPr>
          <p:cNvPr id="7" name="Grupo 6">
            <a:extLst>
              <a:ext uri="{FF2B5EF4-FFF2-40B4-BE49-F238E27FC236}">
                <a16:creationId xmlns:a16="http://schemas.microsoft.com/office/drawing/2014/main" id="{BC343234-D6FF-A776-C374-790E376AB440}"/>
              </a:ext>
            </a:extLst>
          </p:cNvPr>
          <p:cNvGrpSpPr/>
          <p:nvPr/>
        </p:nvGrpSpPr>
        <p:grpSpPr>
          <a:xfrm rot="10800000">
            <a:off x="694083" y="1912879"/>
            <a:ext cx="5469833" cy="1079250"/>
            <a:chOff x="268977" y="1650094"/>
            <a:chExt cx="5469833" cy="1079250"/>
          </a:xfrm>
        </p:grpSpPr>
        <p:sp>
          <p:nvSpPr>
            <p:cNvPr id="2" name="CuadroTexto 1">
              <a:extLst>
                <a:ext uri="{FF2B5EF4-FFF2-40B4-BE49-F238E27FC236}">
                  <a16:creationId xmlns:a16="http://schemas.microsoft.com/office/drawing/2014/main" id="{85D3956A-41B7-659C-13DF-D3F98B64765F}"/>
                </a:ext>
              </a:extLst>
            </p:cNvPr>
            <p:cNvSpPr txBox="1"/>
            <p:nvPr/>
          </p:nvSpPr>
          <p:spPr>
            <a:xfrm>
              <a:off x="397565" y="1650094"/>
              <a:ext cx="534124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3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Nombre Apellido </a:t>
              </a:r>
              <a:r>
                <a:rPr lang="es-ES" sz="36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APellido</a:t>
              </a:r>
              <a:endParaRPr lang="es-ES" sz="3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" name="CuadroTexto 5">
              <a:extLst>
                <a:ext uri="{FF2B5EF4-FFF2-40B4-BE49-F238E27FC236}">
                  <a16:creationId xmlns:a16="http://schemas.microsoft.com/office/drawing/2014/main" id="{FDF36BAB-827B-2BAC-83A5-7BC036114B8D}"/>
                </a:ext>
              </a:extLst>
            </p:cNvPr>
            <p:cNvSpPr txBox="1"/>
            <p:nvPr/>
          </p:nvSpPr>
          <p:spPr>
            <a:xfrm>
              <a:off x="268977" y="2267679"/>
              <a:ext cx="534124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4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Cargo</a:t>
              </a:r>
              <a:endParaRPr lang="es-ES" sz="2800" b="1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" name="CuadroTexto 2">
            <a:extLst>
              <a:ext uri="{FF2B5EF4-FFF2-40B4-BE49-F238E27FC236}">
                <a16:creationId xmlns:a16="http://schemas.microsoft.com/office/drawing/2014/main" id="{15B9640F-103C-958B-3716-77F88AF45140}"/>
              </a:ext>
            </a:extLst>
          </p:cNvPr>
          <p:cNvSpPr txBox="1"/>
          <p:nvPr/>
        </p:nvSpPr>
        <p:spPr>
          <a:xfrm>
            <a:off x="744089" y="7318482"/>
            <a:ext cx="53412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Rectora Adjunta</a:t>
            </a:r>
            <a:endParaRPr lang="es-ES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115542D1-3FF9-6416-E4D5-33750C80D2B1}"/>
              </a:ext>
            </a:extLst>
          </p:cNvPr>
          <p:cNvSpPr txBox="1"/>
          <p:nvPr/>
        </p:nvSpPr>
        <p:spPr>
          <a:xfrm rot="10800000">
            <a:off x="822670" y="1420436"/>
            <a:ext cx="53412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Instancia que </a:t>
            </a:r>
            <a:r>
              <a:rPr lang="es-ES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represneta</a:t>
            </a:r>
            <a:endParaRPr lang="es-ES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1880D48D-31B0-D5B6-E853-733F6A289A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7941" y="8031374"/>
            <a:ext cx="1549079" cy="741751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75EE38CD-FC97-3458-9E57-BA7054A7BB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201941" y="461941"/>
            <a:ext cx="1549079" cy="7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605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13</Words>
  <Application>Microsoft Macintosh PowerPoint</Application>
  <PresentationFormat>Presentación en pantalla (4:3)</PresentationFormat>
  <Paragraphs>6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Tema de Office</vt:lpstr>
      <vt:lpstr>Presentación de PowerPoint</vt:lpstr>
    </vt:vector>
  </TitlesOfParts>
  <Company>Oficina Relaciones Publicas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Universidad Nacional</dc:creator>
  <cp:lastModifiedBy>KAREN HERRERA  BENAVIDES</cp:lastModifiedBy>
  <cp:revision>20</cp:revision>
  <dcterms:created xsi:type="dcterms:W3CDTF">2014-02-05T14:53:36Z</dcterms:created>
  <dcterms:modified xsi:type="dcterms:W3CDTF">2024-02-21T15:17:28Z</dcterms:modified>
</cp:coreProperties>
</file>