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0"/>
    <p:restoredTop sz="96327"/>
  </p:normalViewPr>
  <p:slideViewPr>
    <p:cSldViewPr snapToGrid="0">
      <p:cViewPr varScale="1">
        <p:scale>
          <a:sx n="127" d="100"/>
          <a:sy n="127" d="100"/>
        </p:scale>
        <p:origin x="7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AEC3C8-EB95-38E2-0871-89C5819255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028F348-A196-D6B9-DD04-8D24BCD91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87250F-D2B2-6AD4-EF36-013C746E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E60163-7EC8-5E79-1607-6866851C6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76B377-DB10-50B1-E189-7FAE6DEC9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21081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8995A2-F43C-8BBC-B915-A6612416A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52B961-F540-22FF-C1BF-325D3D40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70CCA-BEF7-9EA1-A5C1-EE6D28831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B8F0FC-13ED-EB8F-B078-1610D76D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73D9A5-B926-01ED-FDFE-50F029211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1139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D9F53D1-3703-C7CD-4126-A6683C1276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7BD326F-84AD-FE5B-51D7-B60FF493D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74F74F-8B47-4B47-4DAD-CD48C3B3F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FAADC4-14CD-5045-0C93-13B3F5D21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8F70A5-6540-33E2-0382-8F3B5D493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4333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AA555F-C119-A291-EAEC-479A145F1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217FF2-2C00-3E59-03B9-65693CC00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C6AE4C-EB3E-80C9-0892-22F552F13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D96609-FC78-BF4B-9602-D76C6D50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5A9282-5600-6F7D-67B9-5099F9C55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60442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624E41-C678-45A6-4381-296E73D9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5FC3D78-ED60-DCBA-2C61-0B4935FCA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16D5AD-FFBE-7D0A-E3AF-E1B56747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287D46-29B8-D4AC-3FA0-9A1F498F9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42DBDE-C2E1-84AF-2F59-CFC39FAF9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04136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33F27D-F46E-CC2F-57B6-96526DCCB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4A03D8-911B-2767-2D9B-65C1631F5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0452A0-8EC9-0632-3731-E4C09AE18C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05003FB-798C-0D8C-8BD1-2F88CF9CA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AD73194-2065-056E-0FE7-453B843DF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159A205-48E7-1B66-8434-8B7B7C419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73585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9F51B6-DEAA-9F53-2F7B-CB502F1CB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0DED47-F2C4-2BF8-F7F7-ACE988A70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51F8BD7-8EC1-6B51-D0BC-652BEAA84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C5E3135-1983-A691-D4E2-F47271E2F8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CE22411-6624-A43F-0EAC-5A67FAD30A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87AA821-D372-2C51-EB5F-A785B5049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68E9CAA-83A4-C570-204F-A527739EB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9ED215-2950-4A22-3DDF-ACF09F0FA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9599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51A6E-3D73-BC57-7291-6EC8456B4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2AA434F-8DD1-FFCD-DEA0-63DC84DEF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1D64323-D13E-7228-3005-4428CB4D5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E72DEA5-763C-67BD-84AF-667B20F97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4502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5407CEA-6C8C-B879-D68A-15AC31915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9708E5A-E344-F2D7-0BA4-4D32D73CC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A716E14-F6E7-B918-82E5-9B6B26D29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98174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0EA682-A1BB-219C-095D-9F739C30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B0C625-C0C2-DDC3-6FD0-96CF1A285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57DF96B-0407-3559-9894-006EB46B8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424C864-2A8A-39EB-9971-F91AFC74B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F78F9E2-7ED3-018A-1653-9E7253220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9960B3-9AC7-B9CE-9ECC-700AF5B8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46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95C788-03A8-7B61-717C-AAAD07FFC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B00A3AD-8D17-9CF7-CF15-2C420E513D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8F8306A-F8EC-01B1-2C5B-8253F0D55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C16DB2-C148-6669-861E-00D1FA55F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ACA53A-3D8D-A25F-F3C3-1604CCE9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8FB275-EEF0-F902-1390-DA823080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7596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284408A-B4F7-FF67-400E-B3A0AE90E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797523-B85E-0099-B7AF-C9204EE26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C5410C-3AAE-8999-9656-A3608AB9CA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F427B-0EFE-D046-9C79-26E751C6DB4F}" type="datetimeFigureOut">
              <a:rPr lang="es-CR" smtClean="0"/>
              <a:t>21/1/25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01C680-EEBF-DA23-0E70-08223E1A5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A986C9-F520-5453-76F2-52198C1C0F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F6A81-ACCA-9440-B682-6EC04335B35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0150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947BA67-D4E3-EBF1-B5A5-2BBD58593F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4292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03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3BA3B-A17D-A01A-179C-DEE772545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42F3219-6D03-6D85-08E0-D884E53027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" y="3"/>
            <a:ext cx="12191989" cy="68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83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A36FE-F04C-8219-1E1C-A5A1A5F14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11A85BF-29AC-7A8A-56F5-408597FFAA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" y="3"/>
            <a:ext cx="12191987" cy="68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13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60C0B-73C7-0893-4440-56D0F12F8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4BBBD77-AA26-E398-A4B1-9781C32303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5" cy="685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003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01196-1DC8-41A4-5C15-2609BDBF1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2119200-F2AB-8690-7429-3F5ECC21FC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5" cy="685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672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F45D1-813B-462C-D526-15F094953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6653AA2-5E18-E406-5D82-2E1C213093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35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65D6CC-1FC8-993B-3777-8B318F3B1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DF1EDE6-522D-C8EA-56D5-400824C6FE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680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7429C-84BC-AB94-C441-85F64B29C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791808D-B941-D342-A1D7-F70708DBCF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908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318A4-4825-2C56-C6CF-FDEF2686F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C4676BA-4C9D-04D5-13D7-C3721557FD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35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10CA1-DA4D-1927-BD5D-87BC93ED5A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03D17A8-D3B8-3C99-F1DB-75ED47F646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079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63752-79F0-6CD8-85C4-C5BFD8721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177EE78-AB41-22A8-1C8D-8A01040B97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635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029B5-D70C-8B0E-27F4-95B7111DA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DC2BBF2-5BF1-149E-A307-20175593FD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4292"/>
            <a:ext cx="12191996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46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C408A8-E36D-3B06-4356-7E3274567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A54F079-EC9C-37F7-CF7C-803AE205CB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38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2B957-BEAD-A951-2D4E-AFA9B5BAF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F0052CE-EAB4-007A-6CBD-A6BA70E66A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88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00BE2-B5CC-5782-528D-4028562DB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FE10CFF-A8E1-CC0B-ABE2-12874F7978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35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3518E-D479-22A4-3A1D-AC7B9981E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6DFD3CA-5FF8-19D8-D4EC-D585F087B4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" y="3"/>
            <a:ext cx="12191984" cy="68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050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34DD2-8FE0-ADEC-71C0-8FD16D3E3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BC1BEBE-3F5E-B3EE-B757-1BD590B374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4292"/>
            <a:ext cx="12191994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131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0C7C49-4137-0A03-FC20-B09475AAE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897D22C-EB07-D96C-679C-7F35188881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" y="3"/>
            <a:ext cx="12191994" cy="68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01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77A8E-4DA1-2129-2CA6-7E0A9B780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319DB03-AF1B-BEA6-FB2F-43F85C5C54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3"/>
            <a:ext cx="12191992" cy="685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35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6BDA5-E84E-7492-E71A-F68E9B84AB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7D9FF8D-D876-BE48-22DC-772E48BCA2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3"/>
            <a:ext cx="12191992" cy="685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078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5BE74-9402-F576-9243-8B5D5A1E7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7189236-6BF5-90A2-942F-E0D53ABB15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5"/>
            <a:ext cx="12191991" cy="685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709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BCF28-03F6-B474-A762-BE1190086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76A635C-6EF7-7DAA-7E9E-A082A0252E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" y="3"/>
            <a:ext cx="12191989" cy="685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793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53830-3958-1789-3215-09822850F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58AA829-721E-6AB5-7EB2-78FC4DE6D8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" y="3"/>
            <a:ext cx="12191989" cy="68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3595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4378</TotalTime>
  <Words>0</Words>
  <Application>Microsoft Macintosh PowerPoint</Application>
  <PresentationFormat>Panorámica</PresentationFormat>
  <Paragraphs>0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125</cp:revision>
  <dcterms:created xsi:type="dcterms:W3CDTF">2023-02-21T14:45:42Z</dcterms:created>
  <dcterms:modified xsi:type="dcterms:W3CDTF">2025-01-21T20:56:43Z</dcterms:modified>
</cp:coreProperties>
</file>