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2.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sldIdLst>
    <p:sldId id="263" r:id="rId2"/>
    <p:sldId id="349" r:id="rId3"/>
    <p:sldId id="327" r:id="rId4"/>
    <p:sldId id="313" r:id="rId5"/>
    <p:sldId id="329" r:id="rId6"/>
    <p:sldId id="331" r:id="rId7"/>
    <p:sldId id="332" r:id="rId8"/>
    <p:sldId id="353" r:id="rId9"/>
    <p:sldId id="354" r:id="rId10"/>
    <p:sldId id="355" r:id="rId11"/>
    <p:sldId id="356" r:id="rId12"/>
    <p:sldId id="334" r:id="rId13"/>
    <p:sldId id="361" r:id="rId14"/>
    <p:sldId id="297" r:id="rId15"/>
    <p:sldId id="343" r:id="rId16"/>
    <p:sldId id="357" r:id="rId17"/>
    <p:sldId id="347" r:id="rId18"/>
    <p:sldId id="285" r:id="rId19"/>
    <p:sldId id="362" r:id="rId20"/>
    <p:sldId id="360" r:id="rId21"/>
    <p:sldId id="359" r:id="rId22"/>
    <p:sldId id="366" r:id="rId23"/>
    <p:sldId id="367" r:id="rId24"/>
    <p:sldId id="358" r:id="rId25"/>
    <p:sldId id="368" r:id="rId26"/>
    <p:sldId id="363" r:id="rId27"/>
    <p:sldId id="364" r:id="rId28"/>
    <p:sldId id="365" r:id="rId29"/>
    <p:sldId id="369" r:id="rId30"/>
    <p:sldId id="370" r:id="rId31"/>
    <p:sldId id="352" r:id="rId32"/>
    <p:sldId id="350" r:id="rId33"/>
  </p:sldIdLst>
  <p:sldSz cx="12192000" cy="6858000"/>
  <p:notesSz cx="6858000" cy="9144000"/>
  <p:defaultText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91050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93"/>
  </p:normalViewPr>
  <p:slideViewPr>
    <p:cSldViewPr snapToGrid="0">
      <p:cViewPr varScale="1">
        <p:scale>
          <a:sx n="78" d="100"/>
          <a:sy n="78" d="100"/>
        </p:scale>
        <p:origin x="850" y="6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iagrams/_rels/data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_rels/drawing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9.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5">
  <dgm:title val=""/>
  <dgm:desc val=""/>
  <dgm:catLst>
    <dgm:cat type="accent1" pri="11500"/>
  </dgm:catLst>
  <dgm:styleLbl name="node0">
    <dgm:fillClrLst meth="cycle">
      <a:schemeClr val="accent1">
        <a:alpha val="80000"/>
      </a:schemeClr>
    </dgm:fillClrLst>
    <dgm:linClrLst meth="repeat">
      <a:schemeClr val="lt1"/>
    </dgm:linClrLst>
    <dgm:effectClrLst/>
    <dgm:txLinClrLst/>
    <dgm:txFillClrLst/>
    <dgm:txEffectClrLst/>
  </dgm:styleLbl>
  <dgm:styleLbl name="node1">
    <dgm:fillClrLst>
      <a:schemeClr val="accent1">
        <a:alpha val="90000"/>
      </a:schemeClr>
      <a:schemeClr val="accent1">
        <a:alpha val="50000"/>
      </a:schemeClr>
    </dgm:fillClrLst>
    <dgm:linClrLst meth="repeat">
      <a:schemeClr val="lt1"/>
    </dgm:linClrLst>
    <dgm:effectClrLst/>
    <dgm:txLinClrLst/>
    <dgm:txFillClrLst/>
    <dgm:txEffectClrLst/>
  </dgm:styleLbl>
  <dgm:styleLbl name="alignNode1">
    <dgm:fillClrLst>
      <a:schemeClr val="accent1">
        <a:alpha val="90000"/>
      </a:schemeClr>
      <a:schemeClr val="accent1">
        <a:alpha val="50000"/>
      </a:schemeClr>
    </dgm:fillClrLst>
    <dgm:linClrLst>
      <a:schemeClr val="accent1">
        <a:alpha val="90000"/>
      </a:schemeClr>
      <a:schemeClr val="accent1">
        <a:alpha val="50000"/>
      </a:schemeClr>
    </dgm:linClrLst>
    <dgm:effectClrLst/>
    <dgm:txLinClrLst/>
    <dgm:txFillClrLst/>
    <dgm:txEffectClrLst/>
  </dgm:styleLbl>
  <dgm:styleLbl name="lnNode1">
    <dgm:fillClrLst>
      <a:schemeClr val="accent1">
        <a:shade val="90000"/>
      </a:schemeClr>
      <a:schemeClr val="accent1">
        <a:alpha val="50000"/>
        <a:tint val="5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alpha val="80000"/>
      </a:schemeClr>
    </dgm:fillClrLst>
    <dgm:linClrLst meth="repeat">
      <a:schemeClr val="lt1"/>
    </dgm:linClrLst>
    <dgm:effectClrLst/>
    <dgm:txLinClrLst/>
    <dgm:txFillClrLst/>
    <dgm:txEffectClrLst/>
  </dgm:styleLbl>
  <dgm:styleLbl name="node2">
    <dgm:fillClrLst>
      <a:schemeClr val="accent1">
        <a:alpha val="70000"/>
      </a:schemeClr>
    </dgm:fillClrLst>
    <dgm:linClrLst meth="repeat">
      <a:schemeClr val="lt1"/>
    </dgm:linClrLst>
    <dgm:effectClrLst/>
    <dgm:txLinClrLst/>
    <dgm:txFillClrLst/>
    <dgm:txEffectClrLst/>
  </dgm:styleLbl>
  <dgm:styleLbl name="node3">
    <dgm:fillClrLst>
      <a:schemeClr val="accent1">
        <a:alpha val="50000"/>
      </a:schemeClr>
    </dgm:fillClrLst>
    <dgm:linClrLst meth="repeat">
      <a:schemeClr val="lt1"/>
    </dgm:linClrLst>
    <dgm:effectClrLst/>
    <dgm:txLinClrLst/>
    <dgm:txFillClrLst/>
    <dgm:txEffectClrLst/>
  </dgm:styleLbl>
  <dgm:styleLbl name="node4">
    <dgm:fillClrLst>
      <a:schemeClr val="accent1">
        <a:alpha val="30000"/>
      </a:schemeClr>
    </dgm:fillClrLst>
    <dgm:linClrLst meth="repeat">
      <a:schemeClr val="lt1"/>
    </dgm:linClrLst>
    <dgm:effectClrLst/>
    <dgm:txLinClrLst/>
    <dgm:txFillClrLst/>
    <dgm:txEffectClrLst/>
  </dgm:styleLbl>
  <dgm:styleLbl name="fgImgPlace1">
    <dgm:fillClrLst>
      <a:schemeClr val="accent1">
        <a:tint val="50000"/>
        <a:alpha val="90000"/>
      </a:schemeClr>
      <a:schemeClr val="accent1">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f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bgSibTrans2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dgm:txEffectClrLst/>
  </dgm:styleLbl>
  <dgm:styleLbl name="sibTrans1D1">
    <dgm:fillClrLst>
      <a:schemeClr val="accent1">
        <a:shade val="90000"/>
      </a:schemeClr>
      <a:schemeClr val="accent1">
        <a:tint val="50000"/>
      </a:schemeClr>
    </dgm:fillClrLst>
    <dgm:linClrLst>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alpha val="90000"/>
      </a:schemeClr>
    </dgm:fillClrLst>
    <dgm:linClrLst meth="repeat">
      <a:schemeClr val="lt1"/>
    </dgm:linClrLst>
    <dgm:effectClrLst/>
    <dgm:txLinClrLst/>
    <dgm:txFillClrLst/>
    <dgm:txEffectClrLst/>
  </dgm:styleLbl>
  <dgm:styleLbl name="asst1">
    <dgm:fillClrLst meth="repeat">
      <a:schemeClr val="accent1">
        <a:alpha val="90000"/>
      </a:schemeClr>
    </dgm:fillClrLst>
    <dgm:linClrLst meth="repeat">
      <a:schemeClr val="lt1"/>
    </dgm:linClrLst>
    <dgm:effectClrLst/>
    <dgm:txLinClrLst/>
    <dgm:txFillClrLst/>
    <dgm:txEffectClrLst/>
  </dgm:styleLbl>
  <dgm:styleLbl name="asst2">
    <dgm:fillClrLst>
      <a:schemeClr val="accent1">
        <a:alpha val="90000"/>
      </a:schemeClr>
    </dgm:fillClrLst>
    <dgm:linClrLst meth="repeat">
      <a:schemeClr val="lt1"/>
    </dgm:linClrLst>
    <dgm:effectClrLst/>
    <dgm:txLinClrLst/>
    <dgm:txFillClrLst/>
    <dgm:txEffectClrLst/>
  </dgm:styleLbl>
  <dgm:styleLbl name="asst3">
    <dgm:fillClrLst>
      <a:schemeClr val="accent1">
        <a:alpha val="70000"/>
      </a:schemeClr>
    </dgm:fillClrLst>
    <dgm:linClrLst meth="repeat">
      <a:schemeClr val="lt1"/>
    </dgm:linClrLst>
    <dgm:effectClrLst/>
    <dgm:txLinClrLst/>
    <dgm:txFillClrLst/>
    <dgm:txEffectClrLst/>
  </dgm:styleLbl>
  <dgm:styleLbl name="asst4">
    <dgm:fillClrLst>
      <a:schemeClr val="accent1">
        <a:alpha val="50000"/>
      </a:schemeClr>
    </dgm:fillClrLst>
    <dgm:linClrLst meth="repeat">
      <a:schemeClr val="lt1"/>
    </dgm:linClrLst>
    <dgm:effectClrLst/>
    <dgm:txLinClrLst/>
    <dgm:txFillClrLst/>
    <dgm:txEffectClrLst/>
  </dgm:styleLbl>
  <dgm:styleLbl name="parChTrans2D1">
    <dgm:fillClrLst meth="repeat">
      <a:schemeClr val="accent1">
        <a:shade val="8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1">
        <a:alpha val="90000"/>
      </a:schemeClr>
      <a:schemeClr val="accent1">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a:schemeClr val="accent1">
        <a:alpha val="90000"/>
        <a:tint val="40000"/>
      </a:schemeClr>
      <a:schemeClr val="accent1">
        <a:alpha val="5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4_4">
  <dgm:title val=""/>
  <dgm:desc val=""/>
  <dgm:catLst>
    <dgm:cat type="accent4" pri="11400"/>
  </dgm:catLst>
  <dgm:styleLbl name="node0">
    <dgm:fillClrLst meth="cycle">
      <a:schemeClr val="accent4">
        <a:shade val="60000"/>
      </a:schemeClr>
    </dgm:fillClrLst>
    <dgm:linClrLst meth="repeat">
      <a:schemeClr val="lt1"/>
    </dgm:linClrLst>
    <dgm:effectClrLst/>
    <dgm:txLinClrLst/>
    <dgm:txFillClrLst/>
    <dgm:txEffectClrLst/>
  </dgm:styleLbl>
  <dgm:styleLbl name="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alignNode1">
    <dgm:fillClrLst meth="cycle">
      <a:schemeClr val="accent4">
        <a:shade val="50000"/>
      </a:schemeClr>
      <a:schemeClr val="accent4">
        <a:tint val="55000"/>
      </a:schemeClr>
    </dgm:fillClrLst>
    <dgm:linClrLst meth="cycle">
      <a:schemeClr val="accent4">
        <a:shade val="50000"/>
      </a:schemeClr>
      <a:schemeClr val="accent4">
        <a:tint val="55000"/>
      </a:schemeClr>
    </dgm:linClrLst>
    <dgm:effectClrLst/>
    <dgm:txLinClrLst/>
    <dgm:txFillClrLst/>
    <dgm:txEffectClrLst/>
  </dgm:styleLbl>
  <dgm:styleLbl name="lnNode1">
    <dgm:fillClrLst meth="cycle">
      <a:schemeClr val="accent4">
        <a:shade val="50000"/>
      </a:schemeClr>
      <a:schemeClr val="accent4">
        <a:tint val="55000"/>
      </a:schemeClr>
    </dgm:fillClrLst>
    <dgm:linClrLst meth="repeat">
      <a:schemeClr val="lt1"/>
    </dgm:linClrLst>
    <dgm:effectClrLst/>
    <dgm:txLinClrLst/>
    <dgm:txFillClrLst/>
    <dgm:txEffectClrLst/>
  </dgm:styleLbl>
  <dgm:styleLbl name="vennNode1">
    <dgm:fillClrLst meth="cycle">
      <a:schemeClr val="accent4">
        <a:shade val="80000"/>
        <a:alpha val="50000"/>
      </a:schemeClr>
      <a:schemeClr val="accent4">
        <a:tint val="50000"/>
        <a:alpha val="50000"/>
      </a:schemeClr>
    </dgm:fillClrLst>
    <dgm:linClrLst meth="repeat">
      <a:schemeClr val="lt1"/>
    </dgm:linClrLst>
    <dgm:effectClrLst/>
    <dgm:txLinClrLst/>
    <dgm:txFillClrLst/>
    <dgm:txEffectClrLst/>
  </dgm:styleLbl>
  <dgm:styleLbl name="node2">
    <dgm:fillClrLst>
      <a:schemeClr val="accent4">
        <a:shade val="80000"/>
      </a:schemeClr>
    </dgm:fillClrLst>
    <dgm:linClrLst meth="repeat">
      <a:schemeClr val="lt1"/>
    </dgm:linClrLst>
    <dgm:effectClrLst/>
    <dgm:txLinClrLst/>
    <dgm:txFillClrLst/>
    <dgm:txEffectClrLst/>
  </dgm:styleLbl>
  <dgm:styleLbl name="node3">
    <dgm:fillClrLst>
      <a:schemeClr val="accent4">
        <a:tint val="99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f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bgSibTrans2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dgm:txEffectClrLst/>
  </dgm:styleLbl>
  <dgm:styleLbl name="sibTrans1D1">
    <dgm:fillClrLst meth="cycle">
      <a:schemeClr val="accent4">
        <a:shade val="90000"/>
      </a:schemeClr>
      <a:schemeClr val="accent4">
        <a:tint val="50000"/>
      </a:schemeClr>
    </dgm:fillClrLst>
    <dgm:linClrLst meth="cycle">
      <a:schemeClr val="accent4">
        <a:shade val="90000"/>
      </a:schemeClr>
      <a:schemeClr val="accent4">
        <a:tint val="5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0000"/>
      </a:schemeClr>
    </dgm:fillClrLst>
    <dgm:linClrLst meth="repeat">
      <a:schemeClr val="lt1"/>
    </dgm:linClrLst>
    <dgm:effectClrLst/>
    <dgm:txLinClrLst/>
    <dgm:txFillClrLst/>
    <dgm:txEffectClrLst/>
  </dgm:styleLbl>
  <dgm:styleLbl name="asst3">
    <dgm:fillClrLst>
      <a:schemeClr val="accent4">
        <a:tint val="70000"/>
      </a:schemeClr>
    </dgm:fillClrLst>
    <dgm:linClrLst meth="repeat">
      <a:schemeClr val="lt1"/>
    </dgm:linClrLst>
    <dgm:effectClrLst/>
    <dgm:txLinClrLst/>
    <dgm:txFillClrLst/>
    <dgm:txEffectClrLst/>
  </dgm:styleLbl>
  <dgm:styleLbl name="asst4">
    <dgm:fillClrLst>
      <a:schemeClr val="accent4">
        <a:tint val="5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shade val="80000"/>
      </a:schemeClr>
    </dgm:linClrLst>
    <dgm:effectClrLst/>
    <dgm:txLinClrLst/>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dk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4">
        <a:tint val="90000"/>
      </a:schemeClr>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4">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4">
        <a:shade val="50000"/>
      </a:schemeClr>
      <a:schemeClr val="accent4">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alignAccFollowNode1">
    <dgm:fillClrLst meth="repeat">
      <a:schemeClr val="accent4">
        <a:alpha val="90000"/>
        <a:tint val="55000"/>
      </a:schemeClr>
    </dgm:fillClrLst>
    <dgm:linClrLst meth="repeat">
      <a:schemeClr val="accent4">
        <a:alpha val="90000"/>
        <a:tint val="55000"/>
      </a:schemeClr>
    </dgm:linClrLst>
    <dgm:effectClrLst/>
    <dgm:txLinClrLst/>
    <dgm:txFillClrLst meth="repeat">
      <a:schemeClr val="dk1"/>
    </dgm:txFillClrLst>
    <dgm:txEffectClrLst/>
  </dgm:styleLbl>
  <dgm:styleLbl name="bgAccFollowNode1">
    <dgm:fillClrLst meth="repeat">
      <a:schemeClr val="accent4">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50000"/>
      </a:schemeClr>
    </dgm:linClrLst>
    <dgm:effectClrLst/>
    <dgm:txLinClrLst/>
    <dgm:txFillClrLst meth="repeat">
      <a:schemeClr val="dk1"/>
    </dgm:txFillClrLst>
    <dgm:txEffectClrLst/>
  </dgm:styleLbl>
  <dgm:styleLbl name="bgShp">
    <dgm:fillClrLst meth="repeat">
      <a:schemeClr val="accent4">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55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439AF9E-4DEE-4666-87E5-11FE94F1867C}"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CR"/>
        </a:p>
      </dgm:t>
    </dgm:pt>
    <dgm:pt modelId="{7E152030-B91F-4EAF-9168-8CFF506F8B3C}">
      <dgm:prSet phldrT="[Texto]"/>
      <dgm:spPr/>
      <dgm:t>
        <a:bodyPr/>
        <a:lstStyle/>
        <a:p>
          <a:pPr algn="just"/>
          <a:r>
            <a:rPr lang="es-CR" b="0" dirty="0"/>
            <a:t>Los principios han cumplido un papel importante en la contratación administrativa. La Ley General de Contratación Pública incorpora una serie de principios que deberán ser observados en este tema, en apoyo del ordenamiento escrito. El enunciado de estos principios puede tener varios propósitos, pero su empleo abusivo debe ser prevenido.</a:t>
          </a:r>
          <a:endParaRPr lang="es-CR" dirty="0"/>
        </a:p>
      </dgm:t>
    </dgm:pt>
    <dgm:pt modelId="{C7D57C74-D28F-4925-9571-85539BCE7EF0}" type="parTrans" cxnId="{BCF00B97-4464-41C8-BF4D-B98F76973FA4}">
      <dgm:prSet/>
      <dgm:spPr/>
      <dgm:t>
        <a:bodyPr/>
        <a:lstStyle/>
        <a:p>
          <a:endParaRPr lang="es-CR"/>
        </a:p>
      </dgm:t>
    </dgm:pt>
    <dgm:pt modelId="{B9F918D5-446E-411F-8889-223F1E01CC5B}" type="sibTrans" cxnId="{BCF00B97-4464-41C8-BF4D-B98F76973FA4}">
      <dgm:prSet/>
      <dgm:spPr/>
      <dgm:t>
        <a:bodyPr/>
        <a:lstStyle/>
        <a:p>
          <a:endParaRPr lang="es-CR"/>
        </a:p>
      </dgm:t>
    </dgm:pt>
    <dgm:pt modelId="{73BFC8ED-274B-4AC2-AD2D-391C8336688D}">
      <dgm:prSet phldrT="[Texto]"/>
      <dgm:spPr/>
      <dgm:t>
        <a:bodyPr/>
        <a:lstStyle/>
        <a:p>
          <a:pPr algn="just"/>
          <a:r>
            <a:rPr lang="es-CR" b="0" dirty="0"/>
            <a:t>El amplio rango de necesidades y el imprevisible número de problemas que tiene la actividad contractual en el Estado, la coloca en un sitio ideal para decantar principios particulares en la medida que propician la agilidad y flexibilidad indispensables en la solución de los asuntos que día a día enfrenta. Si la ley escrita no logra resolver justamente un problema, se podrá hacer uso de los principios para la argumentación, sean éstos Principios Generales de Derecho o los recién proclamados por el legislador.</a:t>
          </a:r>
          <a:endParaRPr lang="es-CR" dirty="0"/>
        </a:p>
      </dgm:t>
    </dgm:pt>
    <dgm:pt modelId="{2045B6E2-77ED-4144-ADE6-138699AD4466}" type="parTrans" cxnId="{A57AA845-D8A0-408B-B814-4644C027583B}">
      <dgm:prSet/>
      <dgm:spPr/>
      <dgm:t>
        <a:bodyPr/>
        <a:lstStyle/>
        <a:p>
          <a:endParaRPr lang="es-CR"/>
        </a:p>
      </dgm:t>
    </dgm:pt>
    <dgm:pt modelId="{415F8D68-C924-4CBB-A07C-EBED64DDC999}" type="sibTrans" cxnId="{A57AA845-D8A0-408B-B814-4644C027583B}">
      <dgm:prSet/>
      <dgm:spPr/>
      <dgm:t>
        <a:bodyPr/>
        <a:lstStyle/>
        <a:p>
          <a:endParaRPr lang="es-CR"/>
        </a:p>
      </dgm:t>
    </dgm:pt>
    <dgm:pt modelId="{EE25633E-4078-4B4D-91FF-4E9E8AF964F2}">
      <dgm:prSet phldrT="[Texto]"/>
      <dgm:spPr/>
      <dgm:t>
        <a:bodyPr/>
        <a:lstStyle/>
        <a:p>
          <a:pPr algn="just"/>
          <a:r>
            <a:rPr lang="es-MX" dirty="0"/>
            <a:t>La principal ventaja es que no responden a una estructura que enlace un supuesto determinado con una consecuencia normativa. Por ello pueden invocarse en un sinnúmero de situaciones. Como no tienen caso poseen una fuerza expansiva de la que carecen las reglas, lo que les confiere un papel justificativo fundamental al entrar en juego en operaciones no estrictamente subjuntivas: intervienen en todas las operaciones </a:t>
          </a:r>
          <a:r>
            <a:rPr lang="es-MX" i="1" dirty="0"/>
            <a:t>–explica Josep Aguiló- </a:t>
          </a:r>
          <a:r>
            <a:rPr lang="es-MX" dirty="0"/>
            <a:t>destinadas a transformar el derecho objetivo con el fin de construir la premisa normativa del razonamiento jurídico.</a:t>
          </a:r>
          <a:endParaRPr lang="es-CR" dirty="0"/>
        </a:p>
      </dgm:t>
    </dgm:pt>
    <dgm:pt modelId="{44B1FB02-7285-4F20-90F3-51394CCAC72C}" type="parTrans" cxnId="{A9126844-ABDA-4EAA-8E11-07F8FAD52BE6}">
      <dgm:prSet/>
      <dgm:spPr/>
      <dgm:t>
        <a:bodyPr/>
        <a:lstStyle/>
        <a:p>
          <a:endParaRPr lang="es-CR"/>
        </a:p>
      </dgm:t>
    </dgm:pt>
    <dgm:pt modelId="{E078993B-1074-4A3B-B8C4-678C25C99DD3}" type="sibTrans" cxnId="{A9126844-ABDA-4EAA-8E11-07F8FAD52BE6}">
      <dgm:prSet/>
      <dgm:spPr/>
      <dgm:t>
        <a:bodyPr/>
        <a:lstStyle/>
        <a:p>
          <a:endParaRPr lang="es-CR"/>
        </a:p>
      </dgm:t>
    </dgm:pt>
    <dgm:pt modelId="{5FFC442B-7BBA-4D8F-88BD-C7E3FDF679F0}" type="pres">
      <dgm:prSet presAssocID="{3439AF9E-4DEE-4666-87E5-11FE94F1867C}" presName="linear" presStyleCnt="0">
        <dgm:presLayoutVars>
          <dgm:dir/>
          <dgm:resizeHandles val="exact"/>
        </dgm:presLayoutVars>
      </dgm:prSet>
      <dgm:spPr/>
    </dgm:pt>
    <dgm:pt modelId="{788BE4A6-3914-4B1D-9252-6EB148B2E3A4}" type="pres">
      <dgm:prSet presAssocID="{7E152030-B91F-4EAF-9168-8CFF506F8B3C}" presName="comp" presStyleCnt="0"/>
      <dgm:spPr/>
    </dgm:pt>
    <dgm:pt modelId="{DBF1FE19-3CBA-4DE0-90B9-949055166C46}" type="pres">
      <dgm:prSet presAssocID="{7E152030-B91F-4EAF-9168-8CFF506F8B3C}" presName="box" presStyleLbl="node1" presStyleIdx="0" presStyleCnt="3"/>
      <dgm:spPr/>
    </dgm:pt>
    <dgm:pt modelId="{EBC030FF-DF3A-4DD6-9EA8-F95A47FC092A}" type="pres">
      <dgm:prSet presAssocID="{7E152030-B91F-4EAF-9168-8CFF506F8B3C}" presName="img" presStyleLbl="fgImgPlace1" presStyleIdx="0" presStyleCnt="3"/>
      <dgm:spPr>
        <a:blipFill rotWithShape="1">
          <a:blip xmlns:r="http://schemas.openxmlformats.org/officeDocument/2006/relationships" r:embed="rId1"/>
          <a:srcRect/>
          <a:stretch>
            <a:fillRect l="-28000" r="-28000"/>
          </a:stretch>
        </a:blipFill>
      </dgm:spPr>
    </dgm:pt>
    <dgm:pt modelId="{EA5F936E-D303-4ED9-A321-40554BD2280B}" type="pres">
      <dgm:prSet presAssocID="{7E152030-B91F-4EAF-9168-8CFF506F8B3C}" presName="text" presStyleLbl="node1" presStyleIdx="0" presStyleCnt="3">
        <dgm:presLayoutVars>
          <dgm:bulletEnabled val="1"/>
        </dgm:presLayoutVars>
      </dgm:prSet>
      <dgm:spPr/>
    </dgm:pt>
    <dgm:pt modelId="{574CBA07-C06D-49E8-8AB4-745A71587821}" type="pres">
      <dgm:prSet presAssocID="{B9F918D5-446E-411F-8889-223F1E01CC5B}" presName="spacer" presStyleCnt="0"/>
      <dgm:spPr/>
    </dgm:pt>
    <dgm:pt modelId="{2F36FF08-4723-4687-86B8-01AB6C0143D9}" type="pres">
      <dgm:prSet presAssocID="{73BFC8ED-274B-4AC2-AD2D-391C8336688D}" presName="comp" presStyleCnt="0"/>
      <dgm:spPr/>
    </dgm:pt>
    <dgm:pt modelId="{F32765F5-C605-4A03-9E50-D59F5DEF2E87}" type="pres">
      <dgm:prSet presAssocID="{73BFC8ED-274B-4AC2-AD2D-391C8336688D}" presName="box" presStyleLbl="node1" presStyleIdx="1" presStyleCnt="3"/>
      <dgm:spPr/>
    </dgm:pt>
    <dgm:pt modelId="{35D171C3-33FF-4BA6-9F0C-E93736D843EB}" type="pres">
      <dgm:prSet presAssocID="{73BFC8ED-274B-4AC2-AD2D-391C8336688D}" presName="img" presStyleLbl="fgImgPlace1" presStyleIdx="1" presStyleCnt="3"/>
      <dgm:spPr>
        <a:blipFill rotWithShape="1">
          <a:blip xmlns:r="http://schemas.openxmlformats.org/officeDocument/2006/relationships" r:embed="rId2"/>
          <a:srcRect/>
          <a:stretch>
            <a:fillRect l="-6000" r="-6000"/>
          </a:stretch>
        </a:blipFill>
      </dgm:spPr>
    </dgm:pt>
    <dgm:pt modelId="{90B588BC-0F11-4FB0-B882-A1DE9242673F}" type="pres">
      <dgm:prSet presAssocID="{73BFC8ED-274B-4AC2-AD2D-391C8336688D}" presName="text" presStyleLbl="node1" presStyleIdx="1" presStyleCnt="3">
        <dgm:presLayoutVars>
          <dgm:bulletEnabled val="1"/>
        </dgm:presLayoutVars>
      </dgm:prSet>
      <dgm:spPr/>
    </dgm:pt>
    <dgm:pt modelId="{B0B27FAE-969C-4332-997D-307AD5472DDB}" type="pres">
      <dgm:prSet presAssocID="{415F8D68-C924-4CBB-A07C-EBED64DDC999}" presName="spacer" presStyleCnt="0"/>
      <dgm:spPr/>
    </dgm:pt>
    <dgm:pt modelId="{A1FB4D9B-6225-4DC3-863E-C47A8F778F2C}" type="pres">
      <dgm:prSet presAssocID="{EE25633E-4078-4B4D-91FF-4E9E8AF964F2}" presName="comp" presStyleCnt="0"/>
      <dgm:spPr/>
    </dgm:pt>
    <dgm:pt modelId="{18FB4423-4C8A-4A53-9411-89F211AB6CA1}" type="pres">
      <dgm:prSet presAssocID="{EE25633E-4078-4B4D-91FF-4E9E8AF964F2}" presName="box" presStyleLbl="node1" presStyleIdx="2" presStyleCnt="3"/>
      <dgm:spPr/>
    </dgm:pt>
    <dgm:pt modelId="{CEEC4CA4-2D47-4AA8-8E4B-8A0B7149F8FA}" type="pres">
      <dgm:prSet presAssocID="{EE25633E-4078-4B4D-91FF-4E9E8AF964F2}" presName="img" presStyleLbl="fgImgPlace1" presStyleIdx="2" presStyleCnt="3"/>
      <dgm:spPr>
        <a:blipFill rotWithShape="1">
          <a:blip xmlns:r="http://schemas.openxmlformats.org/officeDocument/2006/relationships" r:embed="rId3"/>
          <a:srcRect/>
          <a:stretch>
            <a:fillRect l="-13000" r="-13000"/>
          </a:stretch>
        </a:blipFill>
      </dgm:spPr>
    </dgm:pt>
    <dgm:pt modelId="{0CF7E407-3B22-47C2-8E6F-D2EB180158C6}" type="pres">
      <dgm:prSet presAssocID="{EE25633E-4078-4B4D-91FF-4E9E8AF964F2}" presName="text" presStyleLbl="node1" presStyleIdx="2" presStyleCnt="3">
        <dgm:presLayoutVars>
          <dgm:bulletEnabled val="1"/>
        </dgm:presLayoutVars>
      </dgm:prSet>
      <dgm:spPr/>
    </dgm:pt>
  </dgm:ptLst>
  <dgm:cxnLst>
    <dgm:cxn modelId="{59166701-8130-4A8E-8C8C-E1954FDF139F}" type="presOf" srcId="{73BFC8ED-274B-4AC2-AD2D-391C8336688D}" destId="{90B588BC-0F11-4FB0-B882-A1DE9242673F}" srcOrd="1" destOrd="0" presId="urn:microsoft.com/office/officeart/2005/8/layout/vList4"/>
    <dgm:cxn modelId="{60894603-79AA-46E4-A9B9-03B08A0269B8}" type="presOf" srcId="{7E152030-B91F-4EAF-9168-8CFF506F8B3C}" destId="{EA5F936E-D303-4ED9-A321-40554BD2280B}" srcOrd="1" destOrd="0" presId="urn:microsoft.com/office/officeart/2005/8/layout/vList4"/>
    <dgm:cxn modelId="{E216870C-F1EE-4E8D-8CDA-DC38690D0DA4}" type="presOf" srcId="{7E152030-B91F-4EAF-9168-8CFF506F8B3C}" destId="{DBF1FE19-3CBA-4DE0-90B9-949055166C46}" srcOrd="0" destOrd="0" presId="urn:microsoft.com/office/officeart/2005/8/layout/vList4"/>
    <dgm:cxn modelId="{A9126844-ABDA-4EAA-8E11-07F8FAD52BE6}" srcId="{3439AF9E-4DEE-4666-87E5-11FE94F1867C}" destId="{EE25633E-4078-4B4D-91FF-4E9E8AF964F2}" srcOrd="2" destOrd="0" parTransId="{44B1FB02-7285-4F20-90F3-51394CCAC72C}" sibTransId="{E078993B-1074-4A3B-B8C4-678C25C99DD3}"/>
    <dgm:cxn modelId="{A57AA845-D8A0-408B-B814-4644C027583B}" srcId="{3439AF9E-4DEE-4666-87E5-11FE94F1867C}" destId="{73BFC8ED-274B-4AC2-AD2D-391C8336688D}" srcOrd="1" destOrd="0" parTransId="{2045B6E2-77ED-4144-ADE6-138699AD4466}" sibTransId="{415F8D68-C924-4CBB-A07C-EBED64DDC999}"/>
    <dgm:cxn modelId="{BCF00B97-4464-41C8-BF4D-B98F76973FA4}" srcId="{3439AF9E-4DEE-4666-87E5-11FE94F1867C}" destId="{7E152030-B91F-4EAF-9168-8CFF506F8B3C}" srcOrd="0" destOrd="0" parTransId="{C7D57C74-D28F-4925-9571-85539BCE7EF0}" sibTransId="{B9F918D5-446E-411F-8889-223F1E01CC5B}"/>
    <dgm:cxn modelId="{AE296AA7-1C76-4835-9E29-FC1C2F6A273C}" type="presOf" srcId="{EE25633E-4078-4B4D-91FF-4E9E8AF964F2}" destId="{0CF7E407-3B22-47C2-8E6F-D2EB180158C6}" srcOrd="1" destOrd="0" presId="urn:microsoft.com/office/officeart/2005/8/layout/vList4"/>
    <dgm:cxn modelId="{DDB188B5-2364-466E-A172-32233A47F773}" type="presOf" srcId="{73BFC8ED-274B-4AC2-AD2D-391C8336688D}" destId="{F32765F5-C605-4A03-9E50-D59F5DEF2E87}" srcOrd="0" destOrd="0" presId="urn:microsoft.com/office/officeart/2005/8/layout/vList4"/>
    <dgm:cxn modelId="{189ECBC2-626B-4E72-B1B8-9C83BD0D5F7F}" type="presOf" srcId="{3439AF9E-4DEE-4666-87E5-11FE94F1867C}" destId="{5FFC442B-7BBA-4D8F-88BD-C7E3FDF679F0}" srcOrd="0" destOrd="0" presId="urn:microsoft.com/office/officeart/2005/8/layout/vList4"/>
    <dgm:cxn modelId="{BC119CD6-9411-4B77-913F-EBA23E5271CE}" type="presOf" srcId="{EE25633E-4078-4B4D-91FF-4E9E8AF964F2}" destId="{18FB4423-4C8A-4A53-9411-89F211AB6CA1}" srcOrd="0" destOrd="0" presId="urn:microsoft.com/office/officeart/2005/8/layout/vList4"/>
    <dgm:cxn modelId="{25570B11-CA42-4734-A9C4-60A68E6A2D26}" type="presParOf" srcId="{5FFC442B-7BBA-4D8F-88BD-C7E3FDF679F0}" destId="{788BE4A6-3914-4B1D-9252-6EB148B2E3A4}" srcOrd="0" destOrd="0" presId="urn:microsoft.com/office/officeart/2005/8/layout/vList4"/>
    <dgm:cxn modelId="{6B50B7FA-68AF-49D0-8747-7C5276DCE988}" type="presParOf" srcId="{788BE4A6-3914-4B1D-9252-6EB148B2E3A4}" destId="{DBF1FE19-3CBA-4DE0-90B9-949055166C46}" srcOrd="0" destOrd="0" presId="urn:microsoft.com/office/officeart/2005/8/layout/vList4"/>
    <dgm:cxn modelId="{A877B0F5-EBBC-4DFE-BF7B-D598FF342DDC}" type="presParOf" srcId="{788BE4A6-3914-4B1D-9252-6EB148B2E3A4}" destId="{EBC030FF-DF3A-4DD6-9EA8-F95A47FC092A}" srcOrd="1" destOrd="0" presId="urn:microsoft.com/office/officeart/2005/8/layout/vList4"/>
    <dgm:cxn modelId="{F63C2484-0296-4430-A5DC-ED2B1B530E88}" type="presParOf" srcId="{788BE4A6-3914-4B1D-9252-6EB148B2E3A4}" destId="{EA5F936E-D303-4ED9-A321-40554BD2280B}" srcOrd="2" destOrd="0" presId="urn:microsoft.com/office/officeart/2005/8/layout/vList4"/>
    <dgm:cxn modelId="{2548AFA4-F0F6-4305-8B2D-4BAD8A9E9A2C}" type="presParOf" srcId="{5FFC442B-7BBA-4D8F-88BD-C7E3FDF679F0}" destId="{574CBA07-C06D-49E8-8AB4-745A71587821}" srcOrd="1" destOrd="0" presId="urn:microsoft.com/office/officeart/2005/8/layout/vList4"/>
    <dgm:cxn modelId="{02376634-F45E-40C0-8C15-C89D083E2BF9}" type="presParOf" srcId="{5FFC442B-7BBA-4D8F-88BD-C7E3FDF679F0}" destId="{2F36FF08-4723-4687-86B8-01AB6C0143D9}" srcOrd="2" destOrd="0" presId="urn:microsoft.com/office/officeart/2005/8/layout/vList4"/>
    <dgm:cxn modelId="{BB8164F6-5980-4341-8FDD-1927DD48EE7B}" type="presParOf" srcId="{2F36FF08-4723-4687-86B8-01AB6C0143D9}" destId="{F32765F5-C605-4A03-9E50-D59F5DEF2E87}" srcOrd="0" destOrd="0" presId="urn:microsoft.com/office/officeart/2005/8/layout/vList4"/>
    <dgm:cxn modelId="{993BE53E-926F-4BC9-B318-748F2F05F02F}" type="presParOf" srcId="{2F36FF08-4723-4687-86B8-01AB6C0143D9}" destId="{35D171C3-33FF-4BA6-9F0C-E93736D843EB}" srcOrd="1" destOrd="0" presId="urn:microsoft.com/office/officeart/2005/8/layout/vList4"/>
    <dgm:cxn modelId="{5118ED00-986F-437F-B2B7-FE81748E0E1F}" type="presParOf" srcId="{2F36FF08-4723-4687-86B8-01AB6C0143D9}" destId="{90B588BC-0F11-4FB0-B882-A1DE9242673F}" srcOrd="2" destOrd="0" presId="urn:microsoft.com/office/officeart/2005/8/layout/vList4"/>
    <dgm:cxn modelId="{8865301E-218F-4F52-B025-2DEB238CBB11}" type="presParOf" srcId="{5FFC442B-7BBA-4D8F-88BD-C7E3FDF679F0}" destId="{B0B27FAE-969C-4332-997D-307AD5472DDB}" srcOrd="3" destOrd="0" presId="urn:microsoft.com/office/officeart/2005/8/layout/vList4"/>
    <dgm:cxn modelId="{22DA6220-59C4-4C3D-8C9D-106A0A664FF5}" type="presParOf" srcId="{5FFC442B-7BBA-4D8F-88BD-C7E3FDF679F0}" destId="{A1FB4D9B-6225-4DC3-863E-C47A8F778F2C}" srcOrd="4" destOrd="0" presId="urn:microsoft.com/office/officeart/2005/8/layout/vList4"/>
    <dgm:cxn modelId="{9F705C35-0041-4E80-9F4A-954B9C332E5F}" type="presParOf" srcId="{A1FB4D9B-6225-4DC3-863E-C47A8F778F2C}" destId="{18FB4423-4C8A-4A53-9411-89F211AB6CA1}" srcOrd="0" destOrd="0" presId="urn:microsoft.com/office/officeart/2005/8/layout/vList4"/>
    <dgm:cxn modelId="{9FD4DA48-2F99-4C38-8EA8-70FE8C606E8F}" type="presParOf" srcId="{A1FB4D9B-6225-4DC3-863E-C47A8F778F2C}" destId="{CEEC4CA4-2D47-4AA8-8E4B-8A0B7149F8FA}" srcOrd="1" destOrd="0" presId="urn:microsoft.com/office/officeart/2005/8/layout/vList4"/>
    <dgm:cxn modelId="{9CFC2527-260D-473E-AA40-943BF3EF638C}" type="presParOf" srcId="{A1FB4D9B-6225-4DC3-863E-C47A8F778F2C}" destId="{0CF7E407-3B22-47C2-8E6F-D2EB180158C6}" srcOrd="2" destOrd="0" presId="urn:microsoft.com/office/officeart/2005/8/layout/vList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058E47B-6579-4BA9-B486-26CBC442FE2D}" type="doc">
      <dgm:prSet loTypeId="urn:microsoft.com/office/officeart/2005/8/layout/matrix1" loCatId="matrix" qsTypeId="urn:microsoft.com/office/officeart/2005/8/quickstyle/3d2" qsCatId="3D" csTypeId="urn:microsoft.com/office/officeart/2005/8/colors/accent1_3" csCatId="accent1" phldr="1"/>
      <dgm:spPr/>
      <dgm:t>
        <a:bodyPr/>
        <a:lstStyle/>
        <a:p>
          <a:endParaRPr lang="es-CR"/>
        </a:p>
      </dgm:t>
    </dgm:pt>
    <dgm:pt modelId="{678D9380-B2FF-4F84-9749-FAD3E0E22CC0}">
      <dgm:prSet phldrT="[Texto]"/>
      <dgm:spPr/>
      <dgm:t>
        <a:bodyPr/>
        <a:lstStyle/>
        <a:p>
          <a:r>
            <a:rPr lang="es-MX" b="1" dirty="0"/>
            <a:t>Principio de igualdad y libre concurrencia. </a:t>
          </a:r>
          <a:endParaRPr lang="es-CR" dirty="0"/>
        </a:p>
      </dgm:t>
    </dgm:pt>
    <dgm:pt modelId="{BF7DED7D-5347-4F2A-A2B1-867FACE4D005}" type="parTrans" cxnId="{C603E6C0-7AB6-4EF8-913A-09AC7B830BE9}">
      <dgm:prSet/>
      <dgm:spPr/>
      <dgm:t>
        <a:bodyPr/>
        <a:lstStyle/>
        <a:p>
          <a:endParaRPr lang="es-CR"/>
        </a:p>
      </dgm:t>
    </dgm:pt>
    <dgm:pt modelId="{3ABB8E54-A73C-4E54-85CF-102EA93E01E4}" type="sibTrans" cxnId="{C603E6C0-7AB6-4EF8-913A-09AC7B830BE9}">
      <dgm:prSet/>
      <dgm:spPr/>
      <dgm:t>
        <a:bodyPr/>
        <a:lstStyle/>
        <a:p>
          <a:endParaRPr lang="es-CR"/>
        </a:p>
      </dgm:t>
    </dgm:pt>
    <dgm:pt modelId="{7DE2BF3A-7A75-4B6A-ADF3-514363AE078D}">
      <dgm:prSet phldrT="[Texto]"/>
      <dgm:spPr/>
      <dgm:t>
        <a:bodyPr/>
        <a:lstStyle/>
        <a:p>
          <a:pPr algn="just"/>
          <a:r>
            <a:rPr lang="es-MX" dirty="0"/>
            <a:t>Elaboración de especificaciones técnicas, revisión y validación.</a:t>
          </a:r>
          <a:endParaRPr lang="es-CR" dirty="0"/>
        </a:p>
        <a:p>
          <a:pPr algn="just"/>
          <a:endParaRPr lang="es-CR" dirty="0"/>
        </a:p>
      </dgm:t>
    </dgm:pt>
    <dgm:pt modelId="{D7910151-9515-4815-B2AB-03C92B46F223}" type="parTrans" cxnId="{F443A3D2-D9AD-48C6-B139-96C4FB916C97}">
      <dgm:prSet/>
      <dgm:spPr/>
      <dgm:t>
        <a:bodyPr/>
        <a:lstStyle/>
        <a:p>
          <a:endParaRPr lang="es-CR"/>
        </a:p>
      </dgm:t>
    </dgm:pt>
    <dgm:pt modelId="{B8278D13-3A62-46D1-9725-8BB7AFE28AC6}" type="sibTrans" cxnId="{F443A3D2-D9AD-48C6-B139-96C4FB916C97}">
      <dgm:prSet/>
      <dgm:spPr/>
      <dgm:t>
        <a:bodyPr/>
        <a:lstStyle/>
        <a:p>
          <a:endParaRPr lang="es-CR"/>
        </a:p>
      </dgm:t>
    </dgm:pt>
    <dgm:pt modelId="{CDEE339A-C0E6-4F2E-814A-AF50C36152E8}">
      <dgm:prSet phldrT="[Texto]" phldr="1"/>
      <dgm:spPr/>
      <dgm:t>
        <a:bodyPr/>
        <a:lstStyle/>
        <a:p>
          <a:endParaRPr lang="es-CR"/>
        </a:p>
      </dgm:t>
    </dgm:pt>
    <dgm:pt modelId="{AF2365E7-AF47-48A4-B4E8-A9CEDF372B90}" type="parTrans" cxnId="{51BFE97E-1463-4ABA-B8A9-5BF9A5DA696A}">
      <dgm:prSet/>
      <dgm:spPr/>
      <dgm:t>
        <a:bodyPr/>
        <a:lstStyle/>
        <a:p>
          <a:endParaRPr lang="es-CR"/>
        </a:p>
      </dgm:t>
    </dgm:pt>
    <dgm:pt modelId="{2C2CF486-21D4-4AAF-8D26-E7B60DE16392}" type="sibTrans" cxnId="{51BFE97E-1463-4ABA-B8A9-5BF9A5DA696A}">
      <dgm:prSet/>
      <dgm:spPr/>
      <dgm:t>
        <a:bodyPr/>
        <a:lstStyle/>
        <a:p>
          <a:endParaRPr lang="es-CR"/>
        </a:p>
      </dgm:t>
    </dgm:pt>
    <dgm:pt modelId="{DB35DC12-E6CB-4BDD-88EA-13E8F33F74B2}">
      <dgm:prSet phldrT="[Texto]" phldr="1"/>
      <dgm:spPr/>
      <dgm:t>
        <a:bodyPr/>
        <a:lstStyle/>
        <a:p>
          <a:endParaRPr lang="es-CR"/>
        </a:p>
      </dgm:t>
    </dgm:pt>
    <dgm:pt modelId="{FA23DEE3-0015-4B28-A768-6D26A4B72C33}" type="parTrans" cxnId="{82DF01D3-19E1-44A9-8426-EC25798C1785}">
      <dgm:prSet/>
      <dgm:spPr/>
      <dgm:t>
        <a:bodyPr/>
        <a:lstStyle/>
        <a:p>
          <a:endParaRPr lang="es-CR"/>
        </a:p>
      </dgm:t>
    </dgm:pt>
    <dgm:pt modelId="{53B4A6EA-84CD-461F-AE70-1D3E70CF19AD}" type="sibTrans" cxnId="{82DF01D3-19E1-44A9-8426-EC25798C1785}">
      <dgm:prSet/>
      <dgm:spPr/>
      <dgm:t>
        <a:bodyPr/>
        <a:lstStyle/>
        <a:p>
          <a:endParaRPr lang="es-CR"/>
        </a:p>
      </dgm:t>
    </dgm:pt>
    <dgm:pt modelId="{CD0B26E4-7960-4CA2-98BD-1BED688E2FD7}">
      <dgm:prSet phldrT="[Texto]" phldr="1"/>
      <dgm:spPr/>
      <dgm:t>
        <a:bodyPr/>
        <a:lstStyle/>
        <a:p>
          <a:endParaRPr lang="es-CR"/>
        </a:p>
      </dgm:t>
    </dgm:pt>
    <dgm:pt modelId="{C761DFFA-6963-4174-B05A-1EC99725D563}" type="parTrans" cxnId="{D6EF63CE-8B78-4643-A5F9-970BDBEC0419}">
      <dgm:prSet/>
      <dgm:spPr/>
      <dgm:t>
        <a:bodyPr/>
        <a:lstStyle/>
        <a:p>
          <a:endParaRPr lang="es-CR"/>
        </a:p>
      </dgm:t>
    </dgm:pt>
    <dgm:pt modelId="{E84815B6-6AC4-4598-BE75-A04B76D80FB6}" type="sibTrans" cxnId="{D6EF63CE-8B78-4643-A5F9-970BDBEC0419}">
      <dgm:prSet/>
      <dgm:spPr/>
      <dgm:t>
        <a:bodyPr/>
        <a:lstStyle/>
        <a:p>
          <a:endParaRPr lang="es-CR"/>
        </a:p>
      </dgm:t>
    </dgm:pt>
    <dgm:pt modelId="{DA3017B5-DE1F-491A-9438-805A448C70D9}">
      <dgm:prSet/>
      <dgm:spPr/>
      <dgm:t>
        <a:bodyPr/>
        <a:lstStyle/>
        <a:p>
          <a:pPr algn="just"/>
          <a:r>
            <a:rPr lang="es-MX" dirty="0"/>
            <a:t>f) Principio de igualdad y libre concurrencia: en los procedimientos de contratación pública se dará un trato igualitario a todos los oferentes, se procurará la más amplia competencia y se invitará a potenciales oferentes idóneos. No se podrán establecer restricciones injustificadas a la libre participación.</a:t>
          </a:r>
          <a:endParaRPr lang="es-CR" dirty="0"/>
        </a:p>
        <a:p>
          <a:pPr algn="just"/>
          <a:endParaRPr lang="es-CR" dirty="0"/>
        </a:p>
      </dgm:t>
    </dgm:pt>
    <dgm:pt modelId="{B26FD374-6C7A-4AA4-8FCD-9CF3CAF04CC0}" type="parTrans" cxnId="{44175282-E901-4E93-9144-D8F01EA61B21}">
      <dgm:prSet/>
      <dgm:spPr/>
      <dgm:t>
        <a:bodyPr/>
        <a:lstStyle/>
        <a:p>
          <a:endParaRPr lang="es-CR"/>
        </a:p>
      </dgm:t>
    </dgm:pt>
    <dgm:pt modelId="{3343B539-E846-4CC0-82BE-92D7C293C4D3}" type="sibTrans" cxnId="{44175282-E901-4E93-9144-D8F01EA61B21}">
      <dgm:prSet/>
      <dgm:spPr/>
      <dgm:t>
        <a:bodyPr/>
        <a:lstStyle/>
        <a:p>
          <a:endParaRPr lang="es-CR"/>
        </a:p>
      </dgm:t>
    </dgm:pt>
    <dgm:pt modelId="{36A6816A-4FEF-4D94-B327-622FCCE715EC}">
      <dgm:prSet/>
      <dgm:spPr/>
      <dgm:t>
        <a:bodyPr/>
        <a:lstStyle/>
        <a:p>
          <a:endParaRPr lang="es-CR" dirty="0"/>
        </a:p>
      </dgm:t>
    </dgm:pt>
    <dgm:pt modelId="{3A29DC5A-625F-4EF7-BC3C-D0BCA5491B9F}" type="parTrans" cxnId="{BED5BEC6-FDEB-46DC-AB63-571B7AF9C5B1}">
      <dgm:prSet/>
      <dgm:spPr/>
      <dgm:t>
        <a:bodyPr/>
        <a:lstStyle/>
        <a:p>
          <a:endParaRPr lang="es-CR"/>
        </a:p>
      </dgm:t>
    </dgm:pt>
    <dgm:pt modelId="{C9FF761A-F107-44F0-B954-A7277BE440C8}" type="sibTrans" cxnId="{BED5BEC6-FDEB-46DC-AB63-571B7AF9C5B1}">
      <dgm:prSet/>
      <dgm:spPr/>
      <dgm:t>
        <a:bodyPr/>
        <a:lstStyle/>
        <a:p>
          <a:endParaRPr lang="es-CR"/>
        </a:p>
      </dgm:t>
    </dgm:pt>
    <dgm:pt modelId="{6AA6E88F-B3AA-4947-BEEC-80D3CC59198D}">
      <dgm:prSet/>
      <dgm:spPr/>
      <dgm:t>
        <a:bodyPr/>
        <a:lstStyle/>
        <a:p>
          <a:endParaRPr lang="es-CR" dirty="0"/>
        </a:p>
      </dgm:t>
    </dgm:pt>
    <dgm:pt modelId="{4AD129D3-D8A0-4929-B8F7-5B5F8C3873EF}" type="parTrans" cxnId="{3E7B7DDC-F3D9-48A6-AD40-3EA1CF92C53D}">
      <dgm:prSet/>
      <dgm:spPr/>
      <dgm:t>
        <a:bodyPr/>
        <a:lstStyle/>
        <a:p>
          <a:endParaRPr lang="es-CR"/>
        </a:p>
      </dgm:t>
    </dgm:pt>
    <dgm:pt modelId="{28E69CBF-5D78-4367-96AE-083CA891AFAE}" type="sibTrans" cxnId="{3E7B7DDC-F3D9-48A6-AD40-3EA1CF92C53D}">
      <dgm:prSet/>
      <dgm:spPr/>
      <dgm:t>
        <a:bodyPr/>
        <a:lstStyle/>
        <a:p>
          <a:endParaRPr lang="es-CR"/>
        </a:p>
      </dgm:t>
    </dgm:pt>
    <dgm:pt modelId="{90BDF7C8-2907-4D66-B559-EDDA3F865CFF}">
      <dgm:prSet/>
      <dgm:spPr/>
    </dgm:pt>
    <dgm:pt modelId="{C6C6BF15-F0AD-44D0-AF85-CC2DAD2F4258}" type="parTrans" cxnId="{006D9692-05E5-43F0-9A44-BDC3234104B5}">
      <dgm:prSet/>
      <dgm:spPr/>
      <dgm:t>
        <a:bodyPr/>
        <a:lstStyle/>
        <a:p>
          <a:endParaRPr lang="es-CR"/>
        </a:p>
      </dgm:t>
    </dgm:pt>
    <dgm:pt modelId="{A088EE6F-28C0-44D7-A3F9-0544F62C8561}" type="sibTrans" cxnId="{006D9692-05E5-43F0-9A44-BDC3234104B5}">
      <dgm:prSet/>
      <dgm:spPr/>
      <dgm:t>
        <a:bodyPr/>
        <a:lstStyle/>
        <a:p>
          <a:endParaRPr lang="es-CR"/>
        </a:p>
      </dgm:t>
    </dgm:pt>
    <dgm:pt modelId="{66ACCCEE-5EF0-472B-8C89-9F92A46507AB}">
      <dgm:prSet/>
      <dgm:spPr/>
      <dgm:t>
        <a:bodyPr/>
        <a:lstStyle/>
        <a:p>
          <a:endParaRPr lang="es-CR" dirty="0"/>
        </a:p>
      </dgm:t>
    </dgm:pt>
    <dgm:pt modelId="{B27474C6-F3F4-4BFC-A150-52CD520BE739}" type="parTrans" cxnId="{054D5F36-93B5-48DD-A25C-3C4CE12626F4}">
      <dgm:prSet/>
      <dgm:spPr/>
      <dgm:t>
        <a:bodyPr/>
        <a:lstStyle/>
        <a:p>
          <a:endParaRPr lang="es-CR"/>
        </a:p>
      </dgm:t>
    </dgm:pt>
    <dgm:pt modelId="{505D2DF3-5A42-4F33-BCA3-44DA74BFB12E}" type="sibTrans" cxnId="{054D5F36-93B5-48DD-A25C-3C4CE12626F4}">
      <dgm:prSet/>
      <dgm:spPr/>
      <dgm:t>
        <a:bodyPr/>
        <a:lstStyle/>
        <a:p>
          <a:endParaRPr lang="es-CR"/>
        </a:p>
      </dgm:t>
    </dgm:pt>
    <dgm:pt modelId="{3B6A803E-58AE-4775-8F88-1FCF63E3BF32}">
      <dgm:prSet/>
      <dgm:spPr/>
      <dgm:t>
        <a:bodyPr/>
        <a:lstStyle/>
        <a:p>
          <a:pPr algn="just"/>
          <a:r>
            <a:rPr lang="es-CR" dirty="0"/>
            <a:t>Comentario: entre otros este principio propicia la objetividad procurando al momento de definir las especificaciones técnicas, obtener del mercado la mayor cantidad de ofertas, con la intención de que la Administración se vea beneficiada de mas y mejores opciones, además de dinamizar el comercio.</a:t>
          </a:r>
        </a:p>
      </dgm:t>
    </dgm:pt>
    <dgm:pt modelId="{4A8E5D4E-0B75-49C0-A90B-498B92B3716C}" type="parTrans" cxnId="{34FC3F44-A594-4D73-9C84-CFDF2FA7D67C}">
      <dgm:prSet/>
      <dgm:spPr/>
      <dgm:t>
        <a:bodyPr/>
        <a:lstStyle/>
        <a:p>
          <a:endParaRPr lang="es-CR"/>
        </a:p>
      </dgm:t>
    </dgm:pt>
    <dgm:pt modelId="{872670A6-5B71-48B3-97B9-E8E4FAD5D2DB}" type="sibTrans" cxnId="{34FC3F44-A594-4D73-9C84-CFDF2FA7D67C}">
      <dgm:prSet/>
      <dgm:spPr/>
      <dgm:t>
        <a:bodyPr/>
        <a:lstStyle/>
        <a:p>
          <a:endParaRPr lang="es-CR"/>
        </a:p>
      </dgm:t>
    </dgm:pt>
    <dgm:pt modelId="{785DF397-BA4A-42B9-846A-24E47D1AB23C}">
      <dgm:prSet/>
      <dgm:spPr/>
      <dgm:t>
        <a:bodyPr/>
        <a:lstStyle/>
        <a:p>
          <a:pPr algn="just"/>
          <a:r>
            <a:rPr lang="es-CR" dirty="0"/>
            <a:t>Ley General de Contratación Pública,</a:t>
          </a:r>
        </a:p>
        <a:p>
          <a:pPr algn="just"/>
          <a:r>
            <a:rPr lang="es-CR" dirty="0"/>
            <a:t>ARTÍCULO 8- Principios generales.</a:t>
          </a:r>
          <a:endParaRPr lang="es-MX" dirty="0"/>
        </a:p>
      </dgm:t>
    </dgm:pt>
    <dgm:pt modelId="{27646A23-2638-48DC-90DF-38ADBE219A58}" type="parTrans" cxnId="{4519044A-7220-4C87-8D3C-B46622D78F2A}">
      <dgm:prSet/>
      <dgm:spPr/>
      <dgm:t>
        <a:bodyPr/>
        <a:lstStyle/>
        <a:p>
          <a:endParaRPr lang="es-CR"/>
        </a:p>
      </dgm:t>
    </dgm:pt>
    <dgm:pt modelId="{B6C52E6A-25AA-4E5E-8CCC-AF706E9C62D4}" type="sibTrans" cxnId="{4519044A-7220-4C87-8D3C-B46622D78F2A}">
      <dgm:prSet/>
      <dgm:spPr/>
      <dgm:t>
        <a:bodyPr/>
        <a:lstStyle/>
        <a:p>
          <a:endParaRPr lang="es-CR"/>
        </a:p>
      </dgm:t>
    </dgm:pt>
    <dgm:pt modelId="{5FEC7558-0905-4726-B0C2-8C439B8D7ED3}">
      <dgm:prSet/>
      <dgm:spPr/>
    </dgm:pt>
    <dgm:pt modelId="{A97CED38-C220-4386-852B-EB584F976164}" type="parTrans" cxnId="{EE507B30-25F1-4ACD-B228-38EC7F618CB8}">
      <dgm:prSet/>
      <dgm:spPr/>
      <dgm:t>
        <a:bodyPr/>
        <a:lstStyle/>
        <a:p>
          <a:endParaRPr lang="es-CR"/>
        </a:p>
      </dgm:t>
    </dgm:pt>
    <dgm:pt modelId="{713A5CF9-3777-441F-BE96-690C84D5FC9C}" type="sibTrans" cxnId="{EE507B30-25F1-4ACD-B228-38EC7F618CB8}">
      <dgm:prSet/>
      <dgm:spPr/>
      <dgm:t>
        <a:bodyPr/>
        <a:lstStyle/>
        <a:p>
          <a:endParaRPr lang="es-CR"/>
        </a:p>
      </dgm:t>
    </dgm:pt>
    <dgm:pt modelId="{D8801DC7-23C8-4FAD-8163-0DE36EBAA5E5}">
      <dgm:prSet/>
      <dgm:spPr/>
    </dgm:pt>
    <dgm:pt modelId="{DCDDA938-A0F1-49CD-B91A-C3D046CF07E3}" type="parTrans" cxnId="{7CFFD8A1-D13D-4EE4-8981-85279B5654B5}">
      <dgm:prSet/>
      <dgm:spPr/>
      <dgm:t>
        <a:bodyPr/>
        <a:lstStyle/>
        <a:p>
          <a:endParaRPr lang="es-CR"/>
        </a:p>
      </dgm:t>
    </dgm:pt>
    <dgm:pt modelId="{97293F01-C7E2-4720-AE58-96848E7E4443}" type="sibTrans" cxnId="{7CFFD8A1-D13D-4EE4-8981-85279B5654B5}">
      <dgm:prSet/>
      <dgm:spPr/>
      <dgm:t>
        <a:bodyPr/>
        <a:lstStyle/>
        <a:p>
          <a:endParaRPr lang="es-CR"/>
        </a:p>
      </dgm:t>
    </dgm:pt>
    <dgm:pt modelId="{48BA420E-F224-4951-A31C-CE9393D3F292}" type="pres">
      <dgm:prSet presAssocID="{0058E47B-6579-4BA9-B486-26CBC442FE2D}" presName="diagram" presStyleCnt="0">
        <dgm:presLayoutVars>
          <dgm:chMax val="1"/>
          <dgm:dir/>
          <dgm:animLvl val="ctr"/>
          <dgm:resizeHandles val="exact"/>
        </dgm:presLayoutVars>
      </dgm:prSet>
      <dgm:spPr/>
    </dgm:pt>
    <dgm:pt modelId="{D9E3DBA7-7765-4C1E-B8AB-7D409DA55F4F}" type="pres">
      <dgm:prSet presAssocID="{0058E47B-6579-4BA9-B486-26CBC442FE2D}" presName="matrix" presStyleCnt="0"/>
      <dgm:spPr/>
    </dgm:pt>
    <dgm:pt modelId="{74ED80B1-30D1-4E46-9520-09BE51B12761}" type="pres">
      <dgm:prSet presAssocID="{0058E47B-6579-4BA9-B486-26CBC442FE2D}" presName="tile1" presStyleLbl="node1" presStyleIdx="0" presStyleCnt="4"/>
      <dgm:spPr/>
    </dgm:pt>
    <dgm:pt modelId="{B17B2F5C-27EF-4635-A288-D1876101439B}" type="pres">
      <dgm:prSet presAssocID="{0058E47B-6579-4BA9-B486-26CBC442FE2D}" presName="tile1text" presStyleLbl="node1" presStyleIdx="0" presStyleCnt="4">
        <dgm:presLayoutVars>
          <dgm:chMax val="0"/>
          <dgm:chPref val="0"/>
          <dgm:bulletEnabled val="1"/>
        </dgm:presLayoutVars>
      </dgm:prSet>
      <dgm:spPr/>
    </dgm:pt>
    <dgm:pt modelId="{B1723B70-CCBA-4DED-9B2D-E9A58470EC37}" type="pres">
      <dgm:prSet presAssocID="{0058E47B-6579-4BA9-B486-26CBC442FE2D}" presName="tile2" presStyleLbl="node1" presStyleIdx="1" presStyleCnt="4"/>
      <dgm:spPr/>
    </dgm:pt>
    <dgm:pt modelId="{59C1A07F-B53A-4CDC-83D1-0F87365ECAAB}" type="pres">
      <dgm:prSet presAssocID="{0058E47B-6579-4BA9-B486-26CBC442FE2D}" presName="tile2text" presStyleLbl="node1" presStyleIdx="1" presStyleCnt="4">
        <dgm:presLayoutVars>
          <dgm:chMax val="0"/>
          <dgm:chPref val="0"/>
          <dgm:bulletEnabled val="1"/>
        </dgm:presLayoutVars>
      </dgm:prSet>
      <dgm:spPr/>
    </dgm:pt>
    <dgm:pt modelId="{B2A6DE85-4FF0-43D2-8B9A-84347CA831E1}" type="pres">
      <dgm:prSet presAssocID="{0058E47B-6579-4BA9-B486-26CBC442FE2D}" presName="tile3" presStyleLbl="node1" presStyleIdx="2" presStyleCnt="4"/>
      <dgm:spPr/>
    </dgm:pt>
    <dgm:pt modelId="{3185B046-00D2-41E0-B04E-D460BE683DE1}" type="pres">
      <dgm:prSet presAssocID="{0058E47B-6579-4BA9-B486-26CBC442FE2D}" presName="tile3text" presStyleLbl="node1" presStyleIdx="2" presStyleCnt="4">
        <dgm:presLayoutVars>
          <dgm:chMax val="0"/>
          <dgm:chPref val="0"/>
          <dgm:bulletEnabled val="1"/>
        </dgm:presLayoutVars>
      </dgm:prSet>
      <dgm:spPr/>
    </dgm:pt>
    <dgm:pt modelId="{747622FB-B0D8-4198-9EE6-2D3EFC28CD86}" type="pres">
      <dgm:prSet presAssocID="{0058E47B-6579-4BA9-B486-26CBC442FE2D}" presName="tile4" presStyleLbl="node1" presStyleIdx="3" presStyleCnt="4"/>
      <dgm:spPr/>
    </dgm:pt>
    <dgm:pt modelId="{C6D8D5F8-5C7C-4E0E-AF3B-1403BEE4B2EF}" type="pres">
      <dgm:prSet presAssocID="{0058E47B-6579-4BA9-B486-26CBC442FE2D}" presName="tile4text" presStyleLbl="node1" presStyleIdx="3" presStyleCnt="4">
        <dgm:presLayoutVars>
          <dgm:chMax val="0"/>
          <dgm:chPref val="0"/>
          <dgm:bulletEnabled val="1"/>
        </dgm:presLayoutVars>
      </dgm:prSet>
      <dgm:spPr/>
    </dgm:pt>
    <dgm:pt modelId="{EF1A7405-112B-4A75-A579-9CFB9F5F1FDE}" type="pres">
      <dgm:prSet presAssocID="{0058E47B-6579-4BA9-B486-26CBC442FE2D}" presName="centerTile" presStyleLbl="fgShp" presStyleIdx="0" presStyleCnt="1">
        <dgm:presLayoutVars>
          <dgm:chMax val="0"/>
          <dgm:chPref val="0"/>
        </dgm:presLayoutVars>
      </dgm:prSet>
      <dgm:spPr/>
    </dgm:pt>
  </dgm:ptLst>
  <dgm:cxnLst>
    <dgm:cxn modelId="{AD65D313-20F1-4807-B603-07503045749D}" type="presOf" srcId="{DA3017B5-DE1F-491A-9438-805A448C70D9}" destId="{B1723B70-CCBA-4DED-9B2D-E9A58470EC37}" srcOrd="0" destOrd="0" presId="urn:microsoft.com/office/officeart/2005/8/layout/matrix1"/>
    <dgm:cxn modelId="{F784B518-E342-43D6-AA84-941760540266}" type="presOf" srcId="{678D9380-B2FF-4F84-9749-FAD3E0E22CC0}" destId="{EF1A7405-112B-4A75-A579-9CFB9F5F1FDE}" srcOrd="0" destOrd="0" presId="urn:microsoft.com/office/officeart/2005/8/layout/matrix1"/>
    <dgm:cxn modelId="{940C7C1E-BCA8-4432-9BD6-CDA1157D8F43}" type="presOf" srcId="{DA3017B5-DE1F-491A-9438-805A448C70D9}" destId="{59C1A07F-B53A-4CDC-83D1-0F87365ECAAB}" srcOrd="1" destOrd="0" presId="urn:microsoft.com/office/officeart/2005/8/layout/matrix1"/>
    <dgm:cxn modelId="{A02FD02D-F40E-489C-BC0D-9B09DE7BDA66}" type="presOf" srcId="{785DF397-BA4A-42B9-846A-24E47D1AB23C}" destId="{B2A6DE85-4FF0-43D2-8B9A-84347CA831E1}" srcOrd="0" destOrd="0" presId="urn:microsoft.com/office/officeart/2005/8/layout/matrix1"/>
    <dgm:cxn modelId="{EE507B30-25F1-4ACD-B228-38EC7F618CB8}" srcId="{678D9380-B2FF-4F84-9749-FAD3E0E22CC0}" destId="{5FEC7558-0905-4726-B0C2-8C439B8D7ED3}" srcOrd="5" destOrd="0" parTransId="{A97CED38-C220-4386-852B-EB584F976164}" sibTransId="{713A5CF9-3777-441F-BE96-690C84D5FC9C}"/>
    <dgm:cxn modelId="{054D5F36-93B5-48DD-A25C-3C4CE12626F4}" srcId="{678D9380-B2FF-4F84-9749-FAD3E0E22CC0}" destId="{66ACCCEE-5EF0-472B-8C89-9F92A46507AB}" srcOrd="9" destOrd="0" parTransId="{B27474C6-F3F4-4BFC-A150-52CD520BE739}" sibTransId="{505D2DF3-5A42-4F33-BCA3-44DA74BFB12E}"/>
    <dgm:cxn modelId="{34FC3F44-A594-4D73-9C84-CFDF2FA7D67C}" srcId="{678D9380-B2FF-4F84-9749-FAD3E0E22CC0}" destId="{3B6A803E-58AE-4775-8F88-1FCF63E3BF32}" srcOrd="3" destOrd="0" parTransId="{4A8E5D4E-0B75-49C0-A90B-498B92B3716C}" sibTransId="{872670A6-5B71-48B3-97B9-E8E4FAD5D2DB}"/>
    <dgm:cxn modelId="{4519044A-7220-4C87-8D3C-B46622D78F2A}" srcId="{678D9380-B2FF-4F84-9749-FAD3E0E22CC0}" destId="{785DF397-BA4A-42B9-846A-24E47D1AB23C}" srcOrd="2" destOrd="0" parTransId="{27646A23-2638-48DC-90DF-38ADBE219A58}" sibTransId="{B6C52E6A-25AA-4E5E-8CCC-AF706E9C62D4}"/>
    <dgm:cxn modelId="{19B26A7E-0F3F-4F48-ABE8-B0310ABA020B}" type="presOf" srcId="{3B6A803E-58AE-4775-8F88-1FCF63E3BF32}" destId="{747622FB-B0D8-4198-9EE6-2D3EFC28CD86}" srcOrd="0" destOrd="0" presId="urn:microsoft.com/office/officeart/2005/8/layout/matrix1"/>
    <dgm:cxn modelId="{51BFE97E-1463-4ABA-B8A9-5BF9A5DA696A}" srcId="{678D9380-B2FF-4F84-9749-FAD3E0E22CC0}" destId="{CDEE339A-C0E6-4F2E-814A-AF50C36152E8}" srcOrd="10" destOrd="0" parTransId="{AF2365E7-AF47-48A4-B4E8-A9CEDF372B90}" sibTransId="{2C2CF486-21D4-4AAF-8D26-E7B60DE16392}"/>
    <dgm:cxn modelId="{44175282-E901-4E93-9144-D8F01EA61B21}" srcId="{678D9380-B2FF-4F84-9749-FAD3E0E22CC0}" destId="{DA3017B5-DE1F-491A-9438-805A448C70D9}" srcOrd="1" destOrd="0" parTransId="{B26FD374-6C7A-4AA4-8FCD-9CF3CAF04CC0}" sibTransId="{3343B539-E846-4CC0-82BE-92D7C293C4D3}"/>
    <dgm:cxn modelId="{CC904284-0CA7-4403-8898-D392CCA99795}" type="presOf" srcId="{0058E47B-6579-4BA9-B486-26CBC442FE2D}" destId="{48BA420E-F224-4951-A31C-CE9393D3F292}" srcOrd="0" destOrd="0" presId="urn:microsoft.com/office/officeart/2005/8/layout/matrix1"/>
    <dgm:cxn modelId="{006D9692-05E5-43F0-9A44-BDC3234104B5}" srcId="{678D9380-B2FF-4F84-9749-FAD3E0E22CC0}" destId="{90BDF7C8-2907-4D66-B559-EDDA3F865CFF}" srcOrd="8" destOrd="0" parTransId="{C6C6BF15-F0AD-44D0-AF85-CC2DAD2F4258}" sibTransId="{A088EE6F-28C0-44D7-A3F9-0544F62C8561}"/>
    <dgm:cxn modelId="{C4C8109C-6E42-4B12-B3E0-1A5F929FCDF0}" type="presOf" srcId="{7DE2BF3A-7A75-4B6A-ADF3-514363AE078D}" destId="{B17B2F5C-27EF-4635-A288-D1876101439B}" srcOrd="1" destOrd="0" presId="urn:microsoft.com/office/officeart/2005/8/layout/matrix1"/>
    <dgm:cxn modelId="{7CFFD8A1-D13D-4EE4-8981-85279B5654B5}" srcId="{678D9380-B2FF-4F84-9749-FAD3E0E22CC0}" destId="{D8801DC7-23C8-4FAD-8163-0DE36EBAA5E5}" srcOrd="4" destOrd="0" parTransId="{DCDDA938-A0F1-49CD-B91A-C3D046CF07E3}" sibTransId="{97293F01-C7E2-4720-AE58-96848E7E4443}"/>
    <dgm:cxn modelId="{C603E6C0-7AB6-4EF8-913A-09AC7B830BE9}" srcId="{0058E47B-6579-4BA9-B486-26CBC442FE2D}" destId="{678D9380-B2FF-4F84-9749-FAD3E0E22CC0}" srcOrd="0" destOrd="0" parTransId="{BF7DED7D-5347-4F2A-A2B1-867FACE4D005}" sibTransId="{3ABB8E54-A73C-4E54-85CF-102EA93E01E4}"/>
    <dgm:cxn modelId="{BED5BEC6-FDEB-46DC-AB63-571B7AF9C5B1}" srcId="{678D9380-B2FF-4F84-9749-FAD3E0E22CC0}" destId="{36A6816A-4FEF-4D94-B327-622FCCE715EC}" srcOrd="6" destOrd="0" parTransId="{3A29DC5A-625F-4EF7-BC3C-D0BCA5491B9F}" sibTransId="{C9FF761A-F107-44F0-B954-A7277BE440C8}"/>
    <dgm:cxn modelId="{D6EF63CE-8B78-4643-A5F9-970BDBEC0419}" srcId="{678D9380-B2FF-4F84-9749-FAD3E0E22CC0}" destId="{CD0B26E4-7960-4CA2-98BD-1BED688E2FD7}" srcOrd="12" destOrd="0" parTransId="{C761DFFA-6963-4174-B05A-1EC99725D563}" sibTransId="{E84815B6-6AC4-4598-BE75-A04B76D80FB6}"/>
    <dgm:cxn modelId="{2975F9CE-CA69-4115-B10C-C32E8FC83C86}" type="presOf" srcId="{7DE2BF3A-7A75-4B6A-ADF3-514363AE078D}" destId="{74ED80B1-30D1-4E46-9520-09BE51B12761}" srcOrd="0" destOrd="0" presId="urn:microsoft.com/office/officeart/2005/8/layout/matrix1"/>
    <dgm:cxn modelId="{F443A3D2-D9AD-48C6-B139-96C4FB916C97}" srcId="{678D9380-B2FF-4F84-9749-FAD3E0E22CC0}" destId="{7DE2BF3A-7A75-4B6A-ADF3-514363AE078D}" srcOrd="0" destOrd="0" parTransId="{D7910151-9515-4815-B2AB-03C92B46F223}" sibTransId="{B8278D13-3A62-46D1-9725-8BB7AFE28AC6}"/>
    <dgm:cxn modelId="{82DF01D3-19E1-44A9-8426-EC25798C1785}" srcId="{678D9380-B2FF-4F84-9749-FAD3E0E22CC0}" destId="{DB35DC12-E6CB-4BDD-88EA-13E8F33F74B2}" srcOrd="11" destOrd="0" parTransId="{FA23DEE3-0015-4B28-A768-6D26A4B72C33}" sibTransId="{53B4A6EA-84CD-461F-AE70-1D3E70CF19AD}"/>
    <dgm:cxn modelId="{3E7B7DDC-F3D9-48A6-AD40-3EA1CF92C53D}" srcId="{678D9380-B2FF-4F84-9749-FAD3E0E22CC0}" destId="{6AA6E88F-B3AA-4947-BEEC-80D3CC59198D}" srcOrd="7" destOrd="0" parTransId="{4AD129D3-D8A0-4929-B8F7-5B5F8C3873EF}" sibTransId="{28E69CBF-5D78-4367-96AE-083CA891AFAE}"/>
    <dgm:cxn modelId="{D67A32F4-8ECD-4299-BCC9-4724699565CD}" type="presOf" srcId="{785DF397-BA4A-42B9-846A-24E47D1AB23C}" destId="{3185B046-00D2-41E0-B04E-D460BE683DE1}" srcOrd="1" destOrd="0" presId="urn:microsoft.com/office/officeart/2005/8/layout/matrix1"/>
    <dgm:cxn modelId="{B289A9FC-7C86-401C-ABC5-B9D30559E6FC}" type="presOf" srcId="{3B6A803E-58AE-4775-8F88-1FCF63E3BF32}" destId="{C6D8D5F8-5C7C-4E0E-AF3B-1403BEE4B2EF}" srcOrd="1" destOrd="0" presId="urn:microsoft.com/office/officeart/2005/8/layout/matrix1"/>
    <dgm:cxn modelId="{8E9FD18E-985F-475B-96BF-59C4B7DF7D0B}" type="presParOf" srcId="{48BA420E-F224-4951-A31C-CE9393D3F292}" destId="{D9E3DBA7-7765-4C1E-B8AB-7D409DA55F4F}" srcOrd="0" destOrd="0" presId="urn:microsoft.com/office/officeart/2005/8/layout/matrix1"/>
    <dgm:cxn modelId="{B9CD6F47-7C82-4512-8948-C12E12283661}" type="presParOf" srcId="{D9E3DBA7-7765-4C1E-B8AB-7D409DA55F4F}" destId="{74ED80B1-30D1-4E46-9520-09BE51B12761}" srcOrd="0" destOrd="0" presId="urn:microsoft.com/office/officeart/2005/8/layout/matrix1"/>
    <dgm:cxn modelId="{AA44A9A0-B2B3-4666-AB9A-CCC9929657C7}" type="presParOf" srcId="{D9E3DBA7-7765-4C1E-B8AB-7D409DA55F4F}" destId="{B17B2F5C-27EF-4635-A288-D1876101439B}" srcOrd="1" destOrd="0" presId="urn:microsoft.com/office/officeart/2005/8/layout/matrix1"/>
    <dgm:cxn modelId="{3B744998-6BC5-4B25-B169-4949AD8DBA7A}" type="presParOf" srcId="{D9E3DBA7-7765-4C1E-B8AB-7D409DA55F4F}" destId="{B1723B70-CCBA-4DED-9B2D-E9A58470EC37}" srcOrd="2" destOrd="0" presId="urn:microsoft.com/office/officeart/2005/8/layout/matrix1"/>
    <dgm:cxn modelId="{D7C9E7D3-353B-4A78-8B41-0B4B78AA75A6}" type="presParOf" srcId="{D9E3DBA7-7765-4C1E-B8AB-7D409DA55F4F}" destId="{59C1A07F-B53A-4CDC-83D1-0F87365ECAAB}" srcOrd="3" destOrd="0" presId="urn:microsoft.com/office/officeart/2005/8/layout/matrix1"/>
    <dgm:cxn modelId="{9E01E666-D1B6-4E71-A156-501A6AB180EE}" type="presParOf" srcId="{D9E3DBA7-7765-4C1E-B8AB-7D409DA55F4F}" destId="{B2A6DE85-4FF0-43D2-8B9A-84347CA831E1}" srcOrd="4" destOrd="0" presId="urn:microsoft.com/office/officeart/2005/8/layout/matrix1"/>
    <dgm:cxn modelId="{A3E785EA-EFAD-44FE-8519-3D0E474F4A76}" type="presParOf" srcId="{D9E3DBA7-7765-4C1E-B8AB-7D409DA55F4F}" destId="{3185B046-00D2-41E0-B04E-D460BE683DE1}" srcOrd="5" destOrd="0" presId="urn:microsoft.com/office/officeart/2005/8/layout/matrix1"/>
    <dgm:cxn modelId="{66FA12CD-93AA-41D1-9F47-6366EDAD21FF}" type="presParOf" srcId="{D9E3DBA7-7765-4C1E-B8AB-7D409DA55F4F}" destId="{747622FB-B0D8-4198-9EE6-2D3EFC28CD86}" srcOrd="6" destOrd="0" presId="urn:microsoft.com/office/officeart/2005/8/layout/matrix1"/>
    <dgm:cxn modelId="{FEFDA132-3FA7-4857-8E4A-A0619C68EB86}" type="presParOf" srcId="{D9E3DBA7-7765-4C1E-B8AB-7D409DA55F4F}" destId="{C6D8D5F8-5C7C-4E0E-AF3B-1403BEE4B2EF}" srcOrd="7" destOrd="0" presId="urn:microsoft.com/office/officeart/2005/8/layout/matrix1"/>
    <dgm:cxn modelId="{5586DC8F-33C5-4A34-8CA6-227EA544EE1D}" type="presParOf" srcId="{48BA420E-F224-4951-A31C-CE9393D3F292}" destId="{EF1A7405-112B-4A75-A579-9CFB9F5F1FDE}"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058E47B-6579-4BA9-B486-26CBC442FE2D}" type="doc">
      <dgm:prSet loTypeId="urn:microsoft.com/office/officeart/2005/8/layout/matrix1" loCatId="matrix" qsTypeId="urn:microsoft.com/office/officeart/2005/8/quickstyle/3d2" qsCatId="3D" csTypeId="urn:microsoft.com/office/officeart/2005/8/colors/accent1_4" csCatId="accent1" phldr="1"/>
      <dgm:spPr/>
      <dgm:t>
        <a:bodyPr/>
        <a:lstStyle/>
        <a:p>
          <a:endParaRPr lang="es-CR"/>
        </a:p>
      </dgm:t>
    </dgm:pt>
    <dgm:pt modelId="{678D9380-B2FF-4F84-9749-FAD3E0E22CC0}">
      <dgm:prSet phldrT="[Texto]"/>
      <dgm:spPr/>
      <dgm:t>
        <a:bodyPr/>
        <a:lstStyle/>
        <a:p>
          <a:r>
            <a:rPr lang="es-MX" b="1" dirty="0"/>
            <a:t>Principio de integridad, principio de transparencia, principios de igualdad y libre concurrencia. </a:t>
          </a:r>
          <a:endParaRPr lang="es-CR" dirty="0"/>
        </a:p>
      </dgm:t>
    </dgm:pt>
    <dgm:pt modelId="{BF7DED7D-5347-4F2A-A2B1-867FACE4D005}" type="parTrans" cxnId="{C603E6C0-7AB6-4EF8-913A-09AC7B830BE9}">
      <dgm:prSet/>
      <dgm:spPr/>
      <dgm:t>
        <a:bodyPr/>
        <a:lstStyle/>
        <a:p>
          <a:endParaRPr lang="es-CR"/>
        </a:p>
      </dgm:t>
    </dgm:pt>
    <dgm:pt modelId="{3ABB8E54-A73C-4E54-85CF-102EA93E01E4}" type="sibTrans" cxnId="{C603E6C0-7AB6-4EF8-913A-09AC7B830BE9}">
      <dgm:prSet/>
      <dgm:spPr/>
      <dgm:t>
        <a:bodyPr/>
        <a:lstStyle/>
        <a:p>
          <a:endParaRPr lang="es-CR"/>
        </a:p>
      </dgm:t>
    </dgm:pt>
    <dgm:pt modelId="{7DE2BF3A-7A75-4B6A-ADF3-514363AE078D}">
      <dgm:prSet phldrT="[Texto]"/>
      <dgm:spPr/>
      <dgm:t>
        <a:bodyPr/>
        <a:lstStyle/>
        <a:p>
          <a:pPr algn="just"/>
          <a:endParaRPr lang="es-MX" dirty="0"/>
        </a:p>
        <a:p>
          <a:pPr algn="just"/>
          <a:r>
            <a:rPr lang="es-MX" dirty="0"/>
            <a:t>Fase 2 Análisis técnico de las ofertas y razonabilidad de precios.</a:t>
          </a:r>
        </a:p>
        <a:p>
          <a:pPr algn="just"/>
          <a:r>
            <a:rPr lang="es-MX" dirty="0"/>
            <a:t>8. Fase 3 Aplicación del Sistema de Evaluación de Ofertas (SEO) o también conocido como metodología de evaluación.</a:t>
          </a:r>
        </a:p>
        <a:p>
          <a:pPr algn="just"/>
          <a:r>
            <a:rPr lang="es-CR" dirty="0"/>
            <a:t>9. Adjudicación (acto final)</a:t>
          </a:r>
        </a:p>
        <a:p>
          <a:pPr algn="just"/>
          <a:endParaRPr lang="es-CR" dirty="0"/>
        </a:p>
      </dgm:t>
    </dgm:pt>
    <dgm:pt modelId="{D7910151-9515-4815-B2AB-03C92B46F223}" type="parTrans" cxnId="{F443A3D2-D9AD-48C6-B139-96C4FB916C97}">
      <dgm:prSet/>
      <dgm:spPr/>
      <dgm:t>
        <a:bodyPr/>
        <a:lstStyle/>
        <a:p>
          <a:endParaRPr lang="es-CR"/>
        </a:p>
      </dgm:t>
    </dgm:pt>
    <dgm:pt modelId="{B8278D13-3A62-46D1-9725-8BB7AFE28AC6}" type="sibTrans" cxnId="{F443A3D2-D9AD-48C6-B139-96C4FB916C97}">
      <dgm:prSet/>
      <dgm:spPr/>
      <dgm:t>
        <a:bodyPr/>
        <a:lstStyle/>
        <a:p>
          <a:endParaRPr lang="es-CR"/>
        </a:p>
      </dgm:t>
    </dgm:pt>
    <dgm:pt modelId="{CDEE339A-C0E6-4F2E-814A-AF50C36152E8}">
      <dgm:prSet phldrT="[Texto]" phldr="1"/>
      <dgm:spPr/>
      <dgm:t>
        <a:bodyPr/>
        <a:lstStyle/>
        <a:p>
          <a:endParaRPr lang="es-CR"/>
        </a:p>
      </dgm:t>
    </dgm:pt>
    <dgm:pt modelId="{AF2365E7-AF47-48A4-B4E8-A9CEDF372B90}" type="parTrans" cxnId="{51BFE97E-1463-4ABA-B8A9-5BF9A5DA696A}">
      <dgm:prSet/>
      <dgm:spPr/>
      <dgm:t>
        <a:bodyPr/>
        <a:lstStyle/>
        <a:p>
          <a:endParaRPr lang="es-CR"/>
        </a:p>
      </dgm:t>
    </dgm:pt>
    <dgm:pt modelId="{2C2CF486-21D4-4AAF-8D26-E7B60DE16392}" type="sibTrans" cxnId="{51BFE97E-1463-4ABA-B8A9-5BF9A5DA696A}">
      <dgm:prSet/>
      <dgm:spPr/>
      <dgm:t>
        <a:bodyPr/>
        <a:lstStyle/>
        <a:p>
          <a:endParaRPr lang="es-CR"/>
        </a:p>
      </dgm:t>
    </dgm:pt>
    <dgm:pt modelId="{DB35DC12-E6CB-4BDD-88EA-13E8F33F74B2}">
      <dgm:prSet phldrT="[Texto]" phldr="1"/>
      <dgm:spPr/>
      <dgm:t>
        <a:bodyPr/>
        <a:lstStyle/>
        <a:p>
          <a:endParaRPr lang="es-CR"/>
        </a:p>
      </dgm:t>
    </dgm:pt>
    <dgm:pt modelId="{FA23DEE3-0015-4B28-A768-6D26A4B72C33}" type="parTrans" cxnId="{82DF01D3-19E1-44A9-8426-EC25798C1785}">
      <dgm:prSet/>
      <dgm:spPr/>
      <dgm:t>
        <a:bodyPr/>
        <a:lstStyle/>
        <a:p>
          <a:endParaRPr lang="es-CR"/>
        </a:p>
      </dgm:t>
    </dgm:pt>
    <dgm:pt modelId="{53B4A6EA-84CD-461F-AE70-1D3E70CF19AD}" type="sibTrans" cxnId="{82DF01D3-19E1-44A9-8426-EC25798C1785}">
      <dgm:prSet/>
      <dgm:spPr/>
      <dgm:t>
        <a:bodyPr/>
        <a:lstStyle/>
        <a:p>
          <a:endParaRPr lang="es-CR"/>
        </a:p>
      </dgm:t>
    </dgm:pt>
    <dgm:pt modelId="{CD0B26E4-7960-4CA2-98BD-1BED688E2FD7}">
      <dgm:prSet phldrT="[Texto]" phldr="1"/>
      <dgm:spPr/>
      <dgm:t>
        <a:bodyPr/>
        <a:lstStyle/>
        <a:p>
          <a:endParaRPr lang="es-CR"/>
        </a:p>
      </dgm:t>
    </dgm:pt>
    <dgm:pt modelId="{C761DFFA-6963-4174-B05A-1EC99725D563}" type="parTrans" cxnId="{D6EF63CE-8B78-4643-A5F9-970BDBEC0419}">
      <dgm:prSet/>
      <dgm:spPr/>
      <dgm:t>
        <a:bodyPr/>
        <a:lstStyle/>
        <a:p>
          <a:endParaRPr lang="es-CR"/>
        </a:p>
      </dgm:t>
    </dgm:pt>
    <dgm:pt modelId="{E84815B6-6AC4-4598-BE75-A04B76D80FB6}" type="sibTrans" cxnId="{D6EF63CE-8B78-4643-A5F9-970BDBEC0419}">
      <dgm:prSet/>
      <dgm:spPr/>
      <dgm:t>
        <a:bodyPr/>
        <a:lstStyle/>
        <a:p>
          <a:endParaRPr lang="es-CR"/>
        </a:p>
      </dgm:t>
    </dgm:pt>
    <dgm:pt modelId="{DA3017B5-DE1F-491A-9438-805A448C70D9}">
      <dgm:prSet/>
      <dgm:spPr/>
      <dgm:t>
        <a:bodyPr/>
        <a:lstStyle/>
        <a:p>
          <a:pPr algn="just"/>
          <a:r>
            <a:rPr lang="es-MX" dirty="0"/>
            <a:t>Alegato del recurrente: La Administración utiliza una serie de requisitos </a:t>
          </a:r>
          <a:r>
            <a:rPr lang="es-MX" dirty="0" err="1"/>
            <a:t>extracartelarios</a:t>
          </a:r>
          <a:r>
            <a:rPr lang="es-MX" dirty="0"/>
            <a:t> para proceder a realizar el análisis técnico de las ofertas y su posterior adjudicación, mismos que no fueron plasmados en el pliego de condiciones ni en las especificaciones técnicas se refiere.</a:t>
          </a:r>
        </a:p>
        <a:p>
          <a:pPr algn="just"/>
          <a:endParaRPr lang="es-MX" dirty="0"/>
        </a:p>
        <a:p>
          <a:pPr algn="just"/>
          <a:r>
            <a:rPr lang="es-MX" dirty="0"/>
            <a:t>Criterio de la CGR: Se acepta el recurso y se solicita a la Administración devolver el mismo a la fase de análisis respectiva apegado a los requisitos </a:t>
          </a:r>
          <a:r>
            <a:rPr lang="es-MX" dirty="0" err="1"/>
            <a:t>cartelarios</a:t>
          </a:r>
          <a:r>
            <a:rPr lang="es-MX" dirty="0"/>
            <a:t>,</a:t>
          </a:r>
          <a:endParaRPr lang="es-CR" dirty="0"/>
        </a:p>
      </dgm:t>
    </dgm:pt>
    <dgm:pt modelId="{B26FD374-6C7A-4AA4-8FCD-9CF3CAF04CC0}" type="parTrans" cxnId="{44175282-E901-4E93-9144-D8F01EA61B21}">
      <dgm:prSet/>
      <dgm:spPr/>
      <dgm:t>
        <a:bodyPr/>
        <a:lstStyle/>
        <a:p>
          <a:endParaRPr lang="es-CR"/>
        </a:p>
      </dgm:t>
    </dgm:pt>
    <dgm:pt modelId="{3343B539-E846-4CC0-82BE-92D7C293C4D3}" type="sibTrans" cxnId="{44175282-E901-4E93-9144-D8F01EA61B21}">
      <dgm:prSet/>
      <dgm:spPr/>
      <dgm:t>
        <a:bodyPr/>
        <a:lstStyle/>
        <a:p>
          <a:endParaRPr lang="es-CR"/>
        </a:p>
      </dgm:t>
    </dgm:pt>
    <dgm:pt modelId="{36A6816A-4FEF-4D94-B327-622FCCE715EC}">
      <dgm:prSet/>
      <dgm:spPr/>
      <dgm:t>
        <a:bodyPr/>
        <a:lstStyle/>
        <a:p>
          <a:endParaRPr lang="es-CR" dirty="0"/>
        </a:p>
      </dgm:t>
    </dgm:pt>
    <dgm:pt modelId="{3A29DC5A-625F-4EF7-BC3C-D0BCA5491B9F}" type="parTrans" cxnId="{BED5BEC6-FDEB-46DC-AB63-571B7AF9C5B1}">
      <dgm:prSet/>
      <dgm:spPr/>
      <dgm:t>
        <a:bodyPr/>
        <a:lstStyle/>
        <a:p>
          <a:endParaRPr lang="es-CR"/>
        </a:p>
      </dgm:t>
    </dgm:pt>
    <dgm:pt modelId="{C9FF761A-F107-44F0-B954-A7277BE440C8}" type="sibTrans" cxnId="{BED5BEC6-FDEB-46DC-AB63-571B7AF9C5B1}">
      <dgm:prSet/>
      <dgm:spPr/>
      <dgm:t>
        <a:bodyPr/>
        <a:lstStyle/>
        <a:p>
          <a:endParaRPr lang="es-CR"/>
        </a:p>
      </dgm:t>
    </dgm:pt>
    <dgm:pt modelId="{6AA6E88F-B3AA-4947-BEEC-80D3CC59198D}">
      <dgm:prSet/>
      <dgm:spPr/>
      <dgm:t>
        <a:bodyPr/>
        <a:lstStyle/>
        <a:p>
          <a:endParaRPr lang="es-CR" dirty="0"/>
        </a:p>
      </dgm:t>
    </dgm:pt>
    <dgm:pt modelId="{4AD129D3-D8A0-4929-B8F7-5B5F8C3873EF}" type="parTrans" cxnId="{3E7B7DDC-F3D9-48A6-AD40-3EA1CF92C53D}">
      <dgm:prSet/>
      <dgm:spPr/>
      <dgm:t>
        <a:bodyPr/>
        <a:lstStyle/>
        <a:p>
          <a:endParaRPr lang="es-CR"/>
        </a:p>
      </dgm:t>
    </dgm:pt>
    <dgm:pt modelId="{28E69CBF-5D78-4367-96AE-083CA891AFAE}" type="sibTrans" cxnId="{3E7B7DDC-F3D9-48A6-AD40-3EA1CF92C53D}">
      <dgm:prSet/>
      <dgm:spPr/>
      <dgm:t>
        <a:bodyPr/>
        <a:lstStyle/>
        <a:p>
          <a:endParaRPr lang="es-CR"/>
        </a:p>
      </dgm:t>
    </dgm:pt>
    <dgm:pt modelId="{90BDF7C8-2907-4D66-B559-EDDA3F865CFF}">
      <dgm:prSet/>
      <dgm:spPr/>
    </dgm:pt>
    <dgm:pt modelId="{C6C6BF15-F0AD-44D0-AF85-CC2DAD2F4258}" type="parTrans" cxnId="{006D9692-05E5-43F0-9A44-BDC3234104B5}">
      <dgm:prSet/>
      <dgm:spPr/>
      <dgm:t>
        <a:bodyPr/>
        <a:lstStyle/>
        <a:p>
          <a:endParaRPr lang="es-CR"/>
        </a:p>
      </dgm:t>
    </dgm:pt>
    <dgm:pt modelId="{A088EE6F-28C0-44D7-A3F9-0544F62C8561}" type="sibTrans" cxnId="{006D9692-05E5-43F0-9A44-BDC3234104B5}">
      <dgm:prSet/>
      <dgm:spPr/>
      <dgm:t>
        <a:bodyPr/>
        <a:lstStyle/>
        <a:p>
          <a:endParaRPr lang="es-CR"/>
        </a:p>
      </dgm:t>
    </dgm:pt>
    <dgm:pt modelId="{66ACCCEE-5EF0-472B-8C89-9F92A46507AB}">
      <dgm:prSet/>
      <dgm:spPr/>
      <dgm:t>
        <a:bodyPr/>
        <a:lstStyle/>
        <a:p>
          <a:endParaRPr lang="es-CR" dirty="0"/>
        </a:p>
      </dgm:t>
    </dgm:pt>
    <dgm:pt modelId="{B27474C6-F3F4-4BFC-A150-52CD520BE739}" type="parTrans" cxnId="{054D5F36-93B5-48DD-A25C-3C4CE12626F4}">
      <dgm:prSet/>
      <dgm:spPr/>
      <dgm:t>
        <a:bodyPr/>
        <a:lstStyle/>
        <a:p>
          <a:endParaRPr lang="es-CR"/>
        </a:p>
      </dgm:t>
    </dgm:pt>
    <dgm:pt modelId="{505D2DF3-5A42-4F33-BCA3-44DA74BFB12E}" type="sibTrans" cxnId="{054D5F36-93B5-48DD-A25C-3C4CE12626F4}">
      <dgm:prSet/>
      <dgm:spPr/>
      <dgm:t>
        <a:bodyPr/>
        <a:lstStyle/>
        <a:p>
          <a:endParaRPr lang="es-CR"/>
        </a:p>
      </dgm:t>
    </dgm:pt>
    <dgm:pt modelId="{3B6A803E-58AE-4775-8F88-1FCF63E3BF32}">
      <dgm:prSet/>
      <dgm:spPr/>
      <dgm:t>
        <a:bodyPr/>
        <a:lstStyle/>
        <a:p>
          <a:pPr algn="just"/>
          <a:r>
            <a:rPr lang="es-CR" dirty="0"/>
            <a:t>Comentario: tal y como se puede apreciar en las fases citadas, el devolver un proceso a la fase de análisis por sí sólo representan un </a:t>
          </a:r>
          <a:r>
            <a:rPr lang="es-CR" dirty="0" err="1"/>
            <a:t>re-proceso</a:t>
          </a:r>
          <a:r>
            <a:rPr lang="es-CR" dirty="0"/>
            <a:t> considerable, siendo la Administración la más perjudicada al no recibir a la brevedad posible el servicio por contratar, Por otra parte se hace un llamado serio a la objetividad, transparencia trato igualitario e íntegro que debe de prevalecer no sólo como servidores públicos, sino también en la fase del proceso en que nos encontremos, ya sea como administradores de contrato o fiscalizadores de un proceso de contratación.</a:t>
          </a:r>
        </a:p>
      </dgm:t>
    </dgm:pt>
    <dgm:pt modelId="{4A8E5D4E-0B75-49C0-A90B-498B92B3716C}" type="parTrans" cxnId="{34FC3F44-A594-4D73-9C84-CFDF2FA7D67C}">
      <dgm:prSet/>
      <dgm:spPr/>
      <dgm:t>
        <a:bodyPr/>
        <a:lstStyle/>
        <a:p>
          <a:endParaRPr lang="es-CR"/>
        </a:p>
      </dgm:t>
    </dgm:pt>
    <dgm:pt modelId="{872670A6-5B71-48B3-97B9-E8E4FAD5D2DB}" type="sibTrans" cxnId="{34FC3F44-A594-4D73-9C84-CFDF2FA7D67C}">
      <dgm:prSet/>
      <dgm:spPr/>
      <dgm:t>
        <a:bodyPr/>
        <a:lstStyle/>
        <a:p>
          <a:endParaRPr lang="es-CR"/>
        </a:p>
      </dgm:t>
    </dgm:pt>
    <dgm:pt modelId="{785DF397-BA4A-42B9-846A-24E47D1AB23C}">
      <dgm:prSet/>
      <dgm:spPr/>
      <dgm:t>
        <a:bodyPr/>
        <a:lstStyle/>
        <a:p>
          <a:pPr algn="just"/>
          <a:r>
            <a:rPr lang="es-CR" dirty="0"/>
            <a:t>Resolución: </a:t>
          </a:r>
          <a:r>
            <a:rPr lang="es-MX" b="1" dirty="0"/>
            <a:t>R-DCP-SICOP-00327-2024</a:t>
          </a:r>
          <a:r>
            <a:rPr lang="es-CR" dirty="0"/>
            <a:t>.</a:t>
          </a:r>
        </a:p>
        <a:p>
          <a:pPr algn="just"/>
          <a:r>
            <a:rPr lang="es-CR" dirty="0"/>
            <a:t>Licitación: 2024LY-000025-0000100001.</a:t>
          </a:r>
        </a:p>
        <a:p>
          <a:pPr algn="just"/>
          <a:r>
            <a:rPr lang="es-MX" b="1" i="1" dirty="0"/>
            <a:t>Promueve</a:t>
          </a:r>
          <a:r>
            <a:rPr lang="es-CR" dirty="0"/>
            <a:t>: Municipalidad de Mora.</a:t>
          </a:r>
          <a:endParaRPr lang="es-MX" dirty="0"/>
        </a:p>
      </dgm:t>
    </dgm:pt>
    <dgm:pt modelId="{27646A23-2638-48DC-90DF-38ADBE219A58}" type="parTrans" cxnId="{4519044A-7220-4C87-8D3C-B46622D78F2A}">
      <dgm:prSet/>
      <dgm:spPr/>
      <dgm:t>
        <a:bodyPr/>
        <a:lstStyle/>
        <a:p>
          <a:endParaRPr lang="es-CR"/>
        </a:p>
      </dgm:t>
    </dgm:pt>
    <dgm:pt modelId="{B6C52E6A-25AA-4E5E-8CCC-AF706E9C62D4}" type="sibTrans" cxnId="{4519044A-7220-4C87-8D3C-B46622D78F2A}">
      <dgm:prSet/>
      <dgm:spPr/>
      <dgm:t>
        <a:bodyPr/>
        <a:lstStyle/>
        <a:p>
          <a:endParaRPr lang="es-CR"/>
        </a:p>
      </dgm:t>
    </dgm:pt>
    <dgm:pt modelId="{5FEC7558-0905-4726-B0C2-8C439B8D7ED3}">
      <dgm:prSet/>
      <dgm:spPr/>
    </dgm:pt>
    <dgm:pt modelId="{A97CED38-C220-4386-852B-EB584F976164}" type="parTrans" cxnId="{EE507B30-25F1-4ACD-B228-38EC7F618CB8}">
      <dgm:prSet/>
      <dgm:spPr/>
      <dgm:t>
        <a:bodyPr/>
        <a:lstStyle/>
        <a:p>
          <a:endParaRPr lang="es-CR"/>
        </a:p>
      </dgm:t>
    </dgm:pt>
    <dgm:pt modelId="{713A5CF9-3777-441F-BE96-690C84D5FC9C}" type="sibTrans" cxnId="{EE507B30-25F1-4ACD-B228-38EC7F618CB8}">
      <dgm:prSet/>
      <dgm:spPr/>
      <dgm:t>
        <a:bodyPr/>
        <a:lstStyle/>
        <a:p>
          <a:endParaRPr lang="es-CR"/>
        </a:p>
      </dgm:t>
    </dgm:pt>
    <dgm:pt modelId="{D8801DC7-23C8-4FAD-8163-0DE36EBAA5E5}">
      <dgm:prSet/>
      <dgm:spPr/>
    </dgm:pt>
    <dgm:pt modelId="{DCDDA938-A0F1-49CD-B91A-C3D046CF07E3}" type="parTrans" cxnId="{7CFFD8A1-D13D-4EE4-8981-85279B5654B5}">
      <dgm:prSet/>
      <dgm:spPr/>
      <dgm:t>
        <a:bodyPr/>
        <a:lstStyle/>
        <a:p>
          <a:endParaRPr lang="es-CR"/>
        </a:p>
      </dgm:t>
    </dgm:pt>
    <dgm:pt modelId="{97293F01-C7E2-4720-AE58-96848E7E4443}" type="sibTrans" cxnId="{7CFFD8A1-D13D-4EE4-8981-85279B5654B5}">
      <dgm:prSet/>
      <dgm:spPr/>
      <dgm:t>
        <a:bodyPr/>
        <a:lstStyle/>
        <a:p>
          <a:endParaRPr lang="es-CR"/>
        </a:p>
      </dgm:t>
    </dgm:pt>
    <dgm:pt modelId="{48BA420E-F224-4951-A31C-CE9393D3F292}" type="pres">
      <dgm:prSet presAssocID="{0058E47B-6579-4BA9-B486-26CBC442FE2D}" presName="diagram" presStyleCnt="0">
        <dgm:presLayoutVars>
          <dgm:chMax val="1"/>
          <dgm:dir/>
          <dgm:animLvl val="ctr"/>
          <dgm:resizeHandles val="exact"/>
        </dgm:presLayoutVars>
      </dgm:prSet>
      <dgm:spPr/>
    </dgm:pt>
    <dgm:pt modelId="{D9E3DBA7-7765-4C1E-B8AB-7D409DA55F4F}" type="pres">
      <dgm:prSet presAssocID="{0058E47B-6579-4BA9-B486-26CBC442FE2D}" presName="matrix" presStyleCnt="0"/>
      <dgm:spPr/>
    </dgm:pt>
    <dgm:pt modelId="{74ED80B1-30D1-4E46-9520-09BE51B12761}" type="pres">
      <dgm:prSet presAssocID="{0058E47B-6579-4BA9-B486-26CBC442FE2D}" presName="tile1" presStyleLbl="node1" presStyleIdx="0" presStyleCnt="4"/>
      <dgm:spPr/>
    </dgm:pt>
    <dgm:pt modelId="{B17B2F5C-27EF-4635-A288-D1876101439B}" type="pres">
      <dgm:prSet presAssocID="{0058E47B-6579-4BA9-B486-26CBC442FE2D}" presName="tile1text" presStyleLbl="node1" presStyleIdx="0" presStyleCnt="4">
        <dgm:presLayoutVars>
          <dgm:chMax val="0"/>
          <dgm:chPref val="0"/>
          <dgm:bulletEnabled val="1"/>
        </dgm:presLayoutVars>
      </dgm:prSet>
      <dgm:spPr/>
    </dgm:pt>
    <dgm:pt modelId="{B1723B70-CCBA-4DED-9B2D-E9A58470EC37}" type="pres">
      <dgm:prSet presAssocID="{0058E47B-6579-4BA9-B486-26CBC442FE2D}" presName="tile2" presStyleLbl="node1" presStyleIdx="1" presStyleCnt="4"/>
      <dgm:spPr/>
    </dgm:pt>
    <dgm:pt modelId="{59C1A07F-B53A-4CDC-83D1-0F87365ECAAB}" type="pres">
      <dgm:prSet presAssocID="{0058E47B-6579-4BA9-B486-26CBC442FE2D}" presName="tile2text" presStyleLbl="node1" presStyleIdx="1" presStyleCnt="4">
        <dgm:presLayoutVars>
          <dgm:chMax val="0"/>
          <dgm:chPref val="0"/>
          <dgm:bulletEnabled val="1"/>
        </dgm:presLayoutVars>
      </dgm:prSet>
      <dgm:spPr/>
    </dgm:pt>
    <dgm:pt modelId="{B2A6DE85-4FF0-43D2-8B9A-84347CA831E1}" type="pres">
      <dgm:prSet presAssocID="{0058E47B-6579-4BA9-B486-26CBC442FE2D}" presName="tile3" presStyleLbl="node1" presStyleIdx="2" presStyleCnt="4"/>
      <dgm:spPr/>
    </dgm:pt>
    <dgm:pt modelId="{3185B046-00D2-41E0-B04E-D460BE683DE1}" type="pres">
      <dgm:prSet presAssocID="{0058E47B-6579-4BA9-B486-26CBC442FE2D}" presName="tile3text" presStyleLbl="node1" presStyleIdx="2" presStyleCnt="4">
        <dgm:presLayoutVars>
          <dgm:chMax val="0"/>
          <dgm:chPref val="0"/>
          <dgm:bulletEnabled val="1"/>
        </dgm:presLayoutVars>
      </dgm:prSet>
      <dgm:spPr/>
    </dgm:pt>
    <dgm:pt modelId="{747622FB-B0D8-4198-9EE6-2D3EFC28CD86}" type="pres">
      <dgm:prSet presAssocID="{0058E47B-6579-4BA9-B486-26CBC442FE2D}" presName="tile4" presStyleLbl="node1" presStyleIdx="3" presStyleCnt="4"/>
      <dgm:spPr/>
    </dgm:pt>
    <dgm:pt modelId="{C6D8D5F8-5C7C-4E0E-AF3B-1403BEE4B2EF}" type="pres">
      <dgm:prSet presAssocID="{0058E47B-6579-4BA9-B486-26CBC442FE2D}" presName="tile4text" presStyleLbl="node1" presStyleIdx="3" presStyleCnt="4">
        <dgm:presLayoutVars>
          <dgm:chMax val="0"/>
          <dgm:chPref val="0"/>
          <dgm:bulletEnabled val="1"/>
        </dgm:presLayoutVars>
      </dgm:prSet>
      <dgm:spPr/>
    </dgm:pt>
    <dgm:pt modelId="{EF1A7405-112B-4A75-A579-9CFB9F5F1FDE}" type="pres">
      <dgm:prSet presAssocID="{0058E47B-6579-4BA9-B486-26CBC442FE2D}" presName="centerTile" presStyleLbl="fgShp" presStyleIdx="0" presStyleCnt="1">
        <dgm:presLayoutVars>
          <dgm:chMax val="0"/>
          <dgm:chPref val="0"/>
        </dgm:presLayoutVars>
      </dgm:prSet>
      <dgm:spPr/>
    </dgm:pt>
  </dgm:ptLst>
  <dgm:cxnLst>
    <dgm:cxn modelId="{AD65D313-20F1-4807-B603-07503045749D}" type="presOf" srcId="{DA3017B5-DE1F-491A-9438-805A448C70D9}" destId="{B1723B70-CCBA-4DED-9B2D-E9A58470EC37}" srcOrd="0" destOrd="0" presId="urn:microsoft.com/office/officeart/2005/8/layout/matrix1"/>
    <dgm:cxn modelId="{F784B518-E342-43D6-AA84-941760540266}" type="presOf" srcId="{678D9380-B2FF-4F84-9749-FAD3E0E22CC0}" destId="{EF1A7405-112B-4A75-A579-9CFB9F5F1FDE}" srcOrd="0" destOrd="0" presId="urn:microsoft.com/office/officeart/2005/8/layout/matrix1"/>
    <dgm:cxn modelId="{940C7C1E-BCA8-4432-9BD6-CDA1157D8F43}" type="presOf" srcId="{DA3017B5-DE1F-491A-9438-805A448C70D9}" destId="{59C1A07F-B53A-4CDC-83D1-0F87365ECAAB}" srcOrd="1" destOrd="0" presId="urn:microsoft.com/office/officeart/2005/8/layout/matrix1"/>
    <dgm:cxn modelId="{A02FD02D-F40E-489C-BC0D-9B09DE7BDA66}" type="presOf" srcId="{785DF397-BA4A-42B9-846A-24E47D1AB23C}" destId="{B2A6DE85-4FF0-43D2-8B9A-84347CA831E1}" srcOrd="0" destOrd="0" presId="urn:microsoft.com/office/officeart/2005/8/layout/matrix1"/>
    <dgm:cxn modelId="{EE507B30-25F1-4ACD-B228-38EC7F618CB8}" srcId="{678D9380-B2FF-4F84-9749-FAD3E0E22CC0}" destId="{5FEC7558-0905-4726-B0C2-8C439B8D7ED3}" srcOrd="5" destOrd="0" parTransId="{A97CED38-C220-4386-852B-EB584F976164}" sibTransId="{713A5CF9-3777-441F-BE96-690C84D5FC9C}"/>
    <dgm:cxn modelId="{054D5F36-93B5-48DD-A25C-3C4CE12626F4}" srcId="{678D9380-B2FF-4F84-9749-FAD3E0E22CC0}" destId="{66ACCCEE-5EF0-472B-8C89-9F92A46507AB}" srcOrd="9" destOrd="0" parTransId="{B27474C6-F3F4-4BFC-A150-52CD520BE739}" sibTransId="{505D2DF3-5A42-4F33-BCA3-44DA74BFB12E}"/>
    <dgm:cxn modelId="{34FC3F44-A594-4D73-9C84-CFDF2FA7D67C}" srcId="{678D9380-B2FF-4F84-9749-FAD3E0E22CC0}" destId="{3B6A803E-58AE-4775-8F88-1FCF63E3BF32}" srcOrd="3" destOrd="0" parTransId="{4A8E5D4E-0B75-49C0-A90B-498B92B3716C}" sibTransId="{872670A6-5B71-48B3-97B9-E8E4FAD5D2DB}"/>
    <dgm:cxn modelId="{4519044A-7220-4C87-8D3C-B46622D78F2A}" srcId="{678D9380-B2FF-4F84-9749-FAD3E0E22CC0}" destId="{785DF397-BA4A-42B9-846A-24E47D1AB23C}" srcOrd="2" destOrd="0" parTransId="{27646A23-2638-48DC-90DF-38ADBE219A58}" sibTransId="{B6C52E6A-25AA-4E5E-8CCC-AF706E9C62D4}"/>
    <dgm:cxn modelId="{19B26A7E-0F3F-4F48-ABE8-B0310ABA020B}" type="presOf" srcId="{3B6A803E-58AE-4775-8F88-1FCF63E3BF32}" destId="{747622FB-B0D8-4198-9EE6-2D3EFC28CD86}" srcOrd="0" destOrd="0" presId="urn:microsoft.com/office/officeart/2005/8/layout/matrix1"/>
    <dgm:cxn modelId="{51BFE97E-1463-4ABA-B8A9-5BF9A5DA696A}" srcId="{678D9380-B2FF-4F84-9749-FAD3E0E22CC0}" destId="{CDEE339A-C0E6-4F2E-814A-AF50C36152E8}" srcOrd="10" destOrd="0" parTransId="{AF2365E7-AF47-48A4-B4E8-A9CEDF372B90}" sibTransId="{2C2CF486-21D4-4AAF-8D26-E7B60DE16392}"/>
    <dgm:cxn modelId="{44175282-E901-4E93-9144-D8F01EA61B21}" srcId="{678D9380-B2FF-4F84-9749-FAD3E0E22CC0}" destId="{DA3017B5-DE1F-491A-9438-805A448C70D9}" srcOrd="1" destOrd="0" parTransId="{B26FD374-6C7A-4AA4-8FCD-9CF3CAF04CC0}" sibTransId="{3343B539-E846-4CC0-82BE-92D7C293C4D3}"/>
    <dgm:cxn modelId="{CC904284-0CA7-4403-8898-D392CCA99795}" type="presOf" srcId="{0058E47B-6579-4BA9-B486-26CBC442FE2D}" destId="{48BA420E-F224-4951-A31C-CE9393D3F292}" srcOrd="0" destOrd="0" presId="urn:microsoft.com/office/officeart/2005/8/layout/matrix1"/>
    <dgm:cxn modelId="{006D9692-05E5-43F0-9A44-BDC3234104B5}" srcId="{678D9380-B2FF-4F84-9749-FAD3E0E22CC0}" destId="{90BDF7C8-2907-4D66-B559-EDDA3F865CFF}" srcOrd="8" destOrd="0" parTransId="{C6C6BF15-F0AD-44D0-AF85-CC2DAD2F4258}" sibTransId="{A088EE6F-28C0-44D7-A3F9-0544F62C8561}"/>
    <dgm:cxn modelId="{C4C8109C-6E42-4B12-B3E0-1A5F929FCDF0}" type="presOf" srcId="{7DE2BF3A-7A75-4B6A-ADF3-514363AE078D}" destId="{B17B2F5C-27EF-4635-A288-D1876101439B}" srcOrd="1" destOrd="0" presId="urn:microsoft.com/office/officeart/2005/8/layout/matrix1"/>
    <dgm:cxn modelId="{7CFFD8A1-D13D-4EE4-8981-85279B5654B5}" srcId="{678D9380-B2FF-4F84-9749-FAD3E0E22CC0}" destId="{D8801DC7-23C8-4FAD-8163-0DE36EBAA5E5}" srcOrd="4" destOrd="0" parTransId="{DCDDA938-A0F1-49CD-B91A-C3D046CF07E3}" sibTransId="{97293F01-C7E2-4720-AE58-96848E7E4443}"/>
    <dgm:cxn modelId="{C603E6C0-7AB6-4EF8-913A-09AC7B830BE9}" srcId="{0058E47B-6579-4BA9-B486-26CBC442FE2D}" destId="{678D9380-B2FF-4F84-9749-FAD3E0E22CC0}" srcOrd="0" destOrd="0" parTransId="{BF7DED7D-5347-4F2A-A2B1-867FACE4D005}" sibTransId="{3ABB8E54-A73C-4E54-85CF-102EA93E01E4}"/>
    <dgm:cxn modelId="{BED5BEC6-FDEB-46DC-AB63-571B7AF9C5B1}" srcId="{678D9380-B2FF-4F84-9749-FAD3E0E22CC0}" destId="{36A6816A-4FEF-4D94-B327-622FCCE715EC}" srcOrd="6" destOrd="0" parTransId="{3A29DC5A-625F-4EF7-BC3C-D0BCA5491B9F}" sibTransId="{C9FF761A-F107-44F0-B954-A7277BE440C8}"/>
    <dgm:cxn modelId="{D6EF63CE-8B78-4643-A5F9-970BDBEC0419}" srcId="{678D9380-B2FF-4F84-9749-FAD3E0E22CC0}" destId="{CD0B26E4-7960-4CA2-98BD-1BED688E2FD7}" srcOrd="12" destOrd="0" parTransId="{C761DFFA-6963-4174-B05A-1EC99725D563}" sibTransId="{E84815B6-6AC4-4598-BE75-A04B76D80FB6}"/>
    <dgm:cxn modelId="{2975F9CE-CA69-4115-B10C-C32E8FC83C86}" type="presOf" srcId="{7DE2BF3A-7A75-4B6A-ADF3-514363AE078D}" destId="{74ED80B1-30D1-4E46-9520-09BE51B12761}" srcOrd="0" destOrd="0" presId="urn:microsoft.com/office/officeart/2005/8/layout/matrix1"/>
    <dgm:cxn modelId="{F443A3D2-D9AD-48C6-B139-96C4FB916C97}" srcId="{678D9380-B2FF-4F84-9749-FAD3E0E22CC0}" destId="{7DE2BF3A-7A75-4B6A-ADF3-514363AE078D}" srcOrd="0" destOrd="0" parTransId="{D7910151-9515-4815-B2AB-03C92B46F223}" sibTransId="{B8278D13-3A62-46D1-9725-8BB7AFE28AC6}"/>
    <dgm:cxn modelId="{82DF01D3-19E1-44A9-8426-EC25798C1785}" srcId="{678D9380-B2FF-4F84-9749-FAD3E0E22CC0}" destId="{DB35DC12-E6CB-4BDD-88EA-13E8F33F74B2}" srcOrd="11" destOrd="0" parTransId="{FA23DEE3-0015-4B28-A768-6D26A4B72C33}" sibTransId="{53B4A6EA-84CD-461F-AE70-1D3E70CF19AD}"/>
    <dgm:cxn modelId="{3E7B7DDC-F3D9-48A6-AD40-3EA1CF92C53D}" srcId="{678D9380-B2FF-4F84-9749-FAD3E0E22CC0}" destId="{6AA6E88F-B3AA-4947-BEEC-80D3CC59198D}" srcOrd="7" destOrd="0" parTransId="{4AD129D3-D8A0-4929-B8F7-5B5F8C3873EF}" sibTransId="{28E69CBF-5D78-4367-96AE-083CA891AFAE}"/>
    <dgm:cxn modelId="{D67A32F4-8ECD-4299-BCC9-4724699565CD}" type="presOf" srcId="{785DF397-BA4A-42B9-846A-24E47D1AB23C}" destId="{3185B046-00D2-41E0-B04E-D460BE683DE1}" srcOrd="1" destOrd="0" presId="urn:microsoft.com/office/officeart/2005/8/layout/matrix1"/>
    <dgm:cxn modelId="{B289A9FC-7C86-401C-ABC5-B9D30559E6FC}" type="presOf" srcId="{3B6A803E-58AE-4775-8F88-1FCF63E3BF32}" destId="{C6D8D5F8-5C7C-4E0E-AF3B-1403BEE4B2EF}" srcOrd="1" destOrd="0" presId="urn:microsoft.com/office/officeart/2005/8/layout/matrix1"/>
    <dgm:cxn modelId="{8E9FD18E-985F-475B-96BF-59C4B7DF7D0B}" type="presParOf" srcId="{48BA420E-F224-4951-A31C-CE9393D3F292}" destId="{D9E3DBA7-7765-4C1E-B8AB-7D409DA55F4F}" srcOrd="0" destOrd="0" presId="urn:microsoft.com/office/officeart/2005/8/layout/matrix1"/>
    <dgm:cxn modelId="{B9CD6F47-7C82-4512-8948-C12E12283661}" type="presParOf" srcId="{D9E3DBA7-7765-4C1E-B8AB-7D409DA55F4F}" destId="{74ED80B1-30D1-4E46-9520-09BE51B12761}" srcOrd="0" destOrd="0" presId="urn:microsoft.com/office/officeart/2005/8/layout/matrix1"/>
    <dgm:cxn modelId="{AA44A9A0-B2B3-4666-AB9A-CCC9929657C7}" type="presParOf" srcId="{D9E3DBA7-7765-4C1E-B8AB-7D409DA55F4F}" destId="{B17B2F5C-27EF-4635-A288-D1876101439B}" srcOrd="1" destOrd="0" presId="urn:microsoft.com/office/officeart/2005/8/layout/matrix1"/>
    <dgm:cxn modelId="{3B744998-6BC5-4B25-B169-4949AD8DBA7A}" type="presParOf" srcId="{D9E3DBA7-7765-4C1E-B8AB-7D409DA55F4F}" destId="{B1723B70-CCBA-4DED-9B2D-E9A58470EC37}" srcOrd="2" destOrd="0" presId="urn:microsoft.com/office/officeart/2005/8/layout/matrix1"/>
    <dgm:cxn modelId="{D7C9E7D3-353B-4A78-8B41-0B4B78AA75A6}" type="presParOf" srcId="{D9E3DBA7-7765-4C1E-B8AB-7D409DA55F4F}" destId="{59C1A07F-B53A-4CDC-83D1-0F87365ECAAB}" srcOrd="3" destOrd="0" presId="urn:microsoft.com/office/officeart/2005/8/layout/matrix1"/>
    <dgm:cxn modelId="{9E01E666-D1B6-4E71-A156-501A6AB180EE}" type="presParOf" srcId="{D9E3DBA7-7765-4C1E-B8AB-7D409DA55F4F}" destId="{B2A6DE85-4FF0-43D2-8B9A-84347CA831E1}" srcOrd="4" destOrd="0" presId="urn:microsoft.com/office/officeart/2005/8/layout/matrix1"/>
    <dgm:cxn modelId="{A3E785EA-EFAD-44FE-8519-3D0E474F4A76}" type="presParOf" srcId="{D9E3DBA7-7765-4C1E-B8AB-7D409DA55F4F}" destId="{3185B046-00D2-41E0-B04E-D460BE683DE1}" srcOrd="5" destOrd="0" presId="urn:microsoft.com/office/officeart/2005/8/layout/matrix1"/>
    <dgm:cxn modelId="{66FA12CD-93AA-41D1-9F47-6366EDAD21FF}" type="presParOf" srcId="{D9E3DBA7-7765-4C1E-B8AB-7D409DA55F4F}" destId="{747622FB-B0D8-4198-9EE6-2D3EFC28CD86}" srcOrd="6" destOrd="0" presId="urn:microsoft.com/office/officeart/2005/8/layout/matrix1"/>
    <dgm:cxn modelId="{FEFDA132-3FA7-4857-8E4A-A0619C68EB86}" type="presParOf" srcId="{D9E3DBA7-7765-4C1E-B8AB-7D409DA55F4F}" destId="{C6D8D5F8-5C7C-4E0E-AF3B-1403BEE4B2EF}" srcOrd="7" destOrd="0" presId="urn:microsoft.com/office/officeart/2005/8/layout/matrix1"/>
    <dgm:cxn modelId="{5586DC8F-33C5-4A34-8CA6-227EA544EE1D}" type="presParOf" srcId="{48BA420E-F224-4951-A31C-CE9393D3F292}" destId="{EF1A7405-112B-4A75-A579-9CFB9F5F1FDE}"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0058E47B-6579-4BA9-B486-26CBC442FE2D}"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CR"/>
        </a:p>
      </dgm:t>
    </dgm:pt>
    <dgm:pt modelId="{678D9380-B2FF-4F84-9749-FAD3E0E22CC0}">
      <dgm:prSet phldrT="[Texto]"/>
      <dgm:spPr/>
      <dgm:t>
        <a:bodyPr/>
        <a:lstStyle/>
        <a:p>
          <a:r>
            <a:rPr lang="es-MX" b="1" dirty="0"/>
            <a:t>Principio del valor por el dinero, A.</a:t>
          </a:r>
          <a:endParaRPr lang="es-CR" dirty="0"/>
        </a:p>
      </dgm:t>
    </dgm:pt>
    <dgm:pt modelId="{BF7DED7D-5347-4F2A-A2B1-867FACE4D005}" type="parTrans" cxnId="{C603E6C0-7AB6-4EF8-913A-09AC7B830BE9}">
      <dgm:prSet/>
      <dgm:spPr/>
      <dgm:t>
        <a:bodyPr/>
        <a:lstStyle/>
        <a:p>
          <a:endParaRPr lang="es-CR"/>
        </a:p>
      </dgm:t>
    </dgm:pt>
    <dgm:pt modelId="{3ABB8E54-A73C-4E54-85CF-102EA93E01E4}" type="sibTrans" cxnId="{C603E6C0-7AB6-4EF8-913A-09AC7B830BE9}">
      <dgm:prSet/>
      <dgm:spPr/>
      <dgm:t>
        <a:bodyPr/>
        <a:lstStyle/>
        <a:p>
          <a:endParaRPr lang="es-CR"/>
        </a:p>
      </dgm:t>
    </dgm:pt>
    <dgm:pt modelId="{7DE2BF3A-7A75-4B6A-ADF3-514363AE078D}">
      <dgm:prSet phldrT="[Texto]"/>
      <dgm:spPr/>
      <dgm:t>
        <a:bodyPr/>
        <a:lstStyle/>
        <a:p>
          <a:pPr algn="just"/>
          <a:r>
            <a:rPr lang="es-CR" dirty="0"/>
            <a:t>Resolución: R-DCP-SICOP-01034-2024.</a:t>
          </a:r>
        </a:p>
        <a:p>
          <a:pPr algn="just"/>
          <a:r>
            <a:rPr lang="es-CR" dirty="0"/>
            <a:t>Licitación: 2024LY-000025-0000100001.</a:t>
          </a:r>
        </a:p>
        <a:p>
          <a:pPr algn="just"/>
          <a:r>
            <a:rPr lang="es-MX" b="1" i="1" dirty="0"/>
            <a:t>Promueve</a:t>
          </a:r>
          <a:r>
            <a:rPr lang="es-CR" dirty="0"/>
            <a:t>: Banco de Costa Rica.</a:t>
          </a:r>
        </a:p>
      </dgm:t>
    </dgm:pt>
    <dgm:pt modelId="{D7910151-9515-4815-B2AB-03C92B46F223}" type="parTrans" cxnId="{F443A3D2-D9AD-48C6-B139-96C4FB916C97}">
      <dgm:prSet/>
      <dgm:spPr/>
      <dgm:t>
        <a:bodyPr/>
        <a:lstStyle/>
        <a:p>
          <a:endParaRPr lang="es-CR"/>
        </a:p>
      </dgm:t>
    </dgm:pt>
    <dgm:pt modelId="{B8278D13-3A62-46D1-9725-8BB7AFE28AC6}" type="sibTrans" cxnId="{F443A3D2-D9AD-48C6-B139-96C4FB916C97}">
      <dgm:prSet/>
      <dgm:spPr/>
      <dgm:t>
        <a:bodyPr/>
        <a:lstStyle/>
        <a:p>
          <a:endParaRPr lang="es-CR"/>
        </a:p>
      </dgm:t>
    </dgm:pt>
    <dgm:pt modelId="{CDEE339A-C0E6-4F2E-814A-AF50C36152E8}">
      <dgm:prSet phldrT="[Texto]" phldr="1"/>
      <dgm:spPr/>
      <dgm:t>
        <a:bodyPr/>
        <a:lstStyle/>
        <a:p>
          <a:endParaRPr lang="es-CR"/>
        </a:p>
      </dgm:t>
    </dgm:pt>
    <dgm:pt modelId="{AF2365E7-AF47-48A4-B4E8-A9CEDF372B90}" type="parTrans" cxnId="{51BFE97E-1463-4ABA-B8A9-5BF9A5DA696A}">
      <dgm:prSet/>
      <dgm:spPr/>
      <dgm:t>
        <a:bodyPr/>
        <a:lstStyle/>
        <a:p>
          <a:endParaRPr lang="es-CR"/>
        </a:p>
      </dgm:t>
    </dgm:pt>
    <dgm:pt modelId="{2C2CF486-21D4-4AAF-8D26-E7B60DE16392}" type="sibTrans" cxnId="{51BFE97E-1463-4ABA-B8A9-5BF9A5DA696A}">
      <dgm:prSet/>
      <dgm:spPr/>
      <dgm:t>
        <a:bodyPr/>
        <a:lstStyle/>
        <a:p>
          <a:endParaRPr lang="es-CR"/>
        </a:p>
      </dgm:t>
    </dgm:pt>
    <dgm:pt modelId="{DB35DC12-E6CB-4BDD-88EA-13E8F33F74B2}">
      <dgm:prSet phldrT="[Texto]" phldr="1"/>
      <dgm:spPr/>
      <dgm:t>
        <a:bodyPr/>
        <a:lstStyle/>
        <a:p>
          <a:endParaRPr lang="es-CR"/>
        </a:p>
      </dgm:t>
    </dgm:pt>
    <dgm:pt modelId="{FA23DEE3-0015-4B28-A768-6D26A4B72C33}" type="parTrans" cxnId="{82DF01D3-19E1-44A9-8426-EC25798C1785}">
      <dgm:prSet/>
      <dgm:spPr/>
      <dgm:t>
        <a:bodyPr/>
        <a:lstStyle/>
        <a:p>
          <a:endParaRPr lang="es-CR"/>
        </a:p>
      </dgm:t>
    </dgm:pt>
    <dgm:pt modelId="{53B4A6EA-84CD-461F-AE70-1D3E70CF19AD}" type="sibTrans" cxnId="{82DF01D3-19E1-44A9-8426-EC25798C1785}">
      <dgm:prSet/>
      <dgm:spPr/>
      <dgm:t>
        <a:bodyPr/>
        <a:lstStyle/>
        <a:p>
          <a:endParaRPr lang="es-CR"/>
        </a:p>
      </dgm:t>
    </dgm:pt>
    <dgm:pt modelId="{CD0B26E4-7960-4CA2-98BD-1BED688E2FD7}">
      <dgm:prSet phldrT="[Texto]" phldr="1"/>
      <dgm:spPr/>
      <dgm:t>
        <a:bodyPr/>
        <a:lstStyle/>
        <a:p>
          <a:endParaRPr lang="es-CR"/>
        </a:p>
      </dgm:t>
    </dgm:pt>
    <dgm:pt modelId="{C761DFFA-6963-4174-B05A-1EC99725D563}" type="parTrans" cxnId="{D6EF63CE-8B78-4643-A5F9-970BDBEC0419}">
      <dgm:prSet/>
      <dgm:spPr/>
      <dgm:t>
        <a:bodyPr/>
        <a:lstStyle/>
        <a:p>
          <a:endParaRPr lang="es-CR"/>
        </a:p>
      </dgm:t>
    </dgm:pt>
    <dgm:pt modelId="{E84815B6-6AC4-4598-BE75-A04B76D80FB6}" type="sibTrans" cxnId="{D6EF63CE-8B78-4643-A5F9-970BDBEC0419}">
      <dgm:prSet/>
      <dgm:spPr/>
      <dgm:t>
        <a:bodyPr/>
        <a:lstStyle/>
        <a:p>
          <a:endParaRPr lang="es-CR"/>
        </a:p>
      </dgm:t>
    </dgm:pt>
    <dgm:pt modelId="{DA3017B5-DE1F-491A-9438-805A448C70D9}">
      <dgm:prSet/>
      <dgm:spPr/>
      <dgm:t>
        <a:bodyPr/>
        <a:lstStyle/>
        <a:p>
          <a:pPr algn="just"/>
          <a:r>
            <a:rPr lang="es-CR" b="1" dirty="0"/>
            <a:t>Relevancia del Principio de Valor por el Dinero</a:t>
          </a:r>
          <a:endParaRPr lang="es-CR" dirty="0"/>
        </a:p>
        <a:p>
          <a:pPr algn="just"/>
          <a:r>
            <a:rPr lang="es-CR" dirty="0"/>
            <a:t>Garantiza que los recursos públicos se usen de manera </a:t>
          </a:r>
          <a:r>
            <a:rPr lang="es-CR" b="1" dirty="0"/>
            <a:t>eficiente, transparente y con máxima rentabilidad</a:t>
          </a:r>
          <a:r>
            <a:rPr lang="es-CR" dirty="0"/>
            <a:t>.</a:t>
          </a:r>
        </a:p>
        <a:p>
          <a:pPr algn="just"/>
          <a:r>
            <a:rPr lang="es-CR" dirty="0"/>
            <a:t>Requiere que los precios de referencia reflejen </a:t>
          </a:r>
          <a:r>
            <a:rPr lang="es-CR" b="1" dirty="0"/>
            <a:t>condiciones reales del mercado</a:t>
          </a:r>
          <a:r>
            <a:rPr lang="es-CR" dirty="0"/>
            <a:t> y el </a:t>
          </a:r>
          <a:r>
            <a:rPr lang="es-CR" b="1" dirty="0"/>
            <a:t>ciclo de vida del contrato</a:t>
          </a:r>
          <a:r>
            <a:rPr lang="es-CR" dirty="0"/>
            <a:t>.</a:t>
          </a:r>
        </a:p>
      </dgm:t>
    </dgm:pt>
    <dgm:pt modelId="{B26FD374-6C7A-4AA4-8FCD-9CF3CAF04CC0}" type="parTrans" cxnId="{44175282-E901-4E93-9144-D8F01EA61B21}">
      <dgm:prSet/>
      <dgm:spPr/>
      <dgm:t>
        <a:bodyPr/>
        <a:lstStyle/>
        <a:p>
          <a:endParaRPr lang="es-CR"/>
        </a:p>
      </dgm:t>
    </dgm:pt>
    <dgm:pt modelId="{3343B539-E846-4CC0-82BE-92D7C293C4D3}" type="sibTrans" cxnId="{44175282-E901-4E93-9144-D8F01EA61B21}">
      <dgm:prSet/>
      <dgm:spPr/>
      <dgm:t>
        <a:bodyPr/>
        <a:lstStyle/>
        <a:p>
          <a:endParaRPr lang="es-CR"/>
        </a:p>
      </dgm:t>
    </dgm:pt>
    <dgm:pt modelId="{36A6816A-4FEF-4D94-B327-622FCCE715EC}">
      <dgm:prSet/>
      <dgm:spPr/>
      <dgm:t>
        <a:bodyPr/>
        <a:lstStyle/>
        <a:p>
          <a:endParaRPr lang="es-CR" dirty="0"/>
        </a:p>
      </dgm:t>
    </dgm:pt>
    <dgm:pt modelId="{3A29DC5A-625F-4EF7-BC3C-D0BCA5491B9F}" type="parTrans" cxnId="{BED5BEC6-FDEB-46DC-AB63-571B7AF9C5B1}">
      <dgm:prSet/>
      <dgm:spPr/>
      <dgm:t>
        <a:bodyPr/>
        <a:lstStyle/>
        <a:p>
          <a:endParaRPr lang="es-CR"/>
        </a:p>
      </dgm:t>
    </dgm:pt>
    <dgm:pt modelId="{C9FF761A-F107-44F0-B954-A7277BE440C8}" type="sibTrans" cxnId="{BED5BEC6-FDEB-46DC-AB63-571B7AF9C5B1}">
      <dgm:prSet/>
      <dgm:spPr/>
      <dgm:t>
        <a:bodyPr/>
        <a:lstStyle/>
        <a:p>
          <a:endParaRPr lang="es-CR"/>
        </a:p>
      </dgm:t>
    </dgm:pt>
    <dgm:pt modelId="{6AA6E88F-B3AA-4947-BEEC-80D3CC59198D}">
      <dgm:prSet/>
      <dgm:spPr/>
      <dgm:t>
        <a:bodyPr/>
        <a:lstStyle/>
        <a:p>
          <a:endParaRPr lang="es-CR" dirty="0"/>
        </a:p>
      </dgm:t>
    </dgm:pt>
    <dgm:pt modelId="{4AD129D3-D8A0-4929-B8F7-5B5F8C3873EF}" type="parTrans" cxnId="{3E7B7DDC-F3D9-48A6-AD40-3EA1CF92C53D}">
      <dgm:prSet/>
      <dgm:spPr/>
      <dgm:t>
        <a:bodyPr/>
        <a:lstStyle/>
        <a:p>
          <a:endParaRPr lang="es-CR"/>
        </a:p>
      </dgm:t>
    </dgm:pt>
    <dgm:pt modelId="{28E69CBF-5D78-4367-96AE-083CA891AFAE}" type="sibTrans" cxnId="{3E7B7DDC-F3D9-48A6-AD40-3EA1CF92C53D}">
      <dgm:prSet/>
      <dgm:spPr/>
      <dgm:t>
        <a:bodyPr/>
        <a:lstStyle/>
        <a:p>
          <a:endParaRPr lang="es-CR"/>
        </a:p>
      </dgm:t>
    </dgm:pt>
    <dgm:pt modelId="{90BDF7C8-2907-4D66-B559-EDDA3F865CFF}">
      <dgm:prSet/>
      <dgm:spPr/>
      <dgm:t>
        <a:bodyPr/>
        <a:lstStyle/>
        <a:p>
          <a:endParaRPr lang="es-CR"/>
        </a:p>
      </dgm:t>
    </dgm:pt>
    <dgm:pt modelId="{C6C6BF15-F0AD-44D0-AF85-CC2DAD2F4258}" type="parTrans" cxnId="{006D9692-05E5-43F0-9A44-BDC3234104B5}">
      <dgm:prSet/>
      <dgm:spPr/>
      <dgm:t>
        <a:bodyPr/>
        <a:lstStyle/>
        <a:p>
          <a:endParaRPr lang="es-CR"/>
        </a:p>
      </dgm:t>
    </dgm:pt>
    <dgm:pt modelId="{A088EE6F-28C0-44D7-A3F9-0544F62C8561}" type="sibTrans" cxnId="{006D9692-05E5-43F0-9A44-BDC3234104B5}">
      <dgm:prSet/>
      <dgm:spPr/>
      <dgm:t>
        <a:bodyPr/>
        <a:lstStyle/>
        <a:p>
          <a:endParaRPr lang="es-CR"/>
        </a:p>
      </dgm:t>
    </dgm:pt>
    <dgm:pt modelId="{66ACCCEE-5EF0-472B-8C89-9F92A46507AB}">
      <dgm:prSet/>
      <dgm:spPr/>
      <dgm:t>
        <a:bodyPr/>
        <a:lstStyle/>
        <a:p>
          <a:endParaRPr lang="es-CR" dirty="0"/>
        </a:p>
      </dgm:t>
    </dgm:pt>
    <dgm:pt modelId="{B27474C6-F3F4-4BFC-A150-52CD520BE739}" type="parTrans" cxnId="{054D5F36-93B5-48DD-A25C-3C4CE12626F4}">
      <dgm:prSet/>
      <dgm:spPr/>
      <dgm:t>
        <a:bodyPr/>
        <a:lstStyle/>
        <a:p>
          <a:endParaRPr lang="es-CR"/>
        </a:p>
      </dgm:t>
    </dgm:pt>
    <dgm:pt modelId="{505D2DF3-5A42-4F33-BCA3-44DA74BFB12E}" type="sibTrans" cxnId="{054D5F36-93B5-48DD-A25C-3C4CE12626F4}">
      <dgm:prSet/>
      <dgm:spPr/>
      <dgm:t>
        <a:bodyPr/>
        <a:lstStyle/>
        <a:p>
          <a:endParaRPr lang="es-CR"/>
        </a:p>
      </dgm:t>
    </dgm:pt>
    <dgm:pt modelId="{3B6A803E-58AE-4775-8F88-1FCF63E3BF32}">
      <dgm:prSet/>
      <dgm:spPr/>
      <dgm:t>
        <a:bodyPr/>
        <a:lstStyle/>
        <a:p>
          <a:pPr algn="just"/>
          <a:r>
            <a:rPr lang="es-CR" b="1" i="0" dirty="0"/>
            <a:t>Resolución de la CGR</a:t>
          </a:r>
        </a:p>
        <a:p>
          <a:pPr algn="just">
            <a:buFont typeface="Arial" panose="020B0604020202020204" pitchFamily="34" charset="0"/>
            <a:buChar char="•"/>
          </a:pPr>
          <a:r>
            <a:rPr lang="es-MX" b="1" i="0" dirty="0"/>
            <a:t>Rechazo del recurso</a:t>
          </a:r>
          <a:r>
            <a:rPr lang="es-MX" b="0" i="0" dirty="0"/>
            <a:t> por falta de fundamentación, pero con </a:t>
          </a:r>
          <a:r>
            <a:rPr lang="es-MX" b="1" i="0" dirty="0"/>
            <a:t>observaciones de oficio</a:t>
          </a:r>
          <a:r>
            <a:rPr lang="es-MX" b="0" i="0" dirty="0"/>
            <a:t>:</a:t>
          </a:r>
        </a:p>
        <a:p>
          <a:pPr algn="just">
            <a:buFont typeface="Arial" panose="020B0604020202020204" pitchFamily="34" charset="0"/>
            <a:buChar char="•"/>
          </a:pPr>
          <a:r>
            <a:rPr lang="es-CR" b="1" i="0" dirty="0"/>
            <a:t>Art. 34 LGCP</a:t>
          </a:r>
          <a:r>
            <a:rPr lang="es-CR" b="0" i="0" dirty="0"/>
            <a:t>:</a:t>
          </a:r>
        </a:p>
        <a:p>
          <a:pPr algn="just">
            <a:buFont typeface="Arial" panose="020B0604020202020204" pitchFamily="34" charset="0"/>
            <a:buChar char="•"/>
          </a:pPr>
          <a:r>
            <a:rPr lang="es-MX" b="0" i="0" dirty="0"/>
            <a:t>El estudio de mercado debe ser </a:t>
          </a:r>
          <a:r>
            <a:rPr lang="es-MX" b="1" i="0" dirty="0"/>
            <a:t>previo, confiable</a:t>
          </a:r>
          <a:r>
            <a:rPr lang="es-MX" b="0" i="0" dirty="0"/>
            <a:t> y considerar:</a:t>
          </a:r>
        </a:p>
        <a:p>
          <a:pPr algn="just">
            <a:buFont typeface="Arial" panose="020B0604020202020204" pitchFamily="34" charset="0"/>
            <a:buChar char="•"/>
          </a:pPr>
          <a:r>
            <a:rPr lang="es-MX" b="0" i="0" dirty="0"/>
            <a:t>Existencia de bienes/servicios en </a:t>
          </a:r>
          <a:r>
            <a:rPr lang="es-MX" b="1" i="0" dirty="0"/>
            <a:t>calidad, cantidad y plazo</a:t>
          </a:r>
          <a:r>
            <a:rPr lang="es-MX" b="0" i="0" dirty="0"/>
            <a:t>.</a:t>
          </a:r>
        </a:p>
        <a:p>
          <a:pPr algn="just">
            <a:buFont typeface="Arial" panose="020B0604020202020204" pitchFamily="34" charset="0"/>
            <a:buChar char="•"/>
          </a:pPr>
          <a:r>
            <a:rPr lang="es-CR" b="0" i="0" dirty="0"/>
            <a:t>Precios de referencia para evitar </a:t>
          </a:r>
          <a:r>
            <a:rPr lang="es-CR" b="1" i="0" dirty="0"/>
            <a:t>precios ruinosos o excesivos</a:t>
          </a:r>
          <a:r>
            <a:rPr lang="es-CR" b="0" i="0" dirty="0"/>
            <a:t>.</a:t>
          </a:r>
        </a:p>
        <a:p>
          <a:pPr algn="just">
            <a:buFont typeface="Arial" panose="020B0604020202020204" pitchFamily="34" charset="0"/>
            <a:buChar char="•"/>
          </a:pPr>
          <a:r>
            <a:rPr lang="es-MX" b="0" i="0" dirty="0"/>
            <a:t>Ciclo de vida del contrato y </a:t>
          </a:r>
          <a:r>
            <a:rPr lang="es-MX" b="1" i="0" dirty="0"/>
            <a:t>principio de valor por el dinero</a:t>
          </a:r>
          <a:r>
            <a:rPr lang="es-MX" b="0" i="0" dirty="0"/>
            <a:t>.</a:t>
          </a:r>
        </a:p>
        <a:p>
          <a:pPr algn="just">
            <a:buFont typeface="Arial" panose="020B0604020202020204" pitchFamily="34" charset="0"/>
            <a:buChar char="•"/>
          </a:pPr>
          <a:endParaRPr lang="es-CR" dirty="0"/>
        </a:p>
      </dgm:t>
    </dgm:pt>
    <dgm:pt modelId="{4A8E5D4E-0B75-49C0-A90B-498B92B3716C}" type="parTrans" cxnId="{34FC3F44-A594-4D73-9C84-CFDF2FA7D67C}">
      <dgm:prSet/>
      <dgm:spPr/>
      <dgm:t>
        <a:bodyPr/>
        <a:lstStyle/>
        <a:p>
          <a:endParaRPr lang="es-CR"/>
        </a:p>
      </dgm:t>
    </dgm:pt>
    <dgm:pt modelId="{872670A6-5B71-48B3-97B9-E8E4FAD5D2DB}" type="sibTrans" cxnId="{34FC3F44-A594-4D73-9C84-CFDF2FA7D67C}">
      <dgm:prSet/>
      <dgm:spPr/>
      <dgm:t>
        <a:bodyPr/>
        <a:lstStyle/>
        <a:p>
          <a:endParaRPr lang="es-CR"/>
        </a:p>
      </dgm:t>
    </dgm:pt>
    <dgm:pt modelId="{785DF397-BA4A-42B9-846A-24E47D1AB23C}">
      <dgm:prSet/>
      <dgm:spPr/>
      <dgm:t>
        <a:bodyPr/>
        <a:lstStyle/>
        <a:p>
          <a:pPr algn="just"/>
          <a:r>
            <a:rPr lang="es-CR" b="1" dirty="0"/>
            <a:t>Situación Planteada</a:t>
          </a:r>
          <a:endParaRPr lang="es-CR" dirty="0"/>
        </a:p>
        <a:p>
          <a:pPr algn="just">
            <a:buSzPts val="1000"/>
            <a:buFont typeface="Symbol" panose="05050102010706020507" pitchFamily="18" charset="2"/>
            <a:buChar char=""/>
          </a:pPr>
          <a:r>
            <a:rPr lang="es-CR" b="1" dirty="0"/>
            <a:t>Alegato del recurrente</a:t>
          </a:r>
          <a:r>
            <a:rPr lang="es-CR" dirty="0"/>
            <a:t>:</a:t>
          </a:r>
        </a:p>
        <a:p>
          <a:pPr algn="just">
            <a:buSzPts val="1000"/>
            <a:buFont typeface="Courier New" panose="02070309020205020404" pitchFamily="49" charset="0"/>
            <a:buChar char="o"/>
          </a:pPr>
          <a:r>
            <a:rPr lang="es-CR" dirty="0"/>
            <a:t>La Administración utilizó una oferta de referencia con características </a:t>
          </a:r>
          <a:r>
            <a:rPr lang="es-CR" b="1" dirty="0"/>
            <a:t>diferentes</a:t>
          </a:r>
          <a:r>
            <a:rPr lang="es-CR" dirty="0"/>
            <a:t> a las del pliego de condiciones:</a:t>
          </a:r>
        </a:p>
        <a:p>
          <a:pPr algn="just">
            <a:buSzPts val="1000"/>
            <a:buFont typeface="Wingdings" panose="05000000000000000000" pitchFamily="2" charset="2"/>
            <a:buChar char=""/>
          </a:pPr>
          <a:r>
            <a:rPr lang="es-CR" b="1" dirty="0"/>
            <a:t>Contrato por demanda</a:t>
          </a:r>
          <a:r>
            <a:rPr lang="es-CR" dirty="0"/>
            <a:t> vs. oferta de referencia por </a:t>
          </a:r>
          <a:r>
            <a:rPr lang="es-CR" b="1" dirty="0"/>
            <a:t>cantidad definida</a:t>
          </a:r>
          <a:r>
            <a:rPr lang="es-CR" dirty="0"/>
            <a:t>.</a:t>
          </a:r>
        </a:p>
        <a:p>
          <a:pPr algn="just">
            <a:buSzPts val="1000"/>
            <a:buFont typeface="Wingdings" panose="05000000000000000000" pitchFamily="2" charset="2"/>
            <a:buChar char=""/>
          </a:pPr>
          <a:r>
            <a:rPr lang="es-CR" dirty="0"/>
            <a:t>Plazo de </a:t>
          </a:r>
          <a:r>
            <a:rPr lang="es-CR" b="1" dirty="0"/>
            <a:t>12 meses prorrogables (hasta 48)</a:t>
          </a:r>
          <a:r>
            <a:rPr lang="es-CR" dirty="0"/>
            <a:t> vs. oferta de referencia de </a:t>
          </a:r>
          <a:r>
            <a:rPr lang="es-CR" b="1" dirty="0"/>
            <a:t>3 meses (limitada a 20 horas/mes)</a:t>
          </a:r>
          <a:r>
            <a:rPr lang="es-CR" dirty="0"/>
            <a:t>.</a:t>
          </a:r>
        </a:p>
        <a:p>
          <a:pPr algn="just">
            <a:buSzPts val="1000"/>
            <a:buFont typeface="Courier New" panose="02070309020205020404" pitchFamily="49" charset="0"/>
            <a:buChar char="o"/>
          </a:pPr>
          <a:r>
            <a:rPr lang="es-CR" dirty="0"/>
            <a:t>Esto genera dudas sobre la </a:t>
          </a:r>
          <a:r>
            <a:rPr lang="es-CR" b="1" dirty="0"/>
            <a:t>comparabilidad</a:t>
          </a:r>
          <a:r>
            <a:rPr lang="es-CR" dirty="0"/>
            <a:t> y </a:t>
          </a:r>
          <a:r>
            <a:rPr lang="es-CR" b="1" dirty="0"/>
            <a:t>validez</a:t>
          </a:r>
          <a:r>
            <a:rPr lang="es-CR" dirty="0"/>
            <a:t> del precio de referencia.</a:t>
          </a:r>
        </a:p>
      </dgm:t>
    </dgm:pt>
    <dgm:pt modelId="{27646A23-2638-48DC-90DF-38ADBE219A58}" type="parTrans" cxnId="{4519044A-7220-4C87-8D3C-B46622D78F2A}">
      <dgm:prSet/>
      <dgm:spPr/>
      <dgm:t>
        <a:bodyPr/>
        <a:lstStyle/>
        <a:p>
          <a:endParaRPr lang="es-CR"/>
        </a:p>
      </dgm:t>
    </dgm:pt>
    <dgm:pt modelId="{B6C52E6A-25AA-4E5E-8CCC-AF706E9C62D4}" type="sibTrans" cxnId="{4519044A-7220-4C87-8D3C-B46622D78F2A}">
      <dgm:prSet/>
      <dgm:spPr/>
      <dgm:t>
        <a:bodyPr/>
        <a:lstStyle/>
        <a:p>
          <a:endParaRPr lang="es-CR"/>
        </a:p>
      </dgm:t>
    </dgm:pt>
    <dgm:pt modelId="{5FEC7558-0905-4726-B0C2-8C439B8D7ED3}">
      <dgm:prSet/>
      <dgm:spPr/>
      <dgm:t>
        <a:bodyPr/>
        <a:lstStyle/>
        <a:p>
          <a:endParaRPr lang="es-CR"/>
        </a:p>
      </dgm:t>
    </dgm:pt>
    <dgm:pt modelId="{A97CED38-C220-4386-852B-EB584F976164}" type="parTrans" cxnId="{EE507B30-25F1-4ACD-B228-38EC7F618CB8}">
      <dgm:prSet/>
      <dgm:spPr/>
      <dgm:t>
        <a:bodyPr/>
        <a:lstStyle/>
        <a:p>
          <a:endParaRPr lang="es-CR"/>
        </a:p>
      </dgm:t>
    </dgm:pt>
    <dgm:pt modelId="{713A5CF9-3777-441F-BE96-690C84D5FC9C}" type="sibTrans" cxnId="{EE507B30-25F1-4ACD-B228-38EC7F618CB8}">
      <dgm:prSet/>
      <dgm:spPr/>
      <dgm:t>
        <a:bodyPr/>
        <a:lstStyle/>
        <a:p>
          <a:endParaRPr lang="es-CR"/>
        </a:p>
      </dgm:t>
    </dgm:pt>
    <dgm:pt modelId="{D8801DC7-23C8-4FAD-8163-0DE36EBAA5E5}">
      <dgm:prSet/>
      <dgm:spPr/>
      <dgm:t>
        <a:bodyPr/>
        <a:lstStyle/>
        <a:p>
          <a:endParaRPr lang="es-CR"/>
        </a:p>
      </dgm:t>
    </dgm:pt>
    <dgm:pt modelId="{DCDDA938-A0F1-49CD-B91A-C3D046CF07E3}" type="parTrans" cxnId="{7CFFD8A1-D13D-4EE4-8981-85279B5654B5}">
      <dgm:prSet/>
      <dgm:spPr/>
      <dgm:t>
        <a:bodyPr/>
        <a:lstStyle/>
        <a:p>
          <a:endParaRPr lang="es-CR"/>
        </a:p>
      </dgm:t>
    </dgm:pt>
    <dgm:pt modelId="{97293F01-C7E2-4720-AE58-96848E7E4443}" type="sibTrans" cxnId="{7CFFD8A1-D13D-4EE4-8981-85279B5654B5}">
      <dgm:prSet/>
      <dgm:spPr/>
      <dgm:t>
        <a:bodyPr/>
        <a:lstStyle/>
        <a:p>
          <a:endParaRPr lang="es-CR"/>
        </a:p>
      </dgm:t>
    </dgm:pt>
    <dgm:pt modelId="{48BA420E-F224-4951-A31C-CE9393D3F292}" type="pres">
      <dgm:prSet presAssocID="{0058E47B-6579-4BA9-B486-26CBC442FE2D}" presName="diagram" presStyleCnt="0">
        <dgm:presLayoutVars>
          <dgm:chMax val="1"/>
          <dgm:dir/>
          <dgm:animLvl val="ctr"/>
          <dgm:resizeHandles val="exact"/>
        </dgm:presLayoutVars>
      </dgm:prSet>
      <dgm:spPr/>
    </dgm:pt>
    <dgm:pt modelId="{D9E3DBA7-7765-4C1E-B8AB-7D409DA55F4F}" type="pres">
      <dgm:prSet presAssocID="{0058E47B-6579-4BA9-B486-26CBC442FE2D}" presName="matrix" presStyleCnt="0"/>
      <dgm:spPr/>
    </dgm:pt>
    <dgm:pt modelId="{74ED80B1-30D1-4E46-9520-09BE51B12761}" type="pres">
      <dgm:prSet presAssocID="{0058E47B-6579-4BA9-B486-26CBC442FE2D}" presName="tile1" presStyleLbl="node1" presStyleIdx="0" presStyleCnt="4"/>
      <dgm:spPr/>
    </dgm:pt>
    <dgm:pt modelId="{B17B2F5C-27EF-4635-A288-D1876101439B}" type="pres">
      <dgm:prSet presAssocID="{0058E47B-6579-4BA9-B486-26CBC442FE2D}" presName="tile1text" presStyleLbl="node1" presStyleIdx="0" presStyleCnt="4">
        <dgm:presLayoutVars>
          <dgm:chMax val="0"/>
          <dgm:chPref val="0"/>
          <dgm:bulletEnabled val="1"/>
        </dgm:presLayoutVars>
      </dgm:prSet>
      <dgm:spPr/>
    </dgm:pt>
    <dgm:pt modelId="{B1723B70-CCBA-4DED-9B2D-E9A58470EC37}" type="pres">
      <dgm:prSet presAssocID="{0058E47B-6579-4BA9-B486-26CBC442FE2D}" presName="tile2" presStyleLbl="node1" presStyleIdx="1" presStyleCnt="4"/>
      <dgm:spPr/>
    </dgm:pt>
    <dgm:pt modelId="{59C1A07F-B53A-4CDC-83D1-0F87365ECAAB}" type="pres">
      <dgm:prSet presAssocID="{0058E47B-6579-4BA9-B486-26CBC442FE2D}" presName="tile2text" presStyleLbl="node1" presStyleIdx="1" presStyleCnt="4">
        <dgm:presLayoutVars>
          <dgm:chMax val="0"/>
          <dgm:chPref val="0"/>
          <dgm:bulletEnabled val="1"/>
        </dgm:presLayoutVars>
      </dgm:prSet>
      <dgm:spPr/>
    </dgm:pt>
    <dgm:pt modelId="{B2A6DE85-4FF0-43D2-8B9A-84347CA831E1}" type="pres">
      <dgm:prSet presAssocID="{0058E47B-6579-4BA9-B486-26CBC442FE2D}" presName="tile3" presStyleLbl="node1" presStyleIdx="2" presStyleCnt="4"/>
      <dgm:spPr/>
    </dgm:pt>
    <dgm:pt modelId="{3185B046-00D2-41E0-B04E-D460BE683DE1}" type="pres">
      <dgm:prSet presAssocID="{0058E47B-6579-4BA9-B486-26CBC442FE2D}" presName="tile3text" presStyleLbl="node1" presStyleIdx="2" presStyleCnt="4">
        <dgm:presLayoutVars>
          <dgm:chMax val="0"/>
          <dgm:chPref val="0"/>
          <dgm:bulletEnabled val="1"/>
        </dgm:presLayoutVars>
      </dgm:prSet>
      <dgm:spPr/>
    </dgm:pt>
    <dgm:pt modelId="{747622FB-B0D8-4198-9EE6-2D3EFC28CD86}" type="pres">
      <dgm:prSet presAssocID="{0058E47B-6579-4BA9-B486-26CBC442FE2D}" presName="tile4" presStyleLbl="node1" presStyleIdx="3" presStyleCnt="4"/>
      <dgm:spPr/>
    </dgm:pt>
    <dgm:pt modelId="{C6D8D5F8-5C7C-4E0E-AF3B-1403BEE4B2EF}" type="pres">
      <dgm:prSet presAssocID="{0058E47B-6579-4BA9-B486-26CBC442FE2D}" presName="tile4text" presStyleLbl="node1" presStyleIdx="3" presStyleCnt="4">
        <dgm:presLayoutVars>
          <dgm:chMax val="0"/>
          <dgm:chPref val="0"/>
          <dgm:bulletEnabled val="1"/>
        </dgm:presLayoutVars>
      </dgm:prSet>
      <dgm:spPr/>
    </dgm:pt>
    <dgm:pt modelId="{EF1A7405-112B-4A75-A579-9CFB9F5F1FDE}" type="pres">
      <dgm:prSet presAssocID="{0058E47B-6579-4BA9-B486-26CBC442FE2D}" presName="centerTile" presStyleLbl="fgShp" presStyleIdx="0" presStyleCnt="1">
        <dgm:presLayoutVars>
          <dgm:chMax val="0"/>
          <dgm:chPref val="0"/>
        </dgm:presLayoutVars>
      </dgm:prSet>
      <dgm:spPr/>
    </dgm:pt>
  </dgm:ptLst>
  <dgm:cxnLst>
    <dgm:cxn modelId="{AD65D313-20F1-4807-B603-07503045749D}" type="presOf" srcId="{DA3017B5-DE1F-491A-9438-805A448C70D9}" destId="{B1723B70-CCBA-4DED-9B2D-E9A58470EC37}" srcOrd="0" destOrd="0" presId="urn:microsoft.com/office/officeart/2005/8/layout/matrix1"/>
    <dgm:cxn modelId="{F784B518-E342-43D6-AA84-941760540266}" type="presOf" srcId="{678D9380-B2FF-4F84-9749-FAD3E0E22CC0}" destId="{EF1A7405-112B-4A75-A579-9CFB9F5F1FDE}" srcOrd="0" destOrd="0" presId="urn:microsoft.com/office/officeart/2005/8/layout/matrix1"/>
    <dgm:cxn modelId="{940C7C1E-BCA8-4432-9BD6-CDA1157D8F43}" type="presOf" srcId="{DA3017B5-DE1F-491A-9438-805A448C70D9}" destId="{59C1A07F-B53A-4CDC-83D1-0F87365ECAAB}" srcOrd="1" destOrd="0" presId="urn:microsoft.com/office/officeart/2005/8/layout/matrix1"/>
    <dgm:cxn modelId="{A02FD02D-F40E-489C-BC0D-9B09DE7BDA66}" type="presOf" srcId="{785DF397-BA4A-42B9-846A-24E47D1AB23C}" destId="{B2A6DE85-4FF0-43D2-8B9A-84347CA831E1}" srcOrd="0" destOrd="0" presId="urn:microsoft.com/office/officeart/2005/8/layout/matrix1"/>
    <dgm:cxn modelId="{EE507B30-25F1-4ACD-B228-38EC7F618CB8}" srcId="{678D9380-B2FF-4F84-9749-FAD3E0E22CC0}" destId="{5FEC7558-0905-4726-B0C2-8C439B8D7ED3}" srcOrd="5" destOrd="0" parTransId="{A97CED38-C220-4386-852B-EB584F976164}" sibTransId="{713A5CF9-3777-441F-BE96-690C84D5FC9C}"/>
    <dgm:cxn modelId="{054D5F36-93B5-48DD-A25C-3C4CE12626F4}" srcId="{678D9380-B2FF-4F84-9749-FAD3E0E22CC0}" destId="{66ACCCEE-5EF0-472B-8C89-9F92A46507AB}" srcOrd="9" destOrd="0" parTransId="{B27474C6-F3F4-4BFC-A150-52CD520BE739}" sibTransId="{505D2DF3-5A42-4F33-BCA3-44DA74BFB12E}"/>
    <dgm:cxn modelId="{34FC3F44-A594-4D73-9C84-CFDF2FA7D67C}" srcId="{678D9380-B2FF-4F84-9749-FAD3E0E22CC0}" destId="{3B6A803E-58AE-4775-8F88-1FCF63E3BF32}" srcOrd="3" destOrd="0" parTransId="{4A8E5D4E-0B75-49C0-A90B-498B92B3716C}" sibTransId="{872670A6-5B71-48B3-97B9-E8E4FAD5D2DB}"/>
    <dgm:cxn modelId="{4519044A-7220-4C87-8D3C-B46622D78F2A}" srcId="{678D9380-B2FF-4F84-9749-FAD3E0E22CC0}" destId="{785DF397-BA4A-42B9-846A-24E47D1AB23C}" srcOrd="2" destOrd="0" parTransId="{27646A23-2638-48DC-90DF-38ADBE219A58}" sibTransId="{B6C52E6A-25AA-4E5E-8CCC-AF706E9C62D4}"/>
    <dgm:cxn modelId="{19B26A7E-0F3F-4F48-ABE8-B0310ABA020B}" type="presOf" srcId="{3B6A803E-58AE-4775-8F88-1FCF63E3BF32}" destId="{747622FB-B0D8-4198-9EE6-2D3EFC28CD86}" srcOrd="0" destOrd="0" presId="urn:microsoft.com/office/officeart/2005/8/layout/matrix1"/>
    <dgm:cxn modelId="{51BFE97E-1463-4ABA-B8A9-5BF9A5DA696A}" srcId="{678D9380-B2FF-4F84-9749-FAD3E0E22CC0}" destId="{CDEE339A-C0E6-4F2E-814A-AF50C36152E8}" srcOrd="10" destOrd="0" parTransId="{AF2365E7-AF47-48A4-B4E8-A9CEDF372B90}" sibTransId="{2C2CF486-21D4-4AAF-8D26-E7B60DE16392}"/>
    <dgm:cxn modelId="{44175282-E901-4E93-9144-D8F01EA61B21}" srcId="{678D9380-B2FF-4F84-9749-FAD3E0E22CC0}" destId="{DA3017B5-DE1F-491A-9438-805A448C70D9}" srcOrd="1" destOrd="0" parTransId="{B26FD374-6C7A-4AA4-8FCD-9CF3CAF04CC0}" sibTransId="{3343B539-E846-4CC0-82BE-92D7C293C4D3}"/>
    <dgm:cxn modelId="{CC904284-0CA7-4403-8898-D392CCA99795}" type="presOf" srcId="{0058E47B-6579-4BA9-B486-26CBC442FE2D}" destId="{48BA420E-F224-4951-A31C-CE9393D3F292}" srcOrd="0" destOrd="0" presId="urn:microsoft.com/office/officeart/2005/8/layout/matrix1"/>
    <dgm:cxn modelId="{006D9692-05E5-43F0-9A44-BDC3234104B5}" srcId="{678D9380-B2FF-4F84-9749-FAD3E0E22CC0}" destId="{90BDF7C8-2907-4D66-B559-EDDA3F865CFF}" srcOrd="8" destOrd="0" parTransId="{C6C6BF15-F0AD-44D0-AF85-CC2DAD2F4258}" sibTransId="{A088EE6F-28C0-44D7-A3F9-0544F62C8561}"/>
    <dgm:cxn modelId="{C4C8109C-6E42-4B12-B3E0-1A5F929FCDF0}" type="presOf" srcId="{7DE2BF3A-7A75-4B6A-ADF3-514363AE078D}" destId="{B17B2F5C-27EF-4635-A288-D1876101439B}" srcOrd="1" destOrd="0" presId="urn:microsoft.com/office/officeart/2005/8/layout/matrix1"/>
    <dgm:cxn modelId="{7CFFD8A1-D13D-4EE4-8981-85279B5654B5}" srcId="{678D9380-B2FF-4F84-9749-FAD3E0E22CC0}" destId="{D8801DC7-23C8-4FAD-8163-0DE36EBAA5E5}" srcOrd="4" destOrd="0" parTransId="{DCDDA938-A0F1-49CD-B91A-C3D046CF07E3}" sibTransId="{97293F01-C7E2-4720-AE58-96848E7E4443}"/>
    <dgm:cxn modelId="{C603E6C0-7AB6-4EF8-913A-09AC7B830BE9}" srcId="{0058E47B-6579-4BA9-B486-26CBC442FE2D}" destId="{678D9380-B2FF-4F84-9749-FAD3E0E22CC0}" srcOrd="0" destOrd="0" parTransId="{BF7DED7D-5347-4F2A-A2B1-867FACE4D005}" sibTransId="{3ABB8E54-A73C-4E54-85CF-102EA93E01E4}"/>
    <dgm:cxn modelId="{BED5BEC6-FDEB-46DC-AB63-571B7AF9C5B1}" srcId="{678D9380-B2FF-4F84-9749-FAD3E0E22CC0}" destId="{36A6816A-4FEF-4D94-B327-622FCCE715EC}" srcOrd="6" destOrd="0" parTransId="{3A29DC5A-625F-4EF7-BC3C-D0BCA5491B9F}" sibTransId="{C9FF761A-F107-44F0-B954-A7277BE440C8}"/>
    <dgm:cxn modelId="{D6EF63CE-8B78-4643-A5F9-970BDBEC0419}" srcId="{678D9380-B2FF-4F84-9749-FAD3E0E22CC0}" destId="{CD0B26E4-7960-4CA2-98BD-1BED688E2FD7}" srcOrd="12" destOrd="0" parTransId="{C761DFFA-6963-4174-B05A-1EC99725D563}" sibTransId="{E84815B6-6AC4-4598-BE75-A04B76D80FB6}"/>
    <dgm:cxn modelId="{2975F9CE-CA69-4115-B10C-C32E8FC83C86}" type="presOf" srcId="{7DE2BF3A-7A75-4B6A-ADF3-514363AE078D}" destId="{74ED80B1-30D1-4E46-9520-09BE51B12761}" srcOrd="0" destOrd="0" presId="urn:microsoft.com/office/officeart/2005/8/layout/matrix1"/>
    <dgm:cxn modelId="{F443A3D2-D9AD-48C6-B139-96C4FB916C97}" srcId="{678D9380-B2FF-4F84-9749-FAD3E0E22CC0}" destId="{7DE2BF3A-7A75-4B6A-ADF3-514363AE078D}" srcOrd="0" destOrd="0" parTransId="{D7910151-9515-4815-B2AB-03C92B46F223}" sibTransId="{B8278D13-3A62-46D1-9725-8BB7AFE28AC6}"/>
    <dgm:cxn modelId="{82DF01D3-19E1-44A9-8426-EC25798C1785}" srcId="{678D9380-B2FF-4F84-9749-FAD3E0E22CC0}" destId="{DB35DC12-E6CB-4BDD-88EA-13E8F33F74B2}" srcOrd="11" destOrd="0" parTransId="{FA23DEE3-0015-4B28-A768-6D26A4B72C33}" sibTransId="{53B4A6EA-84CD-461F-AE70-1D3E70CF19AD}"/>
    <dgm:cxn modelId="{3E7B7DDC-F3D9-48A6-AD40-3EA1CF92C53D}" srcId="{678D9380-B2FF-4F84-9749-FAD3E0E22CC0}" destId="{6AA6E88F-B3AA-4947-BEEC-80D3CC59198D}" srcOrd="7" destOrd="0" parTransId="{4AD129D3-D8A0-4929-B8F7-5B5F8C3873EF}" sibTransId="{28E69CBF-5D78-4367-96AE-083CA891AFAE}"/>
    <dgm:cxn modelId="{D67A32F4-8ECD-4299-BCC9-4724699565CD}" type="presOf" srcId="{785DF397-BA4A-42B9-846A-24E47D1AB23C}" destId="{3185B046-00D2-41E0-B04E-D460BE683DE1}" srcOrd="1" destOrd="0" presId="urn:microsoft.com/office/officeart/2005/8/layout/matrix1"/>
    <dgm:cxn modelId="{B289A9FC-7C86-401C-ABC5-B9D30559E6FC}" type="presOf" srcId="{3B6A803E-58AE-4775-8F88-1FCF63E3BF32}" destId="{C6D8D5F8-5C7C-4E0E-AF3B-1403BEE4B2EF}" srcOrd="1" destOrd="0" presId="urn:microsoft.com/office/officeart/2005/8/layout/matrix1"/>
    <dgm:cxn modelId="{8E9FD18E-985F-475B-96BF-59C4B7DF7D0B}" type="presParOf" srcId="{48BA420E-F224-4951-A31C-CE9393D3F292}" destId="{D9E3DBA7-7765-4C1E-B8AB-7D409DA55F4F}" srcOrd="0" destOrd="0" presId="urn:microsoft.com/office/officeart/2005/8/layout/matrix1"/>
    <dgm:cxn modelId="{B9CD6F47-7C82-4512-8948-C12E12283661}" type="presParOf" srcId="{D9E3DBA7-7765-4C1E-B8AB-7D409DA55F4F}" destId="{74ED80B1-30D1-4E46-9520-09BE51B12761}" srcOrd="0" destOrd="0" presId="urn:microsoft.com/office/officeart/2005/8/layout/matrix1"/>
    <dgm:cxn modelId="{AA44A9A0-B2B3-4666-AB9A-CCC9929657C7}" type="presParOf" srcId="{D9E3DBA7-7765-4C1E-B8AB-7D409DA55F4F}" destId="{B17B2F5C-27EF-4635-A288-D1876101439B}" srcOrd="1" destOrd="0" presId="urn:microsoft.com/office/officeart/2005/8/layout/matrix1"/>
    <dgm:cxn modelId="{3B744998-6BC5-4B25-B169-4949AD8DBA7A}" type="presParOf" srcId="{D9E3DBA7-7765-4C1E-B8AB-7D409DA55F4F}" destId="{B1723B70-CCBA-4DED-9B2D-E9A58470EC37}" srcOrd="2" destOrd="0" presId="urn:microsoft.com/office/officeart/2005/8/layout/matrix1"/>
    <dgm:cxn modelId="{D7C9E7D3-353B-4A78-8B41-0B4B78AA75A6}" type="presParOf" srcId="{D9E3DBA7-7765-4C1E-B8AB-7D409DA55F4F}" destId="{59C1A07F-B53A-4CDC-83D1-0F87365ECAAB}" srcOrd="3" destOrd="0" presId="urn:microsoft.com/office/officeart/2005/8/layout/matrix1"/>
    <dgm:cxn modelId="{9E01E666-D1B6-4E71-A156-501A6AB180EE}" type="presParOf" srcId="{D9E3DBA7-7765-4C1E-B8AB-7D409DA55F4F}" destId="{B2A6DE85-4FF0-43D2-8B9A-84347CA831E1}" srcOrd="4" destOrd="0" presId="urn:microsoft.com/office/officeart/2005/8/layout/matrix1"/>
    <dgm:cxn modelId="{A3E785EA-EFAD-44FE-8519-3D0E474F4A76}" type="presParOf" srcId="{D9E3DBA7-7765-4C1E-B8AB-7D409DA55F4F}" destId="{3185B046-00D2-41E0-B04E-D460BE683DE1}" srcOrd="5" destOrd="0" presId="urn:microsoft.com/office/officeart/2005/8/layout/matrix1"/>
    <dgm:cxn modelId="{66FA12CD-93AA-41D1-9F47-6366EDAD21FF}" type="presParOf" srcId="{D9E3DBA7-7765-4C1E-B8AB-7D409DA55F4F}" destId="{747622FB-B0D8-4198-9EE6-2D3EFC28CD86}" srcOrd="6" destOrd="0" presId="urn:microsoft.com/office/officeart/2005/8/layout/matrix1"/>
    <dgm:cxn modelId="{FEFDA132-3FA7-4857-8E4A-A0619C68EB86}" type="presParOf" srcId="{D9E3DBA7-7765-4C1E-B8AB-7D409DA55F4F}" destId="{C6D8D5F8-5C7C-4E0E-AF3B-1403BEE4B2EF}" srcOrd="7" destOrd="0" presId="urn:microsoft.com/office/officeart/2005/8/layout/matrix1"/>
    <dgm:cxn modelId="{5586DC8F-33C5-4A34-8CA6-227EA544EE1D}" type="presParOf" srcId="{48BA420E-F224-4951-A31C-CE9393D3F292}" destId="{EF1A7405-112B-4A75-A579-9CFB9F5F1FDE}"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0058E47B-6579-4BA9-B486-26CBC442FE2D}" type="doc">
      <dgm:prSet loTypeId="urn:microsoft.com/office/officeart/2005/8/layout/matrix1" loCatId="matrix" qsTypeId="urn:microsoft.com/office/officeart/2005/8/quickstyle/3d1" qsCatId="3D" csTypeId="urn:microsoft.com/office/officeart/2005/8/colors/accent1_2" csCatId="accent1" phldr="1"/>
      <dgm:spPr/>
      <dgm:t>
        <a:bodyPr/>
        <a:lstStyle/>
        <a:p>
          <a:endParaRPr lang="es-CR"/>
        </a:p>
      </dgm:t>
    </dgm:pt>
    <dgm:pt modelId="{678D9380-B2FF-4F84-9749-FAD3E0E22CC0}">
      <dgm:prSet phldrT="[Texto]"/>
      <dgm:spPr/>
      <dgm:t>
        <a:bodyPr/>
        <a:lstStyle/>
        <a:p>
          <a:r>
            <a:rPr lang="es-MX" b="1" dirty="0"/>
            <a:t>Principio del valor por el dinero.</a:t>
          </a:r>
          <a:endParaRPr lang="es-CR" dirty="0"/>
        </a:p>
      </dgm:t>
    </dgm:pt>
    <dgm:pt modelId="{BF7DED7D-5347-4F2A-A2B1-867FACE4D005}" type="parTrans" cxnId="{C603E6C0-7AB6-4EF8-913A-09AC7B830BE9}">
      <dgm:prSet/>
      <dgm:spPr/>
      <dgm:t>
        <a:bodyPr/>
        <a:lstStyle/>
        <a:p>
          <a:endParaRPr lang="es-CR"/>
        </a:p>
      </dgm:t>
    </dgm:pt>
    <dgm:pt modelId="{3ABB8E54-A73C-4E54-85CF-102EA93E01E4}" type="sibTrans" cxnId="{C603E6C0-7AB6-4EF8-913A-09AC7B830BE9}">
      <dgm:prSet/>
      <dgm:spPr/>
      <dgm:t>
        <a:bodyPr/>
        <a:lstStyle/>
        <a:p>
          <a:endParaRPr lang="es-CR"/>
        </a:p>
      </dgm:t>
    </dgm:pt>
    <dgm:pt modelId="{7DE2BF3A-7A75-4B6A-ADF3-514363AE078D}">
      <dgm:prSet phldrT="[Texto]"/>
      <dgm:spPr/>
      <dgm:t>
        <a:bodyPr/>
        <a:lstStyle/>
        <a:p>
          <a:pPr algn="just"/>
          <a:r>
            <a:rPr lang="es-CR" b="1" i="0" dirty="0"/>
            <a:t>Art. 44 RLGCP</a:t>
          </a:r>
          <a:r>
            <a:rPr lang="es-CR" b="0" i="0" dirty="0"/>
            <a:t>:</a:t>
          </a:r>
        </a:p>
        <a:p>
          <a:pPr algn="just">
            <a:buFont typeface="Arial" panose="020B0604020202020204" pitchFamily="34" charset="0"/>
            <a:buChar char="•"/>
          </a:pPr>
          <a:r>
            <a:rPr lang="es-CR" b="0" i="0" dirty="0"/>
            <a:t>Razonabilidad del precio mediante:</a:t>
          </a:r>
        </a:p>
        <a:p>
          <a:pPr algn="just">
            <a:buFont typeface="Arial" panose="020B0604020202020204" pitchFamily="34" charset="0"/>
            <a:buChar char="•"/>
          </a:pPr>
          <a:r>
            <a:rPr lang="es-MX" b="0" i="0" dirty="0"/>
            <a:t>Comparación con el </a:t>
          </a:r>
          <a:r>
            <a:rPr lang="es-MX" b="1" i="0" dirty="0"/>
            <a:t>banco de precios de SICOP</a:t>
          </a:r>
          <a:r>
            <a:rPr lang="es-MX" b="0" i="0" dirty="0"/>
            <a:t> (últimos 6 meses).</a:t>
          </a:r>
        </a:p>
        <a:p>
          <a:pPr algn="just">
            <a:buFont typeface="Arial" panose="020B0604020202020204" pitchFamily="34" charset="0"/>
            <a:buChar char="•"/>
          </a:pPr>
          <a:r>
            <a:rPr lang="es-MX" b="1" i="0" dirty="0"/>
            <a:t>Acto motivado</a:t>
          </a:r>
          <a:r>
            <a:rPr lang="es-MX" b="0" i="0" dirty="0"/>
            <a:t> si el precio difiere de las bandas de tolerancia.</a:t>
          </a:r>
        </a:p>
        <a:p>
          <a:pPr algn="just">
            <a:buFont typeface="Arial" panose="020B0604020202020204" pitchFamily="34" charset="0"/>
            <a:buChar char="•"/>
          </a:pPr>
          <a:r>
            <a:rPr lang="es-MX" b="1" i="0" dirty="0"/>
            <a:t>Estudio de mercado adicional</a:t>
          </a:r>
          <a:r>
            <a:rPr lang="es-MX" b="0" i="0" dirty="0"/>
            <a:t> si no hay datos suficientes.</a:t>
          </a:r>
          <a:endParaRPr lang="es-CR" dirty="0"/>
        </a:p>
      </dgm:t>
    </dgm:pt>
    <dgm:pt modelId="{D7910151-9515-4815-B2AB-03C92B46F223}" type="parTrans" cxnId="{F443A3D2-D9AD-48C6-B139-96C4FB916C97}">
      <dgm:prSet/>
      <dgm:spPr/>
      <dgm:t>
        <a:bodyPr/>
        <a:lstStyle/>
        <a:p>
          <a:endParaRPr lang="es-CR"/>
        </a:p>
      </dgm:t>
    </dgm:pt>
    <dgm:pt modelId="{B8278D13-3A62-46D1-9725-8BB7AFE28AC6}" type="sibTrans" cxnId="{F443A3D2-D9AD-48C6-B139-96C4FB916C97}">
      <dgm:prSet/>
      <dgm:spPr/>
      <dgm:t>
        <a:bodyPr/>
        <a:lstStyle/>
        <a:p>
          <a:endParaRPr lang="es-CR"/>
        </a:p>
      </dgm:t>
    </dgm:pt>
    <dgm:pt modelId="{CDEE339A-C0E6-4F2E-814A-AF50C36152E8}">
      <dgm:prSet phldrT="[Texto]" phldr="1"/>
      <dgm:spPr/>
      <dgm:t>
        <a:bodyPr/>
        <a:lstStyle/>
        <a:p>
          <a:endParaRPr lang="es-CR"/>
        </a:p>
      </dgm:t>
    </dgm:pt>
    <dgm:pt modelId="{AF2365E7-AF47-48A4-B4E8-A9CEDF372B90}" type="parTrans" cxnId="{51BFE97E-1463-4ABA-B8A9-5BF9A5DA696A}">
      <dgm:prSet/>
      <dgm:spPr/>
      <dgm:t>
        <a:bodyPr/>
        <a:lstStyle/>
        <a:p>
          <a:endParaRPr lang="es-CR"/>
        </a:p>
      </dgm:t>
    </dgm:pt>
    <dgm:pt modelId="{2C2CF486-21D4-4AAF-8D26-E7B60DE16392}" type="sibTrans" cxnId="{51BFE97E-1463-4ABA-B8A9-5BF9A5DA696A}">
      <dgm:prSet/>
      <dgm:spPr/>
      <dgm:t>
        <a:bodyPr/>
        <a:lstStyle/>
        <a:p>
          <a:endParaRPr lang="es-CR"/>
        </a:p>
      </dgm:t>
    </dgm:pt>
    <dgm:pt modelId="{DB35DC12-E6CB-4BDD-88EA-13E8F33F74B2}">
      <dgm:prSet phldrT="[Texto]" phldr="1"/>
      <dgm:spPr/>
      <dgm:t>
        <a:bodyPr/>
        <a:lstStyle/>
        <a:p>
          <a:endParaRPr lang="es-CR"/>
        </a:p>
      </dgm:t>
    </dgm:pt>
    <dgm:pt modelId="{FA23DEE3-0015-4B28-A768-6D26A4B72C33}" type="parTrans" cxnId="{82DF01D3-19E1-44A9-8426-EC25798C1785}">
      <dgm:prSet/>
      <dgm:spPr/>
      <dgm:t>
        <a:bodyPr/>
        <a:lstStyle/>
        <a:p>
          <a:endParaRPr lang="es-CR"/>
        </a:p>
      </dgm:t>
    </dgm:pt>
    <dgm:pt modelId="{53B4A6EA-84CD-461F-AE70-1D3E70CF19AD}" type="sibTrans" cxnId="{82DF01D3-19E1-44A9-8426-EC25798C1785}">
      <dgm:prSet/>
      <dgm:spPr/>
      <dgm:t>
        <a:bodyPr/>
        <a:lstStyle/>
        <a:p>
          <a:endParaRPr lang="es-CR"/>
        </a:p>
      </dgm:t>
    </dgm:pt>
    <dgm:pt modelId="{CD0B26E4-7960-4CA2-98BD-1BED688E2FD7}">
      <dgm:prSet phldrT="[Texto]" phldr="1"/>
      <dgm:spPr/>
      <dgm:t>
        <a:bodyPr/>
        <a:lstStyle/>
        <a:p>
          <a:endParaRPr lang="es-CR"/>
        </a:p>
      </dgm:t>
    </dgm:pt>
    <dgm:pt modelId="{C761DFFA-6963-4174-B05A-1EC99725D563}" type="parTrans" cxnId="{D6EF63CE-8B78-4643-A5F9-970BDBEC0419}">
      <dgm:prSet/>
      <dgm:spPr/>
      <dgm:t>
        <a:bodyPr/>
        <a:lstStyle/>
        <a:p>
          <a:endParaRPr lang="es-CR"/>
        </a:p>
      </dgm:t>
    </dgm:pt>
    <dgm:pt modelId="{E84815B6-6AC4-4598-BE75-A04B76D80FB6}" type="sibTrans" cxnId="{D6EF63CE-8B78-4643-A5F9-970BDBEC0419}">
      <dgm:prSet/>
      <dgm:spPr/>
      <dgm:t>
        <a:bodyPr/>
        <a:lstStyle/>
        <a:p>
          <a:endParaRPr lang="es-CR"/>
        </a:p>
      </dgm:t>
    </dgm:pt>
    <dgm:pt modelId="{DA3017B5-DE1F-491A-9438-805A448C70D9}">
      <dgm:prSet/>
      <dgm:spPr/>
      <dgm:t>
        <a:bodyPr/>
        <a:lstStyle/>
        <a:p>
          <a:pPr algn="just">
            <a:buSzPts val="1000"/>
            <a:buFont typeface="Courier New" panose="02070309020205020404" pitchFamily="49" charset="0"/>
            <a:buChar char="o"/>
          </a:pPr>
          <a:r>
            <a:rPr lang="es-CR" b="1" dirty="0"/>
            <a:t>Conclusiones y Recomendaciones</a:t>
          </a:r>
          <a:endParaRPr lang="es-CR" dirty="0"/>
        </a:p>
        <a:p>
          <a:pPr algn="just">
            <a:buSzPts val="1000"/>
            <a:buFont typeface="Courier New" panose="02070309020205020404" pitchFamily="49" charset="0"/>
            <a:buChar char="o"/>
          </a:pPr>
          <a:r>
            <a:rPr lang="es-CR" b="1" dirty="0"/>
            <a:t>Instrucciones de la CGR</a:t>
          </a:r>
          <a:endParaRPr lang="es-CR" dirty="0"/>
        </a:p>
        <a:p>
          <a:pPr algn="just">
            <a:buSzPts val="1000"/>
            <a:buFont typeface="Courier New" panose="02070309020205020404" pitchFamily="49" charset="0"/>
            <a:buChar char="o"/>
          </a:pPr>
          <a:r>
            <a:rPr lang="es-CR" b="1" dirty="0"/>
            <a:t>Elaborar un estudio de mercado completo</a:t>
          </a:r>
          <a:r>
            <a:rPr lang="es-CR" dirty="0"/>
            <a:t>:</a:t>
          </a:r>
        </a:p>
        <a:p>
          <a:pPr algn="just">
            <a:buSzPts val="1000"/>
            <a:buFont typeface="Courier New" panose="02070309020205020404" pitchFamily="49" charset="0"/>
            <a:buChar char="o"/>
          </a:pPr>
          <a:r>
            <a:rPr lang="es-CR" dirty="0"/>
            <a:t>Consultar </a:t>
          </a:r>
          <a:r>
            <a:rPr lang="es-CR" b="1" dirty="0"/>
            <a:t>obligatoriamente</a:t>
          </a:r>
          <a:r>
            <a:rPr lang="es-CR" dirty="0"/>
            <a:t> el banco de precios de SICOP.</a:t>
          </a:r>
        </a:p>
        <a:p>
          <a:pPr algn="just">
            <a:buSzPts val="1000"/>
            <a:buFont typeface="Courier New" panose="02070309020205020404" pitchFamily="49" charset="0"/>
            <a:buChar char="o"/>
          </a:pPr>
          <a:r>
            <a:rPr lang="es-CR" dirty="0"/>
            <a:t>Complementar con otras fuentes </a:t>
          </a:r>
          <a:r>
            <a:rPr lang="es-CR" b="1" dirty="0"/>
            <a:t>solo si no hay datos similares</a:t>
          </a:r>
          <a:r>
            <a:rPr lang="es-CR" dirty="0"/>
            <a:t>, debidamente justificado.</a:t>
          </a:r>
        </a:p>
      </dgm:t>
    </dgm:pt>
    <dgm:pt modelId="{B26FD374-6C7A-4AA4-8FCD-9CF3CAF04CC0}" type="parTrans" cxnId="{44175282-E901-4E93-9144-D8F01EA61B21}">
      <dgm:prSet/>
      <dgm:spPr/>
      <dgm:t>
        <a:bodyPr/>
        <a:lstStyle/>
        <a:p>
          <a:endParaRPr lang="es-CR"/>
        </a:p>
      </dgm:t>
    </dgm:pt>
    <dgm:pt modelId="{3343B539-E846-4CC0-82BE-92D7C293C4D3}" type="sibTrans" cxnId="{44175282-E901-4E93-9144-D8F01EA61B21}">
      <dgm:prSet/>
      <dgm:spPr/>
      <dgm:t>
        <a:bodyPr/>
        <a:lstStyle/>
        <a:p>
          <a:endParaRPr lang="es-CR"/>
        </a:p>
      </dgm:t>
    </dgm:pt>
    <dgm:pt modelId="{36A6816A-4FEF-4D94-B327-622FCCE715EC}">
      <dgm:prSet/>
      <dgm:spPr/>
      <dgm:t>
        <a:bodyPr/>
        <a:lstStyle/>
        <a:p>
          <a:endParaRPr lang="es-CR" dirty="0"/>
        </a:p>
      </dgm:t>
    </dgm:pt>
    <dgm:pt modelId="{3A29DC5A-625F-4EF7-BC3C-D0BCA5491B9F}" type="parTrans" cxnId="{BED5BEC6-FDEB-46DC-AB63-571B7AF9C5B1}">
      <dgm:prSet/>
      <dgm:spPr/>
      <dgm:t>
        <a:bodyPr/>
        <a:lstStyle/>
        <a:p>
          <a:endParaRPr lang="es-CR"/>
        </a:p>
      </dgm:t>
    </dgm:pt>
    <dgm:pt modelId="{C9FF761A-F107-44F0-B954-A7277BE440C8}" type="sibTrans" cxnId="{BED5BEC6-FDEB-46DC-AB63-571B7AF9C5B1}">
      <dgm:prSet/>
      <dgm:spPr/>
      <dgm:t>
        <a:bodyPr/>
        <a:lstStyle/>
        <a:p>
          <a:endParaRPr lang="es-CR"/>
        </a:p>
      </dgm:t>
    </dgm:pt>
    <dgm:pt modelId="{6AA6E88F-B3AA-4947-BEEC-80D3CC59198D}">
      <dgm:prSet/>
      <dgm:spPr/>
      <dgm:t>
        <a:bodyPr/>
        <a:lstStyle/>
        <a:p>
          <a:endParaRPr lang="es-CR" dirty="0"/>
        </a:p>
      </dgm:t>
    </dgm:pt>
    <dgm:pt modelId="{4AD129D3-D8A0-4929-B8F7-5B5F8C3873EF}" type="parTrans" cxnId="{3E7B7DDC-F3D9-48A6-AD40-3EA1CF92C53D}">
      <dgm:prSet/>
      <dgm:spPr/>
      <dgm:t>
        <a:bodyPr/>
        <a:lstStyle/>
        <a:p>
          <a:endParaRPr lang="es-CR"/>
        </a:p>
      </dgm:t>
    </dgm:pt>
    <dgm:pt modelId="{28E69CBF-5D78-4367-96AE-083CA891AFAE}" type="sibTrans" cxnId="{3E7B7DDC-F3D9-48A6-AD40-3EA1CF92C53D}">
      <dgm:prSet/>
      <dgm:spPr/>
      <dgm:t>
        <a:bodyPr/>
        <a:lstStyle/>
        <a:p>
          <a:endParaRPr lang="es-CR"/>
        </a:p>
      </dgm:t>
    </dgm:pt>
    <dgm:pt modelId="{90BDF7C8-2907-4D66-B559-EDDA3F865CFF}">
      <dgm:prSet/>
      <dgm:spPr/>
      <dgm:t>
        <a:bodyPr/>
        <a:lstStyle/>
        <a:p>
          <a:endParaRPr lang="es-CR"/>
        </a:p>
      </dgm:t>
    </dgm:pt>
    <dgm:pt modelId="{C6C6BF15-F0AD-44D0-AF85-CC2DAD2F4258}" type="parTrans" cxnId="{006D9692-05E5-43F0-9A44-BDC3234104B5}">
      <dgm:prSet/>
      <dgm:spPr/>
      <dgm:t>
        <a:bodyPr/>
        <a:lstStyle/>
        <a:p>
          <a:endParaRPr lang="es-CR"/>
        </a:p>
      </dgm:t>
    </dgm:pt>
    <dgm:pt modelId="{A088EE6F-28C0-44D7-A3F9-0544F62C8561}" type="sibTrans" cxnId="{006D9692-05E5-43F0-9A44-BDC3234104B5}">
      <dgm:prSet/>
      <dgm:spPr/>
      <dgm:t>
        <a:bodyPr/>
        <a:lstStyle/>
        <a:p>
          <a:endParaRPr lang="es-CR"/>
        </a:p>
      </dgm:t>
    </dgm:pt>
    <dgm:pt modelId="{66ACCCEE-5EF0-472B-8C89-9F92A46507AB}">
      <dgm:prSet/>
      <dgm:spPr/>
      <dgm:t>
        <a:bodyPr/>
        <a:lstStyle/>
        <a:p>
          <a:endParaRPr lang="es-CR" dirty="0"/>
        </a:p>
      </dgm:t>
    </dgm:pt>
    <dgm:pt modelId="{B27474C6-F3F4-4BFC-A150-52CD520BE739}" type="parTrans" cxnId="{054D5F36-93B5-48DD-A25C-3C4CE12626F4}">
      <dgm:prSet/>
      <dgm:spPr/>
      <dgm:t>
        <a:bodyPr/>
        <a:lstStyle/>
        <a:p>
          <a:endParaRPr lang="es-CR"/>
        </a:p>
      </dgm:t>
    </dgm:pt>
    <dgm:pt modelId="{505D2DF3-5A42-4F33-BCA3-44DA74BFB12E}" type="sibTrans" cxnId="{054D5F36-93B5-48DD-A25C-3C4CE12626F4}">
      <dgm:prSet/>
      <dgm:spPr/>
      <dgm:t>
        <a:bodyPr/>
        <a:lstStyle/>
        <a:p>
          <a:endParaRPr lang="es-CR"/>
        </a:p>
      </dgm:t>
    </dgm:pt>
    <dgm:pt modelId="{3B6A803E-58AE-4775-8F88-1FCF63E3BF32}">
      <dgm:prSet/>
      <dgm:spPr/>
      <dgm:t>
        <a:bodyPr/>
        <a:lstStyle/>
        <a:p>
          <a:pPr algn="just">
            <a:buSzPts val="1000"/>
            <a:buFont typeface="Courier New" panose="02070309020205020404" pitchFamily="49" charset="0"/>
            <a:buChar char="o"/>
          </a:pPr>
          <a:r>
            <a:rPr lang="es-CR" b="1" dirty="0"/>
            <a:t>Conclusiones y Recomendaciones</a:t>
          </a:r>
          <a:endParaRPr lang="es-CR" dirty="0"/>
        </a:p>
        <a:p>
          <a:pPr algn="just">
            <a:buSzPts val="1000"/>
            <a:buFont typeface="Courier New" panose="02070309020205020404" pitchFamily="49" charset="0"/>
            <a:buChar char="o"/>
          </a:pPr>
          <a:r>
            <a:rPr lang="es-CR" b="1" dirty="0"/>
            <a:t>Instrucciones de la CGR</a:t>
          </a:r>
          <a:endParaRPr lang="es-CR" dirty="0"/>
        </a:p>
        <a:p>
          <a:pPr algn="just">
            <a:buSzPts val="1000"/>
            <a:buFont typeface="Courier New" panose="02070309020205020404" pitchFamily="49" charset="0"/>
            <a:buChar char="o"/>
          </a:pPr>
          <a:r>
            <a:rPr lang="es-CR" b="1" dirty="0"/>
            <a:t>Ajustar el pliego de condiciones</a:t>
          </a:r>
          <a:r>
            <a:rPr lang="es-CR" dirty="0"/>
            <a:t>:</a:t>
          </a:r>
        </a:p>
        <a:p>
          <a:pPr algn="just">
            <a:buSzPts val="1000"/>
            <a:buFont typeface="Courier New" panose="02070309020205020404" pitchFamily="49" charset="0"/>
            <a:buChar char="o"/>
          </a:pPr>
          <a:r>
            <a:rPr lang="es-CR" dirty="0"/>
            <a:t>Definir </a:t>
          </a:r>
          <a:r>
            <a:rPr lang="es-CR" b="1" dirty="0"/>
            <a:t>precios de referencia y bandas de tolerancia</a:t>
          </a:r>
          <a:r>
            <a:rPr lang="es-CR" dirty="0"/>
            <a:t> acordes al mercado real.</a:t>
          </a:r>
        </a:p>
        <a:p>
          <a:pPr algn="just">
            <a:buSzPts val="1000"/>
            <a:buFont typeface="Courier New" panose="02070309020205020404" pitchFamily="49" charset="0"/>
            <a:buChar char="o"/>
          </a:pPr>
          <a:r>
            <a:rPr lang="es-CR" dirty="0"/>
            <a:t>Garantizar que las ofertas comparadas tengan </a:t>
          </a:r>
          <a:r>
            <a:rPr lang="es-CR" b="1" dirty="0"/>
            <a:t>características homogéneas</a:t>
          </a:r>
          <a:endParaRPr lang="es-CR" dirty="0"/>
        </a:p>
      </dgm:t>
    </dgm:pt>
    <dgm:pt modelId="{4A8E5D4E-0B75-49C0-A90B-498B92B3716C}" type="parTrans" cxnId="{34FC3F44-A594-4D73-9C84-CFDF2FA7D67C}">
      <dgm:prSet/>
      <dgm:spPr/>
      <dgm:t>
        <a:bodyPr/>
        <a:lstStyle/>
        <a:p>
          <a:endParaRPr lang="es-CR"/>
        </a:p>
      </dgm:t>
    </dgm:pt>
    <dgm:pt modelId="{872670A6-5B71-48B3-97B9-E8E4FAD5D2DB}" type="sibTrans" cxnId="{34FC3F44-A594-4D73-9C84-CFDF2FA7D67C}">
      <dgm:prSet/>
      <dgm:spPr/>
      <dgm:t>
        <a:bodyPr/>
        <a:lstStyle/>
        <a:p>
          <a:endParaRPr lang="es-CR"/>
        </a:p>
      </dgm:t>
    </dgm:pt>
    <dgm:pt modelId="{785DF397-BA4A-42B9-846A-24E47D1AB23C}">
      <dgm:prSet/>
      <dgm:spPr/>
      <dgm:t>
        <a:bodyPr/>
        <a:lstStyle/>
        <a:p>
          <a:pPr algn="just">
            <a:buSzPts val="1000"/>
            <a:buFont typeface="Symbol" panose="05050102010706020507" pitchFamily="18" charset="2"/>
            <a:buChar char=""/>
          </a:pPr>
          <a:r>
            <a:rPr lang="es-CR" b="1" dirty="0"/>
            <a:t>Fallas Identificadas</a:t>
          </a:r>
          <a:endParaRPr lang="es-CR" dirty="0"/>
        </a:p>
        <a:p>
          <a:pPr algn="just">
            <a:buSzPts val="1000"/>
            <a:buFont typeface="Symbol" panose="05050102010706020507" pitchFamily="18" charset="2"/>
            <a:buChar char=""/>
          </a:pPr>
          <a:r>
            <a:rPr lang="es-CR" dirty="0"/>
            <a:t>La Administración </a:t>
          </a:r>
          <a:r>
            <a:rPr lang="es-CR" b="1" dirty="0"/>
            <a:t>no justificó</a:t>
          </a:r>
          <a:r>
            <a:rPr lang="es-CR" dirty="0"/>
            <a:t> por qué usó cotizaciones vía correo/llamadas en lugar del </a:t>
          </a:r>
          <a:r>
            <a:rPr lang="es-CR" b="1" dirty="0"/>
            <a:t>banco de precios de SICOP</a:t>
          </a:r>
          <a:r>
            <a:rPr lang="es-CR" dirty="0"/>
            <a:t>.</a:t>
          </a:r>
        </a:p>
        <a:p>
          <a:pPr algn="just">
            <a:buSzPts val="1000"/>
            <a:buFont typeface="Symbol" panose="05050102010706020507" pitchFamily="18" charset="2"/>
            <a:buChar char=""/>
          </a:pPr>
          <a:r>
            <a:rPr lang="es-CR" dirty="0"/>
            <a:t>El estudio de mercado presentado </a:t>
          </a:r>
          <a:r>
            <a:rPr lang="es-CR" b="1" dirty="0"/>
            <a:t>no cumplió</a:t>
          </a:r>
          <a:r>
            <a:rPr lang="es-CR" dirty="0"/>
            <a:t> con los objetivos legales (ej.: evaluación de disponibilidad, calidad, plazos).</a:t>
          </a:r>
        </a:p>
      </dgm:t>
    </dgm:pt>
    <dgm:pt modelId="{27646A23-2638-48DC-90DF-38ADBE219A58}" type="parTrans" cxnId="{4519044A-7220-4C87-8D3C-B46622D78F2A}">
      <dgm:prSet/>
      <dgm:spPr/>
      <dgm:t>
        <a:bodyPr/>
        <a:lstStyle/>
        <a:p>
          <a:endParaRPr lang="es-CR"/>
        </a:p>
      </dgm:t>
    </dgm:pt>
    <dgm:pt modelId="{B6C52E6A-25AA-4E5E-8CCC-AF706E9C62D4}" type="sibTrans" cxnId="{4519044A-7220-4C87-8D3C-B46622D78F2A}">
      <dgm:prSet/>
      <dgm:spPr/>
      <dgm:t>
        <a:bodyPr/>
        <a:lstStyle/>
        <a:p>
          <a:endParaRPr lang="es-CR"/>
        </a:p>
      </dgm:t>
    </dgm:pt>
    <dgm:pt modelId="{5FEC7558-0905-4726-B0C2-8C439B8D7ED3}">
      <dgm:prSet/>
      <dgm:spPr/>
      <dgm:t>
        <a:bodyPr/>
        <a:lstStyle/>
        <a:p>
          <a:endParaRPr lang="es-CR"/>
        </a:p>
      </dgm:t>
    </dgm:pt>
    <dgm:pt modelId="{A97CED38-C220-4386-852B-EB584F976164}" type="parTrans" cxnId="{EE507B30-25F1-4ACD-B228-38EC7F618CB8}">
      <dgm:prSet/>
      <dgm:spPr/>
      <dgm:t>
        <a:bodyPr/>
        <a:lstStyle/>
        <a:p>
          <a:endParaRPr lang="es-CR"/>
        </a:p>
      </dgm:t>
    </dgm:pt>
    <dgm:pt modelId="{713A5CF9-3777-441F-BE96-690C84D5FC9C}" type="sibTrans" cxnId="{EE507B30-25F1-4ACD-B228-38EC7F618CB8}">
      <dgm:prSet/>
      <dgm:spPr/>
      <dgm:t>
        <a:bodyPr/>
        <a:lstStyle/>
        <a:p>
          <a:endParaRPr lang="es-CR"/>
        </a:p>
      </dgm:t>
    </dgm:pt>
    <dgm:pt modelId="{D8801DC7-23C8-4FAD-8163-0DE36EBAA5E5}">
      <dgm:prSet/>
      <dgm:spPr/>
      <dgm:t>
        <a:bodyPr/>
        <a:lstStyle/>
        <a:p>
          <a:endParaRPr lang="es-CR"/>
        </a:p>
      </dgm:t>
    </dgm:pt>
    <dgm:pt modelId="{DCDDA938-A0F1-49CD-B91A-C3D046CF07E3}" type="parTrans" cxnId="{7CFFD8A1-D13D-4EE4-8981-85279B5654B5}">
      <dgm:prSet/>
      <dgm:spPr/>
      <dgm:t>
        <a:bodyPr/>
        <a:lstStyle/>
        <a:p>
          <a:endParaRPr lang="es-CR"/>
        </a:p>
      </dgm:t>
    </dgm:pt>
    <dgm:pt modelId="{97293F01-C7E2-4720-AE58-96848E7E4443}" type="sibTrans" cxnId="{7CFFD8A1-D13D-4EE4-8981-85279B5654B5}">
      <dgm:prSet/>
      <dgm:spPr/>
      <dgm:t>
        <a:bodyPr/>
        <a:lstStyle/>
        <a:p>
          <a:endParaRPr lang="es-CR"/>
        </a:p>
      </dgm:t>
    </dgm:pt>
    <dgm:pt modelId="{48BA420E-F224-4951-A31C-CE9393D3F292}" type="pres">
      <dgm:prSet presAssocID="{0058E47B-6579-4BA9-B486-26CBC442FE2D}" presName="diagram" presStyleCnt="0">
        <dgm:presLayoutVars>
          <dgm:chMax val="1"/>
          <dgm:dir/>
          <dgm:animLvl val="ctr"/>
          <dgm:resizeHandles val="exact"/>
        </dgm:presLayoutVars>
      </dgm:prSet>
      <dgm:spPr/>
    </dgm:pt>
    <dgm:pt modelId="{D9E3DBA7-7765-4C1E-B8AB-7D409DA55F4F}" type="pres">
      <dgm:prSet presAssocID="{0058E47B-6579-4BA9-B486-26CBC442FE2D}" presName="matrix" presStyleCnt="0"/>
      <dgm:spPr/>
    </dgm:pt>
    <dgm:pt modelId="{74ED80B1-30D1-4E46-9520-09BE51B12761}" type="pres">
      <dgm:prSet presAssocID="{0058E47B-6579-4BA9-B486-26CBC442FE2D}" presName="tile1" presStyleLbl="node1" presStyleIdx="0" presStyleCnt="4"/>
      <dgm:spPr/>
    </dgm:pt>
    <dgm:pt modelId="{B17B2F5C-27EF-4635-A288-D1876101439B}" type="pres">
      <dgm:prSet presAssocID="{0058E47B-6579-4BA9-B486-26CBC442FE2D}" presName="tile1text" presStyleLbl="node1" presStyleIdx="0" presStyleCnt="4">
        <dgm:presLayoutVars>
          <dgm:chMax val="0"/>
          <dgm:chPref val="0"/>
          <dgm:bulletEnabled val="1"/>
        </dgm:presLayoutVars>
      </dgm:prSet>
      <dgm:spPr/>
    </dgm:pt>
    <dgm:pt modelId="{B1723B70-CCBA-4DED-9B2D-E9A58470EC37}" type="pres">
      <dgm:prSet presAssocID="{0058E47B-6579-4BA9-B486-26CBC442FE2D}" presName="tile2" presStyleLbl="node1" presStyleIdx="1" presStyleCnt="4"/>
      <dgm:spPr/>
    </dgm:pt>
    <dgm:pt modelId="{59C1A07F-B53A-4CDC-83D1-0F87365ECAAB}" type="pres">
      <dgm:prSet presAssocID="{0058E47B-6579-4BA9-B486-26CBC442FE2D}" presName="tile2text" presStyleLbl="node1" presStyleIdx="1" presStyleCnt="4">
        <dgm:presLayoutVars>
          <dgm:chMax val="0"/>
          <dgm:chPref val="0"/>
          <dgm:bulletEnabled val="1"/>
        </dgm:presLayoutVars>
      </dgm:prSet>
      <dgm:spPr/>
    </dgm:pt>
    <dgm:pt modelId="{B2A6DE85-4FF0-43D2-8B9A-84347CA831E1}" type="pres">
      <dgm:prSet presAssocID="{0058E47B-6579-4BA9-B486-26CBC442FE2D}" presName="tile3" presStyleLbl="node1" presStyleIdx="2" presStyleCnt="4"/>
      <dgm:spPr/>
    </dgm:pt>
    <dgm:pt modelId="{3185B046-00D2-41E0-B04E-D460BE683DE1}" type="pres">
      <dgm:prSet presAssocID="{0058E47B-6579-4BA9-B486-26CBC442FE2D}" presName="tile3text" presStyleLbl="node1" presStyleIdx="2" presStyleCnt="4">
        <dgm:presLayoutVars>
          <dgm:chMax val="0"/>
          <dgm:chPref val="0"/>
          <dgm:bulletEnabled val="1"/>
        </dgm:presLayoutVars>
      </dgm:prSet>
      <dgm:spPr/>
    </dgm:pt>
    <dgm:pt modelId="{747622FB-B0D8-4198-9EE6-2D3EFC28CD86}" type="pres">
      <dgm:prSet presAssocID="{0058E47B-6579-4BA9-B486-26CBC442FE2D}" presName="tile4" presStyleLbl="node1" presStyleIdx="3" presStyleCnt="4"/>
      <dgm:spPr/>
    </dgm:pt>
    <dgm:pt modelId="{C6D8D5F8-5C7C-4E0E-AF3B-1403BEE4B2EF}" type="pres">
      <dgm:prSet presAssocID="{0058E47B-6579-4BA9-B486-26CBC442FE2D}" presName="tile4text" presStyleLbl="node1" presStyleIdx="3" presStyleCnt="4">
        <dgm:presLayoutVars>
          <dgm:chMax val="0"/>
          <dgm:chPref val="0"/>
          <dgm:bulletEnabled val="1"/>
        </dgm:presLayoutVars>
      </dgm:prSet>
      <dgm:spPr/>
    </dgm:pt>
    <dgm:pt modelId="{EF1A7405-112B-4A75-A579-9CFB9F5F1FDE}" type="pres">
      <dgm:prSet presAssocID="{0058E47B-6579-4BA9-B486-26CBC442FE2D}" presName="centerTile" presStyleLbl="fgShp" presStyleIdx="0" presStyleCnt="1">
        <dgm:presLayoutVars>
          <dgm:chMax val="0"/>
          <dgm:chPref val="0"/>
        </dgm:presLayoutVars>
      </dgm:prSet>
      <dgm:spPr/>
    </dgm:pt>
  </dgm:ptLst>
  <dgm:cxnLst>
    <dgm:cxn modelId="{AD65D313-20F1-4807-B603-07503045749D}" type="presOf" srcId="{DA3017B5-DE1F-491A-9438-805A448C70D9}" destId="{B1723B70-CCBA-4DED-9B2D-E9A58470EC37}" srcOrd="0" destOrd="0" presId="urn:microsoft.com/office/officeart/2005/8/layout/matrix1"/>
    <dgm:cxn modelId="{F784B518-E342-43D6-AA84-941760540266}" type="presOf" srcId="{678D9380-B2FF-4F84-9749-FAD3E0E22CC0}" destId="{EF1A7405-112B-4A75-A579-9CFB9F5F1FDE}" srcOrd="0" destOrd="0" presId="urn:microsoft.com/office/officeart/2005/8/layout/matrix1"/>
    <dgm:cxn modelId="{940C7C1E-BCA8-4432-9BD6-CDA1157D8F43}" type="presOf" srcId="{DA3017B5-DE1F-491A-9438-805A448C70D9}" destId="{59C1A07F-B53A-4CDC-83D1-0F87365ECAAB}" srcOrd="1" destOrd="0" presId="urn:microsoft.com/office/officeart/2005/8/layout/matrix1"/>
    <dgm:cxn modelId="{A02FD02D-F40E-489C-BC0D-9B09DE7BDA66}" type="presOf" srcId="{785DF397-BA4A-42B9-846A-24E47D1AB23C}" destId="{B2A6DE85-4FF0-43D2-8B9A-84347CA831E1}" srcOrd="0" destOrd="0" presId="urn:microsoft.com/office/officeart/2005/8/layout/matrix1"/>
    <dgm:cxn modelId="{EE507B30-25F1-4ACD-B228-38EC7F618CB8}" srcId="{678D9380-B2FF-4F84-9749-FAD3E0E22CC0}" destId="{5FEC7558-0905-4726-B0C2-8C439B8D7ED3}" srcOrd="5" destOrd="0" parTransId="{A97CED38-C220-4386-852B-EB584F976164}" sibTransId="{713A5CF9-3777-441F-BE96-690C84D5FC9C}"/>
    <dgm:cxn modelId="{054D5F36-93B5-48DD-A25C-3C4CE12626F4}" srcId="{678D9380-B2FF-4F84-9749-FAD3E0E22CC0}" destId="{66ACCCEE-5EF0-472B-8C89-9F92A46507AB}" srcOrd="9" destOrd="0" parTransId="{B27474C6-F3F4-4BFC-A150-52CD520BE739}" sibTransId="{505D2DF3-5A42-4F33-BCA3-44DA74BFB12E}"/>
    <dgm:cxn modelId="{34FC3F44-A594-4D73-9C84-CFDF2FA7D67C}" srcId="{678D9380-B2FF-4F84-9749-FAD3E0E22CC0}" destId="{3B6A803E-58AE-4775-8F88-1FCF63E3BF32}" srcOrd="3" destOrd="0" parTransId="{4A8E5D4E-0B75-49C0-A90B-498B92B3716C}" sibTransId="{872670A6-5B71-48B3-97B9-E8E4FAD5D2DB}"/>
    <dgm:cxn modelId="{4519044A-7220-4C87-8D3C-B46622D78F2A}" srcId="{678D9380-B2FF-4F84-9749-FAD3E0E22CC0}" destId="{785DF397-BA4A-42B9-846A-24E47D1AB23C}" srcOrd="2" destOrd="0" parTransId="{27646A23-2638-48DC-90DF-38ADBE219A58}" sibTransId="{B6C52E6A-25AA-4E5E-8CCC-AF706E9C62D4}"/>
    <dgm:cxn modelId="{19B26A7E-0F3F-4F48-ABE8-B0310ABA020B}" type="presOf" srcId="{3B6A803E-58AE-4775-8F88-1FCF63E3BF32}" destId="{747622FB-B0D8-4198-9EE6-2D3EFC28CD86}" srcOrd="0" destOrd="0" presId="urn:microsoft.com/office/officeart/2005/8/layout/matrix1"/>
    <dgm:cxn modelId="{51BFE97E-1463-4ABA-B8A9-5BF9A5DA696A}" srcId="{678D9380-B2FF-4F84-9749-FAD3E0E22CC0}" destId="{CDEE339A-C0E6-4F2E-814A-AF50C36152E8}" srcOrd="10" destOrd="0" parTransId="{AF2365E7-AF47-48A4-B4E8-A9CEDF372B90}" sibTransId="{2C2CF486-21D4-4AAF-8D26-E7B60DE16392}"/>
    <dgm:cxn modelId="{44175282-E901-4E93-9144-D8F01EA61B21}" srcId="{678D9380-B2FF-4F84-9749-FAD3E0E22CC0}" destId="{DA3017B5-DE1F-491A-9438-805A448C70D9}" srcOrd="1" destOrd="0" parTransId="{B26FD374-6C7A-4AA4-8FCD-9CF3CAF04CC0}" sibTransId="{3343B539-E846-4CC0-82BE-92D7C293C4D3}"/>
    <dgm:cxn modelId="{CC904284-0CA7-4403-8898-D392CCA99795}" type="presOf" srcId="{0058E47B-6579-4BA9-B486-26CBC442FE2D}" destId="{48BA420E-F224-4951-A31C-CE9393D3F292}" srcOrd="0" destOrd="0" presId="urn:microsoft.com/office/officeart/2005/8/layout/matrix1"/>
    <dgm:cxn modelId="{006D9692-05E5-43F0-9A44-BDC3234104B5}" srcId="{678D9380-B2FF-4F84-9749-FAD3E0E22CC0}" destId="{90BDF7C8-2907-4D66-B559-EDDA3F865CFF}" srcOrd="8" destOrd="0" parTransId="{C6C6BF15-F0AD-44D0-AF85-CC2DAD2F4258}" sibTransId="{A088EE6F-28C0-44D7-A3F9-0544F62C8561}"/>
    <dgm:cxn modelId="{C4C8109C-6E42-4B12-B3E0-1A5F929FCDF0}" type="presOf" srcId="{7DE2BF3A-7A75-4B6A-ADF3-514363AE078D}" destId="{B17B2F5C-27EF-4635-A288-D1876101439B}" srcOrd="1" destOrd="0" presId="urn:microsoft.com/office/officeart/2005/8/layout/matrix1"/>
    <dgm:cxn modelId="{7CFFD8A1-D13D-4EE4-8981-85279B5654B5}" srcId="{678D9380-B2FF-4F84-9749-FAD3E0E22CC0}" destId="{D8801DC7-23C8-4FAD-8163-0DE36EBAA5E5}" srcOrd="4" destOrd="0" parTransId="{DCDDA938-A0F1-49CD-B91A-C3D046CF07E3}" sibTransId="{97293F01-C7E2-4720-AE58-96848E7E4443}"/>
    <dgm:cxn modelId="{C603E6C0-7AB6-4EF8-913A-09AC7B830BE9}" srcId="{0058E47B-6579-4BA9-B486-26CBC442FE2D}" destId="{678D9380-B2FF-4F84-9749-FAD3E0E22CC0}" srcOrd="0" destOrd="0" parTransId="{BF7DED7D-5347-4F2A-A2B1-867FACE4D005}" sibTransId="{3ABB8E54-A73C-4E54-85CF-102EA93E01E4}"/>
    <dgm:cxn modelId="{BED5BEC6-FDEB-46DC-AB63-571B7AF9C5B1}" srcId="{678D9380-B2FF-4F84-9749-FAD3E0E22CC0}" destId="{36A6816A-4FEF-4D94-B327-622FCCE715EC}" srcOrd="6" destOrd="0" parTransId="{3A29DC5A-625F-4EF7-BC3C-D0BCA5491B9F}" sibTransId="{C9FF761A-F107-44F0-B954-A7277BE440C8}"/>
    <dgm:cxn modelId="{D6EF63CE-8B78-4643-A5F9-970BDBEC0419}" srcId="{678D9380-B2FF-4F84-9749-FAD3E0E22CC0}" destId="{CD0B26E4-7960-4CA2-98BD-1BED688E2FD7}" srcOrd="12" destOrd="0" parTransId="{C761DFFA-6963-4174-B05A-1EC99725D563}" sibTransId="{E84815B6-6AC4-4598-BE75-A04B76D80FB6}"/>
    <dgm:cxn modelId="{2975F9CE-CA69-4115-B10C-C32E8FC83C86}" type="presOf" srcId="{7DE2BF3A-7A75-4B6A-ADF3-514363AE078D}" destId="{74ED80B1-30D1-4E46-9520-09BE51B12761}" srcOrd="0" destOrd="0" presId="urn:microsoft.com/office/officeart/2005/8/layout/matrix1"/>
    <dgm:cxn modelId="{F443A3D2-D9AD-48C6-B139-96C4FB916C97}" srcId="{678D9380-B2FF-4F84-9749-FAD3E0E22CC0}" destId="{7DE2BF3A-7A75-4B6A-ADF3-514363AE078D}" srcOrd="0" destOrd="0" parTransId="{D7910151-9515-4815-B2AB-03C92B46F223}" sibTransId="{B8278D13-3A62-46D1-9725-8BB7AFE28AC6}"/>
    <dgm:cxn modelId="{82DF01D3-19E1-44A9-8426-EC25798C1785}" srcId="{678D9380-B2FF-4F84-9749-FAD3E0E22CC0}" destId="{DB35DC12-E6CB-4BDD-88EA-13E8F33F74B2}" srcOrd="11" destOrd="0" parTransId="{FA23DEE3-0015-4B28-A768-6D26A4B72C33}" sibTransId="{53B4A6EA-84CD-461F-AE70-1D3E70CF19AD}"/>
    <dgm:cxn modelId="{3E7B7DDC-F3D9-48A6-AD40-3EA1CF92C53D}" srcId="{678D9380-B2FF-4F84-9749-FAD3E0E22CC0}" destId="{6AA6E88F-B3AA-4947-BEEC-80D3CC59198D}" srcOrd="7" destOrd="0" parTransId="{4AD129D3-D8A0-4929-B8F7-5B5F8C3873EF}" sibTransId="{28E69CBF-5D78-4367-96AE-083CA891AFAE}"/>
    <dgm:cxn modelId="{D67A32F4-8ECD-4299-BCC9-4724699565CD}" type="presOf" srcId="{785DF397-BA4A-42B9-846A-24E47D1AB23C}" destId="{3185B046-00D2-41E0-B04E-D460BE683DE1}" srcOrd="1" destOrd="0" presId="urn:microsoft.com/office/officeart/2005/8/layout/matrix1"/>
    <dgm:cxn modelId="{B289A9FC-7C86-401C-ABC5-B9D30559E6FC}" type="presOf" srcId="{3B6A803E-58AE-4775-8F88-1FCF63E3BF32}" destId="{C6D8D5F8-5C7C-4E0E-AF3B-1403BEE4B2EF}" srcOrd="1" destOrd="0" presId="urn:microsoft.com/office/officeart/2005/8/layout/matrix1"/>
    <dgm:cxn modelId="{8E9FD18E-985F-475B-96BF-59C4B7DF7D0B}" type="presParOf" srcId="{48BA420E-F224-4951-A31C-CE9393D3F292}" destId="{D9E3DBA7-7765-4C1E-B8AB-7D409DA55F4F}" srcOrd="0" destOrd="0" presId="urn:microsoft.com/office/officeart/2005/8/layout/matrix1"/>
    <dgm:cxn modelId="{B9CD6F47-7C82-4512-8948-C12E12283661}" type="presParOf" srcId="{D9E3DBA7-7765-4C1E-B8AB-7D409DA55F4F}" destId="{74ED80B1-30D1-4E46-9520-09BE51B12761}" srcOrd="0" destOrd="0" presId="urn:microsoft.com/office/officeart/2005/8/layout/matrix1"/>
    <dgm:cxn modelId="{AA44A9A0-B2B3-4666-AB9A-CCC9929657C7}" type="presParOf" srcId="{D9E3DBA7-7765-4C1E-B8AB-7D409DA55F4F}" destId="{B17B2F5C-27EF-4635-A288-D1876101439B}" srcOrd="1" destOrd="0" presId="urn:microsoft.com/office/officeart/2005/8/layout/matrix1"/>
    <dgm:cxn modelId="{3B744998-6BC5-4B25-B169-4949AD8DBA7A}" type="presParOf" srcId="{D9E3DBA7-7765-4C1E-B8AB-7D409DA55F4F}" destId="{B1723B70-CCBA-4DED-9B2D-E9A58470EC37}" srcOrd="2" destOrd="0" presId="urn:microsoft.com/office/officeart/2005/8/layout/matrix1"/>
    <dgm:cxn modelId="{D7C9E7D3-353B-4A78-8B41-0B4B78AA75A6}" type="presParOf" srcId="{D9E3DBA7-7765-4C1E-B8AB-7D409DA55F4F}" destId="{59C1A07F-B53A-4CDC-83D1-0F87365ECAAB}" srcOrd="3" destOrd="0" presId="urn:microsoft.com/office/officeart/2005/8/layout/matrix1"/>
    <dgm:cxn modelId="{9E01E666-D1B6-4E71-A156-501A6AB180EE}" type="presParOf" srcId="{D9E3DBA7-7765-4C1E-B8AB-7D409DA55F4F}" destId="{B2A6DE85-4FF0-43D2-8B9A-84347CA831E1}" srcOrd="4" destOrd="0" presId="urn:microsoft.com/office/officeart/2005/8/layout/matrix1"/>
    <dgm:cxn modelId="{A3E785EA-EFAD-44FE-8519-3D0E474F4A76}" type="presParOf" srcId="{D9E3DBA7-7765-4C1E-B8AB-7D409DA55F4F}" destId="{3185B046-00D2-41E0-B04E-D460BE683DE1}" srcOrd="5" destOrd="0" presId="urn:microsoft.com/office/officeart/2005/8/layout/matrix1"/>
    <dgm:cxn modelId="{66FA12CD-93AA-41D1-9F47-6366EDAD21FF}" type="presParOf" srcId="{D9E3DBA7-7765-4C1E-B8AB-7D409DA55F4F}" destId="{747622FB-B0D8-4198-9EE6-2D3EFC28CD86}" srcOrd="6" destOrd="0" presId="urn:microsoft.com/office/officeart/2005/8/layout/matrix1"/>
    <dgm:cxn modelId="{FEFDA132-3FA7-4857-8E4A-A0619C68EB86}" type="presParOf" srcId="{D9E3DBA7-7765-4C1E-B8AB-7D409DA55F4F}" destId="{C6D8D5F8-5C7C-4E0E-AF3B-1403BEE4B2EF}" srcOrd="7" destOrd="0" presId="urn:microsoft.com/office/officeart/2005/8/layout/matrix1"/>
    <dgm:cxn modelId="{5586DC8F-33C5-4A34-8CA6-227EA544EE1D}" type="presParOf" srcId="{48BA420E-F224-4951-A31C-CE9393D3F292}" destId="{EF1A7405-112B-4A75-A579-9CFB9F5F1FDE}"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0058E47B-6579-4BA9-B486-26CBC442FE2D}" type="doc">
      <dgm:prSet loTypeId="urn:microsoft.com/office/officeart/2005/8/layout/matrix1" loCatId="matrix" qsTypeId="urn:microsoft.com/office/officeart/2005/8/quickstyle/simple1" qsCatId="simple" csTypeId="urn:microsoft.com/office/officeart/2005/8/colors/accent1_4" csCatId="accent1" phldr="1"/>
      <dgm:spPr/>
      <dgm:t>
        <a:bodyPr/>
        <a:lstStyle/>
        <a:p>
          <a:endParaRPr lang="es-CR"/>
        </a:p>
      </dgm:t>
    </dgm:pt>
    <dgm:pt modelId="{678D9380-B2FF-4F84-9749-FAD3E0E22CC0}">
      <dgm:prSet phldrT="[Texto]"/>
      <dgm:spPr/>
      <dgm:t>
        <a:bodyPr/>
        <a:lstStyle/>
        <a:p>
          <a:r>
            <a:rPr lang="es-MX" b="1" dirty="0"/>
            <a:t>Principio de mutabilidad del contrato A</a:t>
          </a:r>
          <a:endParaRPr lang="es-CR" dirty="0"/>
        </a:p>
      </dgm:t>
    </dgm:pt>
    <dgm:pt modelId="{BF7DED7D-5347-4F2A-A2B1-867FACE4D005}" type="parTrans" cxnId="{C603E6C0-7AB6-4EF8-913A-09AC7B830BE9}">
      <dgm:prSet/>
      <dgm:spPr/>
      <dgm:t>
        <a:bodyPr/>
        <a:lstStyle/>
        <a:p>
          <a:endParaRPr lang="es-CR"/>
        </a:p>
      </dgm:t>
    </dgm:pt>
    <dgm:pt modelId="{3ABB8E54-A73C-4E54-85CF-102EA93E01E4}" type="sibTrans" cxnId="{C603E6C0-7AB6-4EF8-913A-09AC7B830BE9}">
      <dgm:prSet/>
      <dgm:spPr/>
      <dgm:t>
        <a:bodyPr/>
        <a:lstStyle/>
        <a:p>
          <a:endParaRPr lang="es-CR"/>
        </a:p>
      </dgm:t>
    </dgm:pt>
    <dgm:pt modelId="{7DE2BF3A-7A75-4B6A-ADF3-514363AE078D}">
      <dgm:prSet phldrT="[Texto]"/>
      <dgm:spPr/>
      <dgm:t>
        <a:bodyPr/>
        <a:lstStyle/>
        <a:p>
          <a:pPr algn="just"/>
          <a:r>
            <a:rPr lang="es-CR" dirty="0"/>
            <a:t>Resolución: R-DCA-SICOP-00220-2023.</a:t>
          </a:r>
        </a:p>
        <a:p>
          <a:pPr algn="just"/>
          <a:r>
            <a:rPr lang="es-CR" dirty="0"/>
            <a:t>Licitación: 2022LY-000001-0005800001.</a:t>
          </a:r>
        </a:p>
        <a:p>
          <a:pPr algn="just"/>
          <a:r>
            <a:rPr lang="es-MX" b="1" i="1" dirty="0"/>
            <a:t>Promueve</a:t>
          </a:r>
          <a:r>
            <a:rPr lang="es-CR" dirty="0"/>
            <a:t>: INVU.</a:t>
          </a:r>
        </a:p>
      </dgm:t>
    </dgm:pt>
    <dgm:pt modelId="{D7910151-9515-4815-B2AB-03C92B46F223}" type="parTrans" cxnId="{F443A3D2-D9AD-48C6-B139-96C4FB916C97}">
      <dgm:prSet/>
      <dgm:spPr/>
      <dgm:t>
        <a:bodyPr/>
        <a:lstStyle/>
        <a:p>
          <a:endParaRPr lang="es-CR"/>
        </a:p>
      </dgm:t>
    </dgm:pt>
    <dgm:pt modelId="{B8278D13-3A62-46D1-9725-8BB7AFE28AC6}" type="sibTrans" cxnId="{F443A3D2-D9AD-48C6-B139-96C4FB916C97}">
      <dgm:prSet/>
      <dgm:spPr/>
      <dgm:t>
        <a:bodyPr/>
        <a:lstStyle/>
        <a:p>
          <a:endParaRPr lang="es-CR"/>
        </a:p>
      </dgm:t>
    </dgm:pt>
    <dgm:pt modelId="{CDEE339A-C0E6-4F2E-814A-AF50C36152E8}">
      <dgm:prSet phldrT="[Texto]" phldr="1"/>
      <dgm:spPr/>
      <dgm:t>
        <a:bodyPr/>
        <a:lstStyle/>
        <a:p>
          <a:endParaRPr lang="es-CR"/>
        </a:p>
      </dgm:t>
    </dgm:pt>
    <dgm:pt modelId="{AF2365E7-AF47-48A4-B4E8-A9CEDF372B90}" type="parTrans" cxnId="{51BFE97E-1463-4ABA-B8A9-5BF9A5DA696A}">
      <dgm:prSet/>
      <dgm:spPr/>
      <dgm:t>
        <a:bodyPr/>
        <a:lstStyle/>
        <a:p>
          <a:endParaRPr lang="es-CR"/>
        </a:p>
      </dgm:t>
    </dgm:pt>
    <dgm:pt modelId="{2C2CF486-21D4-4AAF-8D26-E7B60DE16392}" type="sibTrans" cxnId="{51BFE97E-1463-4ABA-B8A9-5BF9A5DA696A}">
      <dgm:prSet/>
      <dgm:spPr/>
      <dgm:t>
        <a:bodyPr/>
        <a:lstStyle/>
        <a:p>
          <a:endParaRPr lang="es-CR"/>
        </a:p>
      </dgm:t>
    </dgm:pt>
    <dgm:pt modelId="{DB35DC12-E6CB-4BDD-88EA-13E8F33F74B2}">
      <dgm:prSet phldrT="[Texto]" phldr="1"/>
      <dgm:spPr/>
      <dgm:t>
        <a:bodyPr/>
        <a:lstStyle/>
        <a:p>
          <a:endParaRPr lang="es-CR"/>
        </a:p>
      </dgm:t>
    </dgm:pt>
    <dgm:pt modelId="{FA23DEE3-0015-4B28-A768-6D26A4B72C33}" type="parTrans" cxnId="{82DF01D3-19E1-44A9-8426-EC25798C1785}">
      <dgm:prSet/>
      <dgm:spPr/>
      <dgm:t>
        <a:bodyPr/>
        <a:lstStyle/>
        <a:p>
          <a:endParaRPr lang="es-CR"/>
        </a:p>
      </dgm:t>
    </dgm:pt>
    <dgm:pt modelId="{53B4A6EA-84CD-461F-AE70-1D3E70CF19AD}" type="sibTrans" cxnId="{82DF01D3-19E1-44A9-8426-EC25798C1785}">
      <dgm:prSet/>
      <dgm:spPr/>
      <dgm:t>
        <a:bodyPr/>
        <a:lstStyle/>
        <a:p>
          <a:endParaRPr lang="es-CR"/>
        </a:p>
      </dgm:t>
    </dgm:pt>
    <dgm:pt modelId="{CD0B26E4-7960-4CA2-98BD-1BED688E2FD7}">
      <dgm:prSet phldrT="[Texto]" phldr="1"/>
      <dgm:spPr/>
      <dgm:t>
        <a:bodyPr/>
        <a:lstStyle/>
        <a:p>
          <a:endParaRPr lang="es-CR"/>
        </a:p>
      </dgm:t>
    </dgm:pt>
    <dgm:pt modelId="{C761DFFA-6963-4174-B05A-1EC99725D563}" type="parTrans" cxnId="{D6EF63CE-8B78-4643-A5F9-970BDBEC0419}">
      <dgm:prSet/>
      <dgm:spPr/>
      <dgm:t>
        <a:bodyPr/>
        <a:lstStyle/>
        <a:p>
          <a:endParaRPr lang="es-CR"/>
        </a:p>
      </dgm:t>
    </dgm:pt>
    <dgm:pt modelId="{E84815B6-6AC4-4598-BE75-A04B76D80FB6}" type="sibTrans" cxnId="{D6EF63CE-8B78-4643-A5F9-970BDBEC0419}">
      <dgm:prSet/>
      <dgm:spPr/>
      <dgm:t>
        <a:bodyPr/>
        <a:lstStyle/>
        <a:p>
          <a:endParaRPr lang="es-CR"/>
        </a:p>
      </dgm:t>
    </dgm:pt>
    <dgm:pt modelId="{DA3017B5-DE1F-491A-9438-805A448C70D9}">
      <dgm:prSet/>
      <dgm:spPr/>
      <dgm:t>
        <a:bodyPr/>
        <a:lstStyle/>
        <a:p>
          <a:pPr algn="just">
            <a:buSzPts val="1000"/>
            <a:buFont typeface="Courier New" panose="02070309020205020404" pitchFamily="49" charset="0"/>
            <a:buChar char="o"/>
          </a:pPr>
          <a:r>
            <a:rPr lang="es-CR" b="1" dirty="0"/>
            <a:t>Fundamento legal</a:t>
          </a:r>
          <a:r>
            <a:rPr lang="es-CR" dirty="0"/>
            <a:t>:</a:t>
          </a:r>
        </a:p>
        <a:p>
          <a:pPr algn="just">
            <a:buSzPts val="1000"/>
            <a:buFont typeface="Courier New" panose="02070309020205020404" pitchFamily="49" charset="0"/>
            <a:buChar char="o"/>
          </a:pPr>
          <a:r>
            <a:rPr lang="es-CR" b="1" dirty="0"/>
            <a:t>Voto 998-98 de la Sala Constitucional</a:t>
          </a:r>
          <a:r>
            <a:rPr lang="es-CR" dirty="0"/>
            <a:t>: La Administración puede modificar contratos para cumplir con el </a:t>
          </a:r>
          <a:r>
            <a:rPr lang="es-CR" b="1" dirty="0"/>
            <a:t>interés público</a:t>
          </a:r>
          <a:r>
            <a:rPr lang="es-CR" dirty="0"/>
            <a:t>.</a:t>
          </a:r>
        </a:p>
        <a:p>
          <a:pPr algn="just">
            <a:buSzPts val="1000"/>
            <a:buFont typeface="Courier New" panose="02070309020205020404" pitchFamily="49" charset="0"/>
            <a:buChar char="o"/>
          </a:pPr>
          <a:r>
            <a:rPr lang="es-CR" b="1" dirty="0"/>
            <a:t>Régimen especial</a:t>
          </a:r>
          <a:r>
            <a:rPr lang="es-CR" dirty="0"/>
            <a:t>: Difiere del Derecho Privado, ya que el fin público justifica prerrogativas administrativas.</a:t>
          </a:r>
        </a:p>
      </dgm:t>
    </dgm:pt>
    <dgm:pt modelId="{B26FD374-6C7A-4AA4-8FCD-9CF3CAF04CC0}" type="parTrans" cxnId="{44175282-E901-4E93-9144-D8F01EA61B21}">
      <dgm:prSet/>
      <dgm:spPr/>
      <dgm:t>
        <a:bodyPr/>
        <a:lstStyle/>
        <a:p>
          <a:endParaRPr lang="es-CR"/>
        </a:p>
      </dgm:t>
    </dgm:pt>
    <dgm:pt modelId="{3343B539-E846-4CC0-82BE-92D7C293C4D3}" type="sibTrans" cxnId="{44175282-E901-4E93-9144-D8F01EA61B21}">
      <dgm:prSet/>
      <dgm:spPr/>
      <dgm:t>
        <a:bodyPr/>
        <a:lstStyle/>
        <a:p>
          <a:endParaRPr lang="es-CR"/>
        </a:p>
      </dgm:t>
    </dgm:pt>
    <dgm:pt modelId="{36A6816A-4FEF-4D94-B327-622FCCE715EC}">
      <dgm:prSet/>
      <dgm:spPr/>
      <dgm:t>
        <a:bodyPr/>
        <a:lstStyle/>
        <a:p>
          <a:endParaRPr lang="es-CR" dirty="0"/>
        </a:p>
      </dgm:t>
    </dgm:pt>
    <dgm:pt modelId="{3A29DC5A-625F-4EF7-BC3C-D0BCA5491B9F}" type="parTrans" cxnId="{BED5BEC6-FDEB-46DC-AB63-571B7AF9C5B1}">
      <dgm:prSet/>
      <dgm:spPr/>
      <dgm:t>
        <a:bodyPr/>
        <a:lstStyle/>
        <a:p>
          <a:endParaRPr lang="es-CR"/>
        </a:p>
      </dgm:t>
    </dgm:pt>
    <dgm:pt modelId="{C9FF761A-F107-44F0-B954-A7277BE440C8}" type="sibTrans" cxnId="{BED5BEC6-FDEB-46DC-AB63-571B7AF9C5B1}">
      <dgm:prSet/>
      <dgm:spPr/>
      <dgm:t>
        <a:bodyPr/>
        <a:lstStyle/>
        <a:p>
          <a:endParaRPr lang="es-CR"/>
        </a:p>
      </dgm:t>
    </dgm:pt>
    <dgm:pt modelId="{6AA6E88F-B3AA-4947-BEEC-80D3CC59198D}">
      <dgm:prSet/>
      <dgm:spPr/>
      <dgm:t>
        <a:bodyPr/>
        <a:lstStyle/>
        <a:p>
          <a:endParaRPr lang="es-CR" dirty="0"/>
        </a:p>
      </dgm:t>
    </dgm:pt>
    <dgm:pt modelId="{4AD129D3-D8A0-4929-B8F7-5B5F8C3873EF}" type="parTrans" cxnId="{3E7B7DDC-F3D9-48A6-AD40-3EA1CF92C53D}">
      <dgm:prSet/>
      <dgm:spPr/>
      <dgm:t>
        <a:bodyPr/>
        <a:lstStyle/>
        <a:p>
          <a:endParaRPr lang="es-CR"/>
        </a:p>
      </dgm:t>
    </dgm:pt>
    <dgm:pt modelId="{28E69CBF-5D78-4367-96AE-083CA891AFAE}" type="sibTrans" cxnId="{3E7B7DDC-F3D9-48A6-AD40-3EA1CF92C53D}">
      <dgm:prSet/>
      <dgm:spPr/>
      <dgm:t>
        <a:bodyPr/>
        <a:lstStyle/>
        <a:p>
          <a:endParaRPr lang="es-CR"/>
        </a:p>
      </dgm:t>
    </dgm:pt>
    <dgm:pt modelId="{90BDF7C8-2907-4D66-B559-EDDA3F865CFF}">
      <dgm:prSet/>
      <dgm:spPr/>
      <dgm:t>
        <a:bodyPr/>
        <a:lstStyle/>
        <a:p>
          <a:endParaRPr lang="es-CR"/>
        </a:p>
      </dgm:t>
    </dgm:pt>
    <dgm:pt modelId="{C6C6BF15-F0AD-44D0-AF85-CC2DAD2F4258}" type="parTrans" cxnId="{006D9692-05E5-43F0-9A44-BDC3234104B5}">
      <dgm:prSet/>
      <dgm:spPr/>
      <dgm:t>
        <a:bodyPr/>
        <a:lstStyle/>
        <a:p>
          <a:endParaRPr lang="es-CR"/>
        </a:p>
      </dgm:t>
    </dgm:pt>
    <dgm:pt modelId="{A088EE6F-28C0-44D7-A3F9-0544F62C8561}" type="sibTrans" cxnId="{006D9692-05E5-43F0-9A44-BDC3234104B5}">
      <dgm:prSet/>
      <dgm:spPr/>
      <dgm:t>
        <a:bodyPr/>
        <a:lstStyle/>
        <a:p>
          <a:endParaRPr lang="es-CR"/>
        </a:p>
      </dgm:t>
    </dgm:pt>
    <dgm:pt modelId="{66ACCCEE-5EF0-472B-8C89-9F92A46507AB}">
      <dgm:prSet/>
      <dgm:spPr/>
      <dgm:t>
        <a:bodyPr/>
        <a:lstStyle/>
        <a:p>
          <a:endParaRPr lang="es-CR" dirty="0"/>
        </a:p>
      </dgm:t>
    </dgm:pt>
    <dgm:pt modelId="{B27474C6-F3F4-4BFC-A150-52CD520BE739}" type="parTrans" cxnId="{054D5F36-93B5-48DD-A25C-3C4CE12626F4}">
      <dgm:prSet/>
      <dgm:spPr/>
      <dgm:t>
        <a:bodyPr/>
        <a:lstStyle/>
        <a:p>
          <a:endParaRPr lang="es-CR"/>
        </a:p>
      </dgm:t>
    </dgm:pt>
    <dgm:pt modelId="{505D2DF3-5A42-4F33-BCA3-44DA74BFB12E}" type="sibTrans" cxnId="{054D5F36-93B5-48DD-A25C-3C4CE12626F4}">
      <dgm:prSet/>
      <dgm:spPr/>
      <dgm:t>
        <a:bodyPr/>
        <a:lstStyle/>
        <a:p>
          <a:endParaRPr lang="es-CR"/>
        </a:p>
      </dgm:t>
    </dgm:pt>
    <dgm:pt modelId="{3B6A803E-58AE-4775-8F88-1FCF63E3BF32}">
      <dgm:prSet/>
      <dgm:spPr/>
      <dgm:t>
        <a:bodyPr/>
        <a:lstStyle/>
        <a:p>
          <a:pPr algn="just">
            <a:buFont typeface="+mj-lt"/>
            <a:buAutoNum type="arabicPeriod"/>
          </a:pPr>
          <a:r>
            <a:rPr lang="es-CR" b="1" dirty="0"/>
            <a:t>Artículo 276 del RLGCP</a:t>
          </a:r>
          <a:endParaRPr lang="es-CR" dirty="0"/>
        </a:p>
        <a:p>
          <a:pPr algn="just">
            <a:buFont typeface="+mj-lt"/>
            <a:buAutoNum type="arabicPeriod"/>
          </a:pPr>
          <a:r>
            <a:rPr lang="es-CR" b="1" dirty="0"/>
            <a:t>Modificación Unilateral por la Administración</a:t>
          </a:r>
          <a:r>
            <a:rPr lang="es-CR" dirty="0"/>
            <a:t>:</a:t>
          </a:r>
        </a:p>
        <a:p>
          <a:pPr algn="just">
            <a:buFont typeface="+mj-lt"/>
            <a:buAutoNum type="arabicPeriod"/>
          </a:pPr>
          <a:r>
            <a:rPr lang="es-CR" b="1" dirty="0"/>
            <a:t>Límites</a:t>
          </a:r>
          <a:r>
            <a:rPr lang="es-CR" dirty="0"/>
            <a:t>:</a:t>
          </a:r>
        </a:p>
        <a:p>
          <a:pPr algn="just">
            <a:buFont typeface="+mj-lt"/>
            <a:buAutoNum type="arabicPeriod"/>
          </a:pPr>
          <a:r>
            <a:rPr lang="es-CR" b="1" dirty="0"/>
            <a:t>Hasta 20%</a:t>
          </a:r>
          <a:r>
            <a:rPr lang="es-CR" dirty="0"/>
            <a:t> del monto/plazo original (</a:t>
          </a:r>
          <a:r>
            <a:rPr lang="es-CR" i="1" dirty="0"/>
            <a:t>sin circunstancias excepcionales</a:t>
          </a:r>
          <a:r>
            <a:rPr lang="es-CR" dirty="0"/>
            <a:t>).</a:t>
          </a:r>
        </a:p>
        <a:p>
          <a:pPr algn="just">
            <a:buFont typeface="+mj-lt"/>
            <a:buAutoNum type="arabicPeriod"/>
          </a:pPr>
          <a:r>
            <a:rPr lang="es-CR" b="1" dirty="0"/>
            <a:t>Hasta 50%</a:t>
          </a:r>
          <a:r>
            <a:rPr lang="es-CR" dirty="0"/>
            <a:t> (</a:t>
          </a:r>
          <a:r>
            <a:rPr lang="es-CR" i="1" dirty="0"/>
            <a:t>con circunstancias excepcionales debidamente acreditadas</a:t>
          </a:r>
          <a:r>
            <a:rPr lang="es-CR" dirty="0"/>
            <a:t>).</a:t>
          </a:r>
        </a:p>
      </dgm:t>
    </dgm:pt>
    <dgm:pt modelId="{4A8E5D4E-0B75-49C0-A90B-498B92B3716C}" type="parTrans" cxnId="{34FC3F44-A594-4D73-9C84-CFDF2FA7D67C}">
      <dgm:prSet/>
      <dgm:spPr/>
      <dgm:t>
        <a:bodyPr/>
        <a:lstStyle/>
        <a:p>
          <a:endParaRPr lang="es-CR"/>
        </a:p>
      </dgm:t>
    </dgm:pt>
    <dgm:pt modelId="{872670A6-5B71-48B3-97B9-E8E4FAD5D2DB}" type="sibTrans" cxnId="{34FC3F44-A594-4D73-9C84-CFDF2FA7D67C}">
      <dgm:prSet/>
      <dgm:spPr/>
      <dgm:t>
        <a:bodyPr/>
        <a:lstStyle/>
        <a:p>
          <a:endParaRPr lang="es-CR"/>
        </a:p>
      </dgm:t>
    </dgm:pt>
    <dgm:pt modelId="{785DF397-BA4A-42B9-846A-24E47D1AB23C}">
      <dgm:prSet/>
      <dgm:spPr/>
      <dgm:t>
        <a:bodyPr/>
        <a:lstStyle/>
        <a:p>
          <a:pPr algn="just">
            <a:buSzPts val="1000"/>
            <a:buFont typeface="Courier New" panose="02070309020205020404" pitchFamily="49" charset="0"/>
            <a:buChar char="o"/>
          </a:pPr>
          <a:r>
            <a:rPr lang="es-CR" b="1" dirty="0"/>
            <a:t>Alegato del Recurrente y Contexto</a:t>
          </a:r>
          <a:endParaRPr lang="es-CR" dirty="0"/>
        </a:p>
        <a:p>
          <a:pPr algn="just">
            <a:buSzPts val="1000"/>
            <a:buFont typeface="Courier New" panose="02070309020205020404" pitchFamily="49" charset="0"/>
            <a:buChar char="o"/>
          </a:pPr>
          <a:r>
            <a:rPr lang="es-CR" b="1" dirty="0"/>
            <a:t>Pliego de Condiciones Objeto de Controversia</a:t>
          </a:r>
          <a:endParaRPr lang="es-CR" dirty="0"/>
        </a:p>
        <a:p>
          <a:pPr algn="just">
            <a:buSzPts val="1000"/>
            <a:buFont typeface="Courier New" panose="02070309020205020404" pitchFamily="49" charset="0"/>
            <a:buChar char="o"/>
          </a:pPr>
          <a:r>
            <a:rPr lang="es-CR" b="1" dirty="0"/>
            <a:t>Cláusula impugnada</a:t>
          </a:r>
          <a:r>
            <a:rPr lang="es-CR" dirty="0"/>
            <a:t>:</a:t>
          </a:r>
        </a:p>
        <a:p>
          <a:pPr algn="just">
            <a:buSzPts val="1000"/>
            <a:buFont typeface="Courier New" panose="02070309020205020404" pitchFamily="49" charset="0"/>
            <a:buChar char="o"/>
          </a:pPr>
          <a:r>
            <a:rPr lang="es-CR" i="1" dirty="0"/>
            <a:t>"Cualquier otro trámite que a criterio del INVU debe ser llevado por la empresa contratista en esta licitación"</a:t>
          </a:r>
          <a:r>
            <a:rPr lang="es-CR" dirty="0"/>
            <a:t>.</a:t>
          </a:r>
        </a:p>
        <a:p>
          <a:pPr algn="just">
            <a:buSzPts val="1000"/>
            <a:buFont typeface="Courier New" panose="02070309020205020404" pitchFamily="49" charset="0"/>
            <a:buChar char="o"/>
          </a:pPr>
          <a:r>
            <a:rPr lang="es-CR" b="1" dirty="0"/>
            <a:t>Recurrente solicita</a:t>
          </a:r>
          <a:r>
            <a:rPr lang="es-CR" dirty="0"/>
            <a:t>:</a:t>
          </a:r>
        </a:p>
        <a:p>
          <a:pPr algn="just">
            <a:buSzPts val="1000"/>
            <a:buFont typeface="Courier New" panose="02070309020205020404" pitchFamily="49" charset="0"/>
            <a:buChar char="o"/>
          </a:pPr>
          <a:r>
            <a:rPr lang="es-CR" dirty="0"/>
            <a:t>Claridad sobre qué trámites adicionales podrían exigirse.</a:t>
          </a:r>
        </a:p>
        <a:p>
          <a:pPr algn="just">
            <a:buSzPts val="1000"/>
            <a:buFont typeface="Courier New" panose="02070309020205020404" pitchFamily="49" charset="0"/>
            <a:buChar char="o"/>
          </a:pPr>
          <a:r>
            <a:rPr lang="es-CR" dirty="0"/>
            <a:t>Que todos los trámites estén </a:t>
          </a:r>
          <a:r>
            <a:rPr lang="es-CR" b="1" dirty="0"/>
            <a:t>vinculados al objeto contractual</a:t>
          </a:r>
          <a:r>
            <a:rPr lang="es-CR" dirty="0"/>
            <a:t>.</a:t>
          </a:r>
        </a:p>
      </dgm:t>
    </dgm:pt>
    <dgm:pt modelId="{27646A23-2638-48DC-90DF-38ADBE219A58}" type="parTrans" cxnId="{4519044A-7220-4C87-8D3C-B46622D78F2A}">
      <dgm:prSet/>
      <dgm:spPr/>
      <dgm:t>
        <a:bodyPr/>
        <a:lstStyle/>
        <a:p>
          <a:endParaRPr lang="es-CR"/>
        </a:p>
      </dgm:t>
    </dgm:pt>
    <dgm:pt modelId="{B6C52E6A-25AA-4E5E-8CCC-AF706E9C62D4}" type="sibTrans" cxnId="{4519044A-7220-4C87-8D3C-B46622D78F2A}">
      <dgm:prSet/>
      <dgm:spPr/>
      <dgm:t>
        <a:bodyPr/>
        <a:lstStyle/>
        <a:p>
          <a:endParaRPr lang="es-CR"/>
        </a:p>
      </dgm:t>
    </dgm:pt>
    <dgm:pt modelId="{5FEC7558-0905-4726-B0C2-8C439B8D7ED3}">
      <dgm:prSet/>
      <dgm:spPr/>
      <dgm:t>
        <a:bodyPr/>
        <a:lstStyle/>
        <a:p>
          <a:endParaRPr lang="es-CR"/>
        </a:p>
      </dgm:t>
    </dgm:pt>
    <dgm:pt modelId="{A97CED38-C220-4386-852B-EB584F976164}" type="parTrans" cxnId="{EE507B30-25F1-4ACD-B228-38EC7F618CB8}">
      <dgm:prSet/>
      <dgm:spPr/>
      <dgm:t>
        <a:bodyPr/>
        <a:lstStyle/>
        <a:p>
          <a:endParaRPr lang="es-CR"/>
        </a:p>
      </dgm:t>
    </dgm:pt>
    <dgm:pt modelId="{713A5CF9-3777-441F-BE96-690C84D5FC9C}" type="sibTrans" cxnId="{EE507B30-25F1-4ACD-B228-38EC7F618CB8}">
      <dgm:prSet/>
      <dgm:spPr/>
      <dgm:t>
        <a:bodyPr/>
        <a:lstStyle/>
        <a:p>
          <a:endParaRPr lang="es-CR"/>
        </a:p>
      </dgm:t>
    </dgm:pt>
    <dgm:pt modelId="{D8801DC7-23C8-4FAD-8163-0DE36EBAA5E5}">
      <dgm:prSet/>
      <dgm:spPr/>
      <dgm:t>
        <a:bodyPr/>
        <a:lstStyle/>
        <a:p>
          <a:endParaRPr lang="es-CR"/>
        </a:p>
      </dgm:t>
    </dgm:pt>
    <dgm:pt modelId="{DCDDA938-A0F1-49CD-B91A-C3D046CF07E3}" type="parTrans" cxnId="{7CFFD8A1-D13D-4EE4-8981-85279B5654B5}">
      <dgm:prSet/>
      <dgm:spPr/>
      <dgm:t>
        <a:bodyPr/>
        <a:lstStyle/>
        <a:p>
          <a:endParaRPr lang="es-CR"/>
        </a:p>
      </dgm:t>
    </dgm:pt>
    <dgm:pt modelId="{97293F01-C7E2-4720-AE58-96848E7E4443}" type="sibTrans" cxnId="{7CFFD8A1-D13D-4EE4-8981-85279B5654B5}">
      <dgm:prSet/>
      <dgm:spPr/>
      <dgm:t>
        <a:bodyPr/>
        <a:lstStyle/>
        <a:p>
          <a:endParaRPr lang="es-CR"/>
        </a:p>
      </dgm:t>
    </dgm:pt>
    <dgm:pt modelId="{48BA420E-F224-4951-A31C-CE9393D3F292}" type="pres">
      <dgm:prSet presAssocID="{0058E47B-6579-4BA9-B486-26CBC442FE2D}" presName="diagram" presStyleCnt="0">
        <dgm:presLayoutVars>
          <dgm:chMax val="1"/>
          <dgm:dir/>
          <dgm:animLvl val="ctr"/>
          <dgm:resizeHandles val="exact"/>
        </dgm:presLayoutVars>
      </dgm:prSet>
      <dgm:spPr/>
    </dgm:pt>
    <dgm:pt modelId="{D9E3DBA7-7765-4C1E-B8AB-7D409DA55F4F}" type="pres">
      <dgm:prSet presAssocID="{0058E47B-6579-4BA9-B486-26CBC442FE2D}" presName="matrix" presStyleCnt="0"/>
      <dgm:spPr/>
    </dgm:pt>
    <dgm:pt modelId="{74ED80B1-30D1-4E46-9520-09BE51B12761}" type="pres">
      <dgm:prSet presAssocID="{0058E47B-6579-4BA9-B486-26CBC442FE2D}" presName="tile1" presStyleLbl="node1" presStyleIdx="0" presStyleCnt="4"/>
      <dgm:spPr/>
    </dgm:pt>
    <dgm:pt modelId="{B17B2F5C-27EF-4635-A288-D1876101439B}" type="pres">
      <dgm:prSet presAssocID="{0058E47B-6579-4BA9-B486-26CBC442FE2D}" presName="tile1text" presStyleLbl="node1" presStyleIdx="0" presStyleCnt="4">
        <dgm:presLayoutVars>
          <dgm:chMax val="0"/>
          <dgm:chPref val="0"/>
          <dgm:bulletEnabled val="1"/>
        </dgm:presLayoutVars>
      </dgm:prSet>
      <dgm:spPr/>
    </dgm:pt>
    <dgm:pt modelId="{B1723B70-CCBA-4DED-9B2D-E9A58470EC37}" type="pres">
      <dgm:prSet presAssocID="{0058E47B-6579-4BA9-B486-26CBC442FE2D}" presName="tile2" presStyleLbl="node1" presStyleIdx="1" presStyleCnt="4"/>
      <dgm:spPr/>
    </dgm:pt>
    <dgm:pt modelId="{59C1A07F-B53A-4CDC-83D1-0F87365ECAAB}" type="pres">
      <dgm:prSet presAssocID="{0058E47B-6579-4BA9-B486-26CBC442FE2D}" presName="tile2text" presStyleLbl="node1" presStyleIdx="1" presStyleCnt="4">
        <dgm:presLayoutVars>
          <dgm:chMax val="0"/>
          <dgm:chPref val="0"/>
          <dgm:bulletEnabled val="1"/>
        </dgm:presLayoutVars>
      </dgm:prSet>
      <dgm:spPr/>
    </dgm:pt>
    <dgm:pt modelId="{B2A6DE85-4FF0-43D2-8B9A-84347CA831E1}" type="pres">
      <dgm:prSet presAssocID="{0058E47B-6579-4BA9-B486-26CBC442FE2D}" presName="tile3" presStyleLbl="node1" presStyleIdx="2" presStyleCnt="4"/>
      <dgm:spPr/>
    </dgm:pt>
    <dgm:pt modelId="{3185B046-00D2-41E0-B04E-D460BE683DE1}" type="pres">
      <dgm:prSet presAssocID="{0058E47B-6579-4BA9-B486-26CBC442FE2D}" presName="tile3text" presStyleLbl="node1" presStyleIdx="2" presStyleCnt="4">
        <dgm:presLayoutVars>
          <dgm:chMax val="0"/>
          <dgm:chPref val="0"/>
          <dgm:bulletEnabled val="1"/>
        </dgm:presLayoutVars>
      </dgm:prSet>
      <dgm:spPr/>
    </dgm:pt>
    <dgm:pt modelId="{747622FB-B0D8-4198-9EE6-2D3EFC28CD86}" type="pres">
      <dgm:prSet presAssocID="{0058E47B-6579-4BA9-B486-26CBC442FE2D}" presName="tile4" presStyleLbl="node1" presStyleIdx="3" presStyleCnt="4"/>
      <dgm:spPr/>
    </dgm:pt>
    <dgm:pt modelId="{C6D8D5F8-5C7C-4E0E-AF3B-1403BEE4B2EF}" type="pres">
      <dgm:prSet presAssocID="{0058E47B-6579-4BA9-B486-26CBC442FE2D}" presName="tile4text" presStyleLbl="node1" presStyleIdx="3" presStyleCnt="4">
        <dgm:presLayoutVars>
          <dgm:chMax val="0"/>
          <dgm:chPref val="0"/>
          <dgm:bulletEnabled val="1"/>
        </dgm:presLayoutVars>
      </dgm:prSet>
      <dgm:spPr/>
    </dgm:pt>
    <dgm:pt modelId="{EF1A7405-112B-4A75-A579-9CFB9F5F1FDE}" type="pres">
      <dgm:prSet presAssocID="{0058E47B-6579-4BA9-B486-26CBC442FE2D}" presName="centerTile" presStyleLbl="fgShp" presStyleIdx="0" presStyleCnt="1">
        <dgm:presLayoutVars>
          <dgm:chMax val="0"/>
          <dgm:chPref val="0"/>
        </dgm:presLayoutVars>
      </dgm:prSet>
      <dgm:spPr/>
    </dgm:pt>
  </dgm:ptLst>
  <dgm:cxnLst>
    <dgm:cxn modelId="{AD65D313-20F1-4807-B603-07503045749D}" type="presOf" srcId="{DA3017B5-DE1F-491A-9438-805A448C70D9}" destId="{B1723B70-CCBA-4DED-9B2D-E9A58470EC37}" srcOrd="0" destOrd="0" presId="urn:microsoft.com/office/officeart/2005/8/layout/matrix1"/>
    <dgm:cxn modelId="{F784B518-E342-43D6-AA84-941760540266}" type="presOf" srcId="{678D9380-B2FF-4F84-9749-FAD3E0E22CC0}" destId="{EF1A7405-112B-4A75-A579-9CFB9F5F1FDE}" srcOrd="0" destOrd="0" presId="urn:microsoft.com/office/officeart/2005/8/layout/matrix1"/>
    <dgm:cxn modelId="{940C7C1E-BCA8-4432-9BD6-CDA1157D8F43}" type="presOf" srcId="{DA3017B5-DE1F-491A-9438-805A448C70D9}" destId="{59C1A07F-B53A-4CDC-83D1-0F87365ECAAB}" srcOrd="1" destOrd="0" presId="urn:microsoft.com/office/officeart/2005/8/layout/matrix1"/>
    <dgm:cxn modelId="{A02FD02D-F40E-489C-BC0D-9B09DE7BDA66}" type="presOf" srcId="{785DF397-BA4A-42B9-846A-24E47D1AB23C}" destId="{B2A6DE85-4FF0-43D2-8B9A-84347CA831E1}" srcOrd="0" destOrd="0" presId="urn:microsoft.com/office/officeart/2005/8/layout/matrix1"/>
    <dgm:cxn modelId="{EE507B30-25F1-4ACD-B228-38EC7F618CB8}" srcId="{678D9380-B2FF-4F84-9749-FAD3E0E22CC0}" destId="{5FEC7558-0905-4726-B0C2-8C439B8D7ED3}" srcOrd="5" destOrd="0" parTransId="{A97CED38-C220-4386-852B-EB584F976164}" sibTransId="{713A5CF9-3777-441F-BE96-690C84D5FC9C}"/>
    <dgm:cxn modelId="{054D5F36-93B5-48DD-A25C-3C4CE12626F4}" srcId="{678D9380-B2FF-4F84-9749-FAD3E0E22CC0}" destId="{66ACCCEE-5EF0-472B-8C89-9F92A46507AB}" srcOrd="9" destOrd="0" parTransId="{B27474C6-F3F4-4BFC-A150-52CD520BE739}" sibTransId="{505D2DF3-5A42-4F33-BCA3-44DA74BFB12E}"/>
    <dgm:cxn modelId="{34FC3F44-A594-4D73-9C84-CFDF2FA7D67C}" srcId="{678D9380-B2FF-4F84-9749-FAD3E0E22CC0}" destId="{3B6A803E-58AE-4775-8F88-1FCF63E3BF32}" srcOrd="3" destOrd="0" parTransId="{4A8E5D4E-0B75-49C0-A90B-498B92B3716C}" sibTransId="{872670A6-5B71-48B3-97B9-E8E4FAD5D2DB}"/>
    <dgm:cxn modelId="{4519044A-7220-4C87-8D3C-B46622D78F2A}" srcId="{678D9380-B2FF-4F84-9749-FAD3E0E22CC0}" destId="{785DF397-BA4A-42B9-846A-24E47D1AB23C}" srcOrd="2" destOrd="0" parTransId="{27646A23-2638-48DC-90DF-38ADBE219A58}" sibTransId="{B6C52E6A-25AA-4E5E-8CCC-AF706E9C62D4}"/>
    <dgm:cxn modelId="{19B26A7E-0F3F-4F48-ABE8-B0310ABA020B}" type="presOf" srcId="{3B6A803E-58AE-4775-8F88-1FCF63E3BF32}" destId="{747622FB-B0D8-4198-9EE6-2D3EFC28CD86}" srcOrd="0" destOrd="0" presId="urn:microsoft.com/office/officeart/2005/8/layout/matrix1"/>
    <dgm:cxn modelId="{51BFE97E-1463-4ABA-B8A9-5BF9A5DA696A}" srcId="{678D9380-B2FF-4F84-9749-FAD3E0E22CC0}" destId="{CDEE339A-C0E6-4F2E-814A-AF50C36152E8}" srcOrd="10" destOrd="0" parTransId="{AF2365E7-AF47-48A4-B4E8-A9CEDF372B90}" sibTransId="{2C2CF486-21D4-4AAF-8D26-E7B60DE16392}"/>
    <dgm:cxn modelId="{44175282-E901-4E93-9144-D8F01EA61B21}" srcId="{678D9380-B2FF-4F84-9749-FAD3E0E22CC0}" destId="{DA3017B5-DE1F-491A-9438-805A448C70D9}" srcOrd="1" destOrd="0" parTransId="{B26FD374-6C7A-4AA4-8FCD-9CF3CAF04CC0}" sibTransId="{3343B539-E846-4CC0-82BE-92D7C293C4D3}"/>
    <dgm:cxn modelId="{CC904284-0CA7-4403-8898-D392CCA99795}" type="presOf" srcId="{0058E47B-6579-4BA9-B486-26CBC442FE2D}" destId="{48BA420E-F224-4951-A31C-CE9393D3F292}" srcOrd="0" destOrd="0" presId="urn:microsoft.com/office/officeart/2005/8/layout/matrix1"/>
    <dgm:cxn modelId="{006D9692-05E5-43F0-9A44-BDC3234104B5}" srcId="{678D9380-B2FF-4F84-9749-FAD3E0E22CC0}" destId="{90BDF7C8-2907-4D66-B559-EDDA3F865CFF}" srcOrd="8" destOrd="0" parTransId="{C6C6BF15-F0AD-44D0-AF85-CC2DAD2F4258}" sibTransId="{A088EE6F-28C0-44D7-A3F9-0544F62C8561}"/>
    <dgm:cxn modelId="{C4C8109C-6E42-4B12-B3E0-1A5F929FCDF0}" type="presOf" srcId="{7DE2BF3A-7A75-4B6A-ADF3-514363AE078D}" destId="{B17B2F5C-27EF-4635-A288-D1876101439B}" srcOrd="1" destOrd="0" presId="urn:microsoft.com/office/officeart/2005/8/layout/matrix1"/>
    <dgm:cxn modelId="{7CFFD8A1-D13D-4EE4-8981-85279B5654B5}" srcId="{678D9380-B2FF-4F84-9749-FAD3E0E22CC0}" destId="{D8801DC7-23C8-4FAD-8163-0DE36EBAA5E5}" srcOrd="4" destOrd="0" parTransId="{DCDDA938-A0F1-49CD-B91A-C3D046CF07E3}" sibTransId="{97293F01-C7E2-4720-AE58-96848E7E4443}"/>
    <dgm:cxn modelId="{C603E6C0-7AB6-4EF8-913A-09AC7B830BE9}" srcId="{0058E47B-6579-4BA9-B486-26CBC442FE2D}" destId="{678D9380-B2FF-4F84-9749-FAD3E0E22CC0}" srcOrd="0" destOrd="0" parTransId="{BF7DED7D-5347-4F2A-A2B1-867FACE4D005}" sibTransId="{3ABB8E54-A73C-4E54-85CF-102EA93E01E4}"/>
    <dgm:cxn modelId="{BED5BEC6-FDEB-46DC-AB63-571B7AF9C5B1}" srcId="{678D9380-B2FF-4F84-9749-FAD3E0E22CC0}" destId="{36A6816A-4FEF-4D94-B327-622FCCE715EC}" srcOrd="6" destOrd="0" parTransId="{3A29DC5A-625F-4EF7-BC3C-D0BCA5491B9F}" sibTransId="{C9FF761A-F107-44F0-B954-A7277BE440C8}"/>
    <dgm:cxn modelId="{D6EF63CE-8B78-4643-A5F9-970BDBEC0419}" srcId="{678D9380-B2FF-4F84-9749-FAD3E0E22CC0}" destId="{CD0B26E4-7960-4CA2-98BD-1BED688E2FD7}" srcOrd="12" destOrd="0" parTransId="{C761DFFA-6963-4174-B05A-1EC99725D563}" sibTransId="{E84815B6-6AC4-4598-BE75-A04B76D80FB6}"/>
    <dgm:cxn modelId="{2975F9CE-CA69-4115-B10C-C32E8FC83C86}" type="presOf" srcId="{7DE2BF3A-7A75-4B6A-ADF3-514363AE078D}" destId="{74ED80B1-30D1-4E46-9520-09BE51B12761}" srcOrd="0" destOrd="0" presId="urn:microsoft.com/office/officeart/2005/8/layout/matrix1"/>
    <dgm:cxn modelId="{F443A3D2-D9AD-48C6-B139-96C4FB916C97}" srcId="{678D9380-B2FF-4F84-9749-FAD3E0E22CC0}" destId="{7DE2BF3A-7A75-4B6A-ADF3-514363AE078D}" srcOrd="0" destOrd="0" parTransId="{D7910151-9515-4815-B2AB-03C92B46F223}" sibTransId="{B8278D13-3A62-46D1-9725-8BB7AFE28AC6}"/>
    <dgm:cxn modelId="{82DF01D3-19E1-44A9-8426-EC25798C1785}" srcId="{678D9380-B2FF-4F84-9749-FAD3E0E22CC0}" destId="{DB35DC12-E6CB-4BDD-88EA-13E8F33F74B2}" srcOrd="11" destOrd="0" parTransId="{FA23DEE3-0015-4B28-A768-6D26A4B72C33}" sibTransId="{53B4A6EA-84CD-461F-AE70-1D3E70CF19AD}"/>
    <dgm:cxn modelId="{3E7B7DDC-F3D9-48A6-AD40-3EA1CF92C53D}" srcId="{678D9380-B2FF-4F84-9749-FAD3E0E22CC0}" destId="{6AA6E88F-B3AA-4947-BEEC-80D3CC59198D}" srcOrd="7" destOrd="0" parTransId="{4AD129D3-D8A0-4929-B8F7-5B5F8C3873EF}" sibTransId="{28E69CBF-5D78-4367-96AE-083CA891AFAE}"/>
    <dgm:cxn modelId="{D67A32F4-8ECD-4299-BCC9-4724699565CD}" type="presOf" srcId="{785DF397-BA4A-42B9-846A-24E47D1AB23C}" destId="{3185B046-00D2-41E0-B04E-D460BE683DE1}" srcOrd="1" destOrd="0" presId="urn:microsoft.com/office/officeart/2005/8/layout/matrix1"/>
    <dgm:cxn modelId="{B289A9FC-7C86-401C-ABC5-B9D30559E6FC}" type="presOf" srcId="{3B6A803E-58AE-4775-8F88-1FCF63E3BF32}" destId="{C6D8D5F8-5C7C-4E0E-AF3B-1403BEE4B2EF}" srcOrd="1" destOrd="0" presId="urn:microsoft.com/office/officeart/2005/8/layout/matrix1"/>
    <dgm:cxn modelId="{8E9FD18E-985F-475B-96BF-59C4B7DF7D0B}" type="presParOf" srcId="{48BA420E-F224-4951-A31C-CE9393D3F292}" destId="{D9E3DBA7-7765-4C1E-B8AB-7D409DA55F4F}" srcOrd="0" destOrd="0" presId="urn:microsoft.com/office/officeart/2005/8/layout/matrix1"/>
    <dgm:cxn modelId="{B9CD6F47-7C82-4512-8948-C12E12283661}" type="presParOf" srcId="{D9E3DBA7-7765-4C1E-B8AB-7D409DA55F4F}" destId="{74ED80B1-30D1-4E46-9520-09BE51B12761}" srcOrd="0" destOrd="0" presId="urn:microsoft.com/office/officeart/2005/8/layout/matrix1"/>
    <dgm:cxn modelId="{AA44A9A0-B2B3-4666-AB9A-CCC9929657C7}" type="presParOf" srcId="{D9E3DBA7-7765-4C1E-B8AB-7D409DA55F4F}" destId="{B17B2F5C-27EF-4635-A288-D1876101439B}" srcOrd="1" destOrd="0" presId="urn:microsoft.com/office/officeart/2005/8/layout/matrix1"/>
    <dgm:cxn modelId="{3B744998-6BC5-4B25-B169-4949AD8DBA7A}" type="presParOf" srcId="{D9E3DBA7-7765-4C1E-B8AB-7D409DA55F4F}" destId="{B1723B70-CCBA-4DED-9B2D-E9A58470EC37}" srcOrd="2" destOrd="0" presId="urn:microsoft.com/office/officeart/2005/8/layout/matrix1"/>
    <dgm:cxn modelId="{D7C9E7D3-353B-4A78-8B41-0B4B78AA75A6}" type="presParOf" srcId="{D9E3DBA7-7765-4C1E-B8AB-7D409DA55F4F}" destId="{59C1A07F-B53A-4CDC-83D1-0F87365ECAAB}" srcOrd="3" destOrd="0" presId="urn:microsoft.com/office/officeart/2005/8/layout/matrix1"/>
    <dgm:cxn modelId="{9E01E666-D1B6-4E71-A156-501A6AB180EE}" type="presParOf" srcId="{D9E3DBA7-7765-4C1E-B8AB-7D409DA55F4F}" destId="{B2A6DE85-4FF0-43D2-8B9A-84347CA831E1}" srcOrd="4" destOrd="0" presId="urn:microsoft.com/office/officeart/2005/8/layout/matrix1"/>
    <dgm:cxn modelId="{A3E785EA-EFAD-44FE-8519-3D0E474F4A76}" type="presParOf" srcId="{D9E3DBA7-7765-4C1E-B8AB-7D409DA55F4F}" destId="{3185B046-00D2-41E0-B04E-D460BE683DE1}" srcOrd="5" destOrd="0" presId="urn:microsoft.com/office/officeart/2005/8/layout/matrix1"/>
    <dgm:cxn modelId="{66FA12CD-93AA-41D1-9F47-6366EDAD21FF}" type="presParOf" srcId="{D9E3DBA7-7765-4C1E-B8AB-7D409DA55F4F}" destId="{747622FB-B0D8-4198-9EE6-2D3EFC28CD86}" srcOrd="6" destOrd="0" presId="urn:microsoft.com/office/officeart/2005/8/layout/matrix1"/>
    <dgm:cxn modelId="{FEFDA132-3FA7-4857-8E4A-A0619C68EB86}" type="presParOf" srcId="{D9E3DBA7-7765-4C1E-B8AB-7D409DA55F4F}" destId="{C6D8D5F8-5C7C-4E0E-AF3B-1403BEE4B2EF}" srcOrd="7" destOrd="0" presId="urn:microsoft.com/office/officeart/2005/8/layout/matrix1"/>
    <dgm:cxn modelId="{5586DC8F-33C5-4A34-8CA6-227EA544EE1D}" type="presParOf" srcId="{48BA420E-F224-4951-A31C-CE9393D3F292}" destId="{EF1A7405-112B-4A75-A579-9CFB9F5F1FDE}"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0058E47B-6579-4BA9-B486-26CBC442FE2D}" type="doc">
      <dgm:prSet loTypeId="urn:microsoft.com/office/officeart/2005/8/layout/matrix1" loCatId="matrix" qsTypeId="urn:microsoft.com/office/officeart/2005/8/quickstyle/simple1" qsCatId="simple" csTypeId="urn:microsoft.com/office/officeart/2005/8/colors/accent1_4" csCatId="accent1" phldr="1"/>
      <dgm:spPr/>
      <dgm:t>
        <a:bodyPr/>
        <a:lstStyle/>
        <a:p>
          <a:endParaRPr lang="es-CR"/>
        </a:p>
      </dgm:t>
    </dgm:pt>
    <dgm:pt modelId="{678D9380-B2FF-4F84-9749-FAD3E0E22CC0}">
      <dgm:prSet phldrT="[Texto]"/>
      <dgm:spPr/>
      <dgm:t>
        <a:bodyPr/>
        <a:lstStyle/>
        <a:p>
          <a:r>
            <a:rPr lang="es-MX" b="1" dirty="0"/>
            <a:t>Principio de mutabilidad del contrato B</a:t>
          </a:r>
          <a:endParaRPr lang="es-CR" dirty="0"/>
        </a:p>
      </dgm:t>
    </dgm:pt>
    <dgm:pt modelId="{BF7DED7D-5347-4F2A-A2B1-867FACE4D005}" type="parTrans" cxnId="{C603E6C0-7AB6-4EF8-913A-09AC7B830BE9}">
      <dgm:prSet/>
      <dgm:spPr/>
      <dgm:t>
        <a:bodyPr/>
        <a:lstStyle/>
        <a:p>
          <a:endParaRPr lang="es-CR"/>
        </a:p>
      </dgm:t>
    </dgm:pt>
    <dgm:pt modelId="{3ABB8E54-A73C-4E54-85CF-102EA93E01E4}" type="sibTrans" cxnId="{C603E6C0-7AB6-4EF8-913A-09AC7B830BE9}">
      <dgm:prSet/>
      <dgm:spPr/>
      <dgm:t>
        <a:bodyPr/>
        <a:lstStyle/>
        <a:p>
          <a:endParaRPr lang="es-CR"/>
        </a:p>
      </dgm:t>
    </dgm:pt>
    <dgm:pt modelId="{7DE2BF3A-7A75-4B6A-ADF3-514363AE078D}">
      <dgm:prSet phldrT="[Texto]"/>
      <dgm:spPr/>
      <dgm:t>
        <a:bodyPr/>
        <a:lstStyle/>
        <a:p>
          <a:pPr algn="just">
            <a:buFont typeface="+mj-lt"/>
            <a:buAutoNum type="arabicPeriod"/>
          </a:pPr>
          <a:r>
            <a:rPr lang="es-CR" b="1" dirty="0"/>
            <a:t>	Artículo 276 del RLGCP</a:t>
          </a:r>
          <a:endParaRPr lang="es-CR" dirty="0"/>
        </a:p>
        <a:p>
          <a:pPr algn="just">
            <a:buFont typeface="+mj-lt"/>
            <a:buAutoNum type="arabicPeriod"/>
          </a:pPr>
          <a:r>
            <a:rPr lang="es-CR" b="1" dirty="0"/>
            <a:t>Modificación Unilateral por la Administración</a:t>
          </a:r>
          <a:r>
            <a:rPr lang="es-CR" dirty="0"/>
            <a:t>:</a:t>
          </a:r>
        </a:p>
        <a:p>
          <a:pPr algn="just">
            <a:buFont typeface="+mj-lt"/>
            <a:buAutoNum type="arabicPeriod"/>
          </a:pPr>
          <a:r>
            <a:rPr lang="es-CR" b="1" dirty="0"/>
            <a:t>Requisitos</a:t>
          </a:r>
          <a:r>
            <a:rPr lang="es-CR" dirty="0"/>
            <a:t>:</a:t>
          </a:r>
        </a:p>
        <a:p>
          <a:pPr algn="just">
            <a:buFont typeface="+mj-lt"/>
            <a:buAutoNum type="arabicPeriod"/>
          </a:pPr>
          <a:r>
            <a:rPr lang="es-CR" b="1" dirty="0"/>
            <a:t>Finalidad pública</a:t>
          </a:r>
          <a:r>
            <a:rPr lang="es-CR" dirty="0"/>
            <a:t>: Mejor satisfacción del interés público (ej.: nuevos seguros no previstos inicialmente).</a:t>
          </a:r>
        </a:p>
        <a:p>
          <a:pPr algn="just">
            <a:buFont typeface="+mj-lt"/>
            <a:buAutoNum type="arabicPeriod"/>
          </a:pPr>
          <a:r>
            <a:rPr lang="es-CR" b="1" dirty="0"/>
            <a:t>No alterar el objeto sustancial</a:t>
          </a:r>
          <a:r>
            <a:rPr lang="es-CR" dirty="0"/>
            <a:t> del contrato.</a:t>
          </a:r>
        </a:p>
        <a:p>
          <a:pPr algn="just">
            <a:buFont typeface="+mj-lt"/>
            <a:buAutoNum type="arabicPeriod"/>
          </a:pPr>
          <a:r>
            <a:rPr lang="es-CR" b="1" dirty="0"/>
            <a:t>Acto motivado</a:t>
          </a:r>
          <a:r>
            <a:rPr lang="es-CR" dirty="0"/>
            <a:t>: Justificación técnica y fiscalización previa.</a:t>
          </a:r>
        </a:p>
        <a:p>
          <a:pPr algn="just">
            <a:buFont typeface="+mj-lt"/>
            <a:buAutoNum type="arabicPeriod"/>
          </a:pPr>
          <a:r>
            <a:rPr lang="es-CR" b="1" dirty="0"/>
            <a:t>Ajuste de garantías</a:t>
          </a:r>
          <a:r>
            <a:rPr lang="es-CR" dirty="0"/>
            <a:t> y precios basados en mercado.</a:t>
          </a:r>
        </a:p>
      </dgm:t>
    </dgm:pt>
    <dgm:pt modelId="{D7910151-9515-4815-B2AB-03C92B46F223}" type="parTrans" cxnId="{F443A3D2-D9AD-48C6-B139-96C4FB916C97}">
      <dgm:prSet/>
      <dgm:spPr/>
      <dgm:t>
        <a:bodyPr/>
        <a:lstStyle/>
        <a:p>
          <a:endParaRPr lang="es-CR"/>
        </a:p>
      </dgm:t>
    </dgm:pt>
    <dgm:pt modelId="{B8278D13-3A62-46D1-9725-8BB7AFE28AC6}" type="sibTrans" cxnId="{F443A3D2-D9AD-48C6-B139-96C4FB916C97}">
      <dgm:prSet/>
      <dgm:spPr/>
      <dgm:t>
        <a:bodyPr/>
        <a:lstStyle/>
        <a:p>
          <a:endParaRPr lang="es-CR"/>
        </a:p>
      </dgm:t>
    </dgm:pt>
    <dgm:pt modelId="{CDEE339A-C0E6-4F2E-814A-AF50C36152E8}">
      <dgm:prSet phldrT="[Texto]" phldr="1"/>
      <dgm:spPr/>
      <dgm:t>
        <a:bodyPr/>
        <a:lstStyle/>
        <a:p>
          <a:endParaRPr lang="es-CR"/>
        </a:p>
      </dgm:t>
    </dgm:pt>
    <dgm:pt modelId="{AF2365E7-AF47-48A4-B4E8-A9CEDF372B90}" type="parTrans" cxnId="{51BFE97E-1463-4ABA-B8A9-5BF9A5DA696A}">
      <dgm:prSet/>
      <dgm:spPr/>
      <dgm:t>
        <a:bodyPr/>
        <a:lstStyle/>
        <a:p>
          <a:endParaRPr lang="es-CR"/>
        </a:p>
      </dgm:t>
    </dgm:pt>
    <dgm:pt modelId="{2C2CF486-21D4-4AAF-8D26-E7B60DE16392}" type="sibTrans" cxnId="{51BFE97E-1463-4ABA-B8A9-5BF9A5DA696A}">
      <dgm:prSet/>
      <dgm:spPr/>
      <dgm:t>
        <a:bodyPr/>
        <a:lstStyle/>
        <a:p>
          <a:endParaRPr lang="es-CR"/>
        </a:p>
      </dgm:t>
    </dgm:pt>
    <dgm:pt modelId="{DB35DC12-E6CB-4BDD-88EA-13E8F33F74B2}">
      <dgm:prSet phldrT="[Texto]" phldr="1"/>
      <dgm:spPr/>
      <dgm:t>
        <a:bodyPr/>
        <a:lstStyle/>
        <a:p>
          <a:endParaRPr lang="es-CR"/>
        </a:p>
      </dgm:t>
    </dgm:pt>
    <dgm:pt modelId="{FA23DEE3-0015-4B28-A768-6D26A4B72C33}" type="parTrans" cxnId="{82DF01D3-19E1-44A9-8426-EC25798C1785}">
      <dgm:prSet/>
      <dgm:spPr/>
      <dgm:t>
        <a:bodyPr/>
        <a:lstStyle/>
        <a:p>
          <a:endParaRPr lang="es-CR"/>
        </a:p>
      </dgm:t>
    </dgm:pt>
    <dgm:pt modelId="{53B4A6EA-84CD-461F-AE70-1D3E70CF19AD}" type="sibTrans" cxnId="{82DF01D3-19E1-44A9-8426-EC25798C1785}">
      <dgm:prSet/>
      <dgm:spPr/>
      <dgm:t>
        <a:bodyPr/>
        <a:lstStyle/>
        <a:p>
          <a:endParaRPr lang="es-CR"/>
        </a:p>
      </dgm:t>
    </dgm:pt>
    <dgm:pt modelId="{CD0B26E4-7960-4CA2-98BD-1BED688E2FD7}">
      <dgm:prSet phldrT="[Texto]" phldr="1"/>
      <dgm:spPr/>
      <dgm:t>
        <a:bodyPr/>
        <a:lstStyle/>
        <a:p>
          <a:endParaRPr lang="es-CR"/>
        </a:p>
      </dgm:t>
    </dgm:pt>
    <dgm:pt modelId="{C761DFFA-6963-4174-B05A-1EC99725D563}" type="parTrans" cxnId="{D6EF63CE-8B78-4643-A5F9-970BDBEC0419}">
      <dgm:prSet/>
      <dgm:spPr/>
      <dgm:t>
        <a:bodyPr/>
        <a:lstStyle/>
        <a:p>
          <a:endParaRPr lang="es-CR"/>
        </a:p>
      </dgm:t>
    </dgm:pt>
    <dgm:pt modelId="{E84815B6-6AC4-4598-BE75-A04B76D80FB6}" type="sibTrans" cxnId="{D6EF63CE-8B78-4643-A5F9-970BDBEC0419}">
      <dgm:prSet/>
      <dgm:spPr/>
      <dgm:t>
        <a:bodyPr/>
        <a:lstStyle/>
        <a:p>
          <a:endParaRPr lang="es-CR"/>
        </a:p>
      </dgm:t>
    </dgm:pt>
    <dgm:pt modelId="{DA3017B5-DE1F-491A-9438-805A448C70D9}">
      <dgm:prSet/>
      <dgm:spPr/>
      <dgm:t>
        <a:bodyPr/>
        <a:lstStyle/>
        <a:p>
          <a:pPr algn="just"/>
          <a:r>
            <a:rPr lang="es-CR" b="1" dirty="0"/>
            <a:t>Reflexión Final</a:t>
          </a:r>
          <a:endParaRPr lang="es-CR" dirty="0"/>
        </a:p>
        <a:p>
          <a:pPr algn="just"/>
          <a:r>
            <a:rPr lang="es-CR" b="1" dirty="0"/>
            <a:t>Equilibrio entre flexibilidad y control</a:t>
          </a:r>
          <a:r>
            <a:rPr lang="es-CR" dirty="0"/>
            <a:t>:</a:t>
          </a:r>
        </a:p>
        <a:p>
          <a:pPr algn="just"/>
          <a:r>
            <a:rPr lang="es-CR" dirty="0"/>
            <a:t>La mutabilidad busca eficiencia en el servicio público, pero </a:t>
          </a:r>
          <a:r>
            <a:rPr lang="es-CR" b="1" dirty="0"/>
            <a:t>no es ilimitada</a:t>
          </a:r>
          <a:r>
            <a:rPr lang="es-CR" dirty="0"/>
            <a:t>.</a:t>
          </a:r>
        </a:p>
        <a:p>
          <a:pPr algn="just"/>
          <a:r>
            <a:rPr lang="es-CR" b="1" dirty="0"/>
            <a:t>Transparencia</a:t>
          </a:r>
          <a:r>
            <a:rPr lang="es-CR" dirty="0"/>
            <a:t> y </a:t>
          </a:r>
          <a:r>
            <a:rPr lang="es-CR" b="1" dirty="0"/>
            <a:t>motivación</a:t>
          </a:r>
          <a:r>
            <a:rPr lang="es-CR" dirty="0"/>
            <a:t> son clave para evitar abusos.</a:t>
          </a:r>
        </a:p>
      </dgm:t>
    </dgm:pt>
    <dgm:pt modelId="{B26FD374-6C7A-4AA4-8FCD-9CF3CAF04CC0}" type="parTrans" cxnId="{44175282-E901-4E93-9144-D8F01EA61B21}">
      <dgm:prSet/>
      <dgm:spPr/>
      <dgm:t>
        <a:bodyPr/>
        <a:lstStyle/>
        <a:p>
          <a:endParaRPr lang="es-CR"/>
        </a:p>
      </dgm:t>
    </dgm:pt>
    <dgm:pt modelId="{3343B539-E846-4CC0-82BE-92D7C293C4D3}" type="sibTrans" cxnId="{44175282-E901-4E93-9144-D8F01EA61B21}">
      <dgm:prSet/>
      <dgm:spPr/>
      <dgm:t>
        <a:bodyPr/>
        <a:lstStyle/>
        <a:p>
          <a:endParaRPr lang="es-CR"/>
        </a:p>
      </dgm:t>
    </dgm:pt>
    <dgm:pt modelId="{36A6816A-4FEF-4D94-B327-622FCCE715EC}">
      <dgm:prSet/>
      <dgm:spPr/>
      <dgm:t>
        <a:bodyPr/>
        <a:lstStyle/>
        <a:p>
          <a:endParaRPr lang="es-CR" dirty="0"/>
        </a:p>
      </dgm:t>
    </dgm:pt>
    <dgm:pt modelId="{3A29DC5A-625F-4EF7-BC3C-D0BCA5491B9F}" type="parTrans" cxnId="{BED5BEC6-FDEB-46DC-AB63-571B7AF9C5B1}">
      <dgm:prSet/>
      <dgm:spPr/>
      <dgm:t>
        <a:bodyPr/>
        <a:lstStyle/>
        <a:p>
          <a:endParaRPr lang="es-CR"/>
        </a:p>
      </dgm:t>
    </dgm:pt>
    <dgm:pt modelId="{C9FF761A-F107-44F0-B954-A7277BE440C8}" type="sibTrans" cxnId="{BED5BEC6-FDEB-46DC-AB63-571B7AF9C5B1}">
      <dgm:prSet/>
      <dgm:spPr/>
      <dgm:t>
        <a:bodyPr/>
        <a:lstStyle/>
        <a:p>
          <a:endParaRPr lang="es-CR"/>
        </a:p>
      </dgm:t>
    </dgm:pt>
    <dgm:pt modelId="{6AA6E88F-B3AA-4947-BEEC-80D3CC59198D}">
      <dgm:prSet/>
      <dgm:spPr/>
      <dgm:t>
        <a:bodyPr/>
        <a:lstStyle/>
        <a:p>
          <a:endParaRPr lang="es-CR" dirty="0"/>
        </a:p>
      </dgm:t>
    </dgm:pt>
    <dgm:pt modelId="{4AD129D3-D8A0-4929-B8F7-5B5F8C3873EF}" type="parTrans" cxnId="{3E7B7DDC-F3D9-48A6-AD40-3EA1CF92C53D}">
      <dgm:prSet/>
      <dgm:spPr/>
      <dgm:t>
        <a:bodyPr/>
        <a:lstStyle/>
        <a:p>
          <a:endParaRPr lang="es-CR"/>
        </a:p>
      </dgm:t>
    </dgm:pt>
    <dgm:pt modelId="{28E69CBF-5D78-4367-96AE-083CA891AFAE}" type="sibTrans" cxnId="{3E7B7DDC-F3D9-48A6-AD40-3EA1CF92C53D}">
      <dgm:prSet/>
      <dgm:spPr/>
      <dgm:t>
        <a:bodyPr/>
        <a:lstStyle/>
        <a:p>
          <a:endParaRPr lang="es-CR"/>
        </a:p>
      </dgm:t>
    </dgm:pt>
    <dgm:pt modelId="{90BDF7C8-2907-4D66-B559-EDDA3F865CFF}">
      <dgm:prSet/>
      <dgm:spPr/>
      <dgm:t>
        <a:bodyPr/>
        <a:lstStyle/>
        <a:p>
          <a:endParaRPr lang="es-CR"/>
        </a:p>
      </dgm:t>
    </dgm:pt>
    <dgm:pt modelId="{C6C6BF15-F0AD-44D0-AF85-CC2DAD2F4258}" type="parTrans" cxnId="{006D9692-05E5-43F0-9A44-BDC3234104B5}">
      <dgm:prSet/>
      <dgm:spPr/>
      <dgm:t>
        <a:bodyPr/>
        <a:lstStyle/>
        <a:p>
          <a:endParaRPr lang="es-CR"/>
        </a:p>
      </dgm:t>
    </dgm:pt>
    <dgm:pt modelId="{A088EE6F-28C0-44D7-A3F9-0544F62C8561}" type="sibTrans" cxnId="{006D9692-05E5-43F0-9A44-BDC3234104B5}">
      <dgm:prSet/>
      <dgm:spPr/>
      <dgm:t>
        <a:bodyPr/>
        <a:lstStyle/>
        <a:p>
          <a:endParaRPr lang="es-CR"/>
        </a:p>
      </dgm:t>
    </dgm:pt>
    <dgm:pt modelId="{66ACCCEE-5EF0-472B-8C89-9F92A46507AB}">
      <dgm:prSet/>
      <dgm:spPr/>
      <dgm:t>
        <a:bodyPr/>
        <a:lstStyle/>
        <a:p>
          <a:endParaRPr lang="es-CR" dirty="0"/>
        </a:p>
      </dgm:t>
    </dgm:pt>
    <dgm:pt modelId="{B27474C6-F3F4-4BFC-A150-52CD520BE739}" type="parTrans" cxnId="{054D5F36-93B5-48DD-A25C-3C4CE12626F4}">
      <dgm:prSet/>
      <dgm:spPr/>
      <dgm:t>
        <a:bodyPr/>
        <a:lstStyle/>
        <a:p>
          <a:endParaRPr lang="es-CR"/>
        </a:p>
      </dgm:t>
    </dgm:pt>
    <dgm:pt modelId="{505D2DF3-5A42-4F33-BCA3-44DA74BFB12E}" type="sibTrans" cxnId="{054D5F36-93B5-48DD-A25C-3C4CE12626F4}">
      <dgm:prSet/>
      <dgm:spPr/>
      <dgm:t>
        <a:bodyPr/>
        <a:lstStyle/>
        <a:p>
          <a:endParaRPr lang="es-CR"/>
        </a:p>
      </dgm:t>
    </dgm:pt>
    <dgm:pt modelId="{3B6A803E-58AE-4775-8F88-1FCF63E3BF32}">
      <dgm:prSet/>
      <dgm:spPr/>
      <dgm:t>
        <a:bodyPr/>
        <a:lstStyle/>
        <a:p>
          <a:pPr algn="just"/>
          <a:r>
            <a:rPr lang="es-CR" b="1" dirty="0"/>
            <a:t>"El poder de modificar contratos es una herramienta para el interés público, no un cheque en blanco."</a:t>
          </a:r>
          <a:endParaRPr lang="es-CR" dirty="0"/>
        </a:p>
      </dgm:t>
    </dgm:pt>
    <dgm:pt modelId="{4A8E5D4E-0B75-49C0-A90B-498B92B3716C}" type="parTrans" cxnId="{34FC3F44-A594-4D73-9C84-CFDF2FA7D67C}">
      <dgm:prSet/>
      <dgm:spPr/>
      <dgm:t>
        <a:bodyPr/>
        <a:lstStyle/>
        <a:p>
          <a:endParaRPr lang="es-CR"/>
        </a:p>
      </dgm:t>
    </dgm:pt>
    <dgm:pt modelId="{872670A6-5B71-48B3-97B9-E8E4FAD5D2DB}" type="sibTrans" cxnId="{34FC3F44-A594-4D73-9C84-CFDF2FA7D67C}">
      <dgm:prSet/>
      <dgm:spPr/>
      <dgm:t>
        <a:bodyPr/>
        <a:lstStyle/>
        <a:p>
          <a:endParaRPr lang="es-CR"/>
        </a:p>
      </dgm:t>
    </dgm:pt>
    <dgm:pt modelId="{785DF397-BA4A-42B9-846A-24E47D1AB23C}">
      <dgm:prSet/>
      <dgm:spPr/>
      <dgm:t>
        <a:bodyPr/>
        <a:lstStyle/>
        <a:p>
          <a:pPr algn="just">
            <a:buSzPts val="1000"/>
            <a:buFont typeface="Courier New" panose="02070309020205020404" pitchFamily="49" charset="0"/>
            <a:buChar char="o"/>
          </a:pPr>
          <a:r>
            <a:rPr lang="es-CR" b="1" dirty="0"/>
            <a:t>Advertencia de la CGR</a:t>
          </a:r>
          <a:endParaRPr lang="es-CR" dirty="0"/>
        </a:p>
        <a:p>
          <a:pPr algn="just">
            <a:buSzPts val="1000"/>
            <a:buFont typeface="Courier New" panose="02070309020205020404" pitchFamily="49" charset="0"/>
            <a:buChar char="o"/>
          </a:pPr>
          <a:r>
            <a:rPr lang="es-CR" dirty="0"/>
            <a:t>Las modificaciones deben ajustarse a:</a:t>
          </a:r>
        </a:p>
        <a:p>
          <a:pPr algn="just">
            <a:buSzPts val="1000"/>
            <a:buFont typeface="Courier New" panose="02070309020205020404" pitchFamily="49" charset="0"/>
            <a:buChar char="o"/>
          </a:pPr>
          <a:r>
            <a:rPr lang="es-CR" b="1" dirty="0"/>
            <a:t>Principio de legalidad</a:t>
          </a:r>
          <a:r>
            <a:rPr lang="es-CR" dirty="0"/>
            <a:t>.</a:t>
          </a:r>
        </a:p>
        <a:p>
          <a:pPr algn="just">
            <a:buSzPts val="1000"/>
            <a:buFont typeface="Courier New" panose="02070309020205020404" pitchFamily="49" charset="0"/>
            <a:buChar char="o"/>
          </a:pPr>
          <a:r>
            <a:rPr lang="es-CR" b="1" dirty="0"/>
            <a:t>Seguridad jurídica</a:t>
          </a:r>
          <a:r>
            <a:rPr lang="es-CR" dirty="0"/>
            <a:t> (no retroactividad ni arbitrariedades).</a:t>
          </a:r>
        </a:p>
      </dgm:t>
    </dgm:pt>
    <dgm:pt modelId="{27646A23-2638-48DC-90DF-38ADBE219A58}" type="parTrans" cxnId="{4519044A-7220-4C87-8D3C-B46622D78F2A}">
      <dgm:prSet/>
      <dgm:spPr/>
      <dgm:t>
        <a:bodyPr/>
        <a:lstStyle/>
        <a:p>
          <a:endParaRPr lang="es-CR"/>
        </a:p>
      </dgm:t>
    </dgm:pt>
    <dgm:pt modelId="{B6C52E6A-25AA-4E5E-8CCC-AF706E9C62D4}" type="sibTrans" cxnId="{4519044A-7220-4C87-8D3C-B46622D78F2A}">
      <dgm:prSet/>
      <dgm:spPr/>
      <dgm:t>
        <a:bodyPr/>
        <a:lstStyle/>
        <a:p>
          <a:endParaRPr lang="es-CR"/>
        </a:p>
      </dgm:t>
    </dgm:pt>
    <dgm:pt modelId="{5FEC7558-0905-4726-B0C2-8C439B8D7ED3}">
      <dgm:prSet/>
      <dgm:spPr/>
      <dgm:t>
        <a:bodyPr/>
        <a:lstStyle/>
        <a:p>
          <a:endParaRPr lang="es-CR"/>
        </a:p>
      </dgm:t>
    </dgm:pt>
    <dgm:pt modelId="{A97CED38-C220-4386-852B-EB584F976164}" type="parTrans" cxnId="{EE507B30-25F1-4ACD-B228-38EC7F618CB8}">
      <dgm:prSet/>
      <dgm:spPr/>
      <dgm:t>
        <a:bodyPr/>
        <a:lstStyle/>
        <a:p>
          <a:endParaRPr lang="es-CR"/>
        </a:p>
      </dgm:t>
    </dgm:pt>
    <dgm:pt modelId="{713A5CF9-3777-441F-BE96-690C84D5FC9C}" type="sibTrans" cxnId="{EE507B30-25F1-4ACD-B228-38EC7F618CB8}">
      <dgm:prSet/>
      <dgm:spPr/>
      <dgm:t>
        <a:bodyPr/>
        <a:lstStyle/>
        <a:p>
          <a:endParaRPr lang="es-CR"/>
        </a:p>
      </dgm:t>
    </dgm:pt>
    <dgm:pt modelId="{D8801DC7-23C8-4FAD-8163-0DE36EBAA5E5}">
      <dgm:prSet/>
      <dgm:spPr/>
      <dgm:t>
        <a:bodyPr/>
        <a:lstStyle/>
        <a:p>
          <a:endParaRPr lang="es-CR"/>
        </a:p>
      </dgm:t>
    </dgm:pt>
    <dgm:pt modelId="{DCDDA938-A0F1-49CD-B91A-C3D046CF07E3}" type="parTrans" cxnId="{7CFFD8A1-D13D-4EE4-8981-85279B5654B5}">
      <dgm:prSet/>
      <dgm:spPr/>
      <dgm:t>
        <a:bodyPr/>
        <a:lstStyle/>
        <a:p>
          <a:endParaRPr lang="es-CR"/>
        </a:p>
      </dgm:t>
    </dgm:pt>
    <dgm:pt modelId="{97293F01-C7E2-4720-AE58-96848E7E4443}" type="sibTrans" cxnId="{7CFFD8A1-D13D-4EE4-8981-85279B5654B5}">
      <dgm:prSet/>
      <dgm:spPr/>
      <dgm:t>
        <a:bodyPr/>
        <a:lstStyle/>
        <a:p>
          <a:endParaRPr lang="es-CR"/>
        </a:p>
      </dgm:t>
    </dgm:pt>
    <dgm:pt modelId="{48BA420E-F224-4951-A31C-CE9393D3F292}" type="pres">
      <dgm:prSet presAssocID="{0058E47B-6579-4BA9-B486-26CBC442FE2D}" presName="diagram" presStyleCnt="0">
        <dgm:presLayoutVars>
          <dgm:chMax val="1"/>
          <dgm:dir/>
          <dgm:animLvl val="ctr"/>
          <dgm:resizeHandles val="exact"/>
        </dgm:presLayoutVars>
      </dgm:prSet>
      <dgm:spPr/>
    </dgm:pt>
    <dgm:pt modelId="{D9E3DBA7-7765-4C1E-B8AB-7D409DA55F4F}" type="pres">
      <dgm:prSet presAssocID="{0058E47B-6579-4BA9-B486-26CBC442FE2D}" presName="matrix" presStyleCnt="0"/>
      <dgm:spPr/>
    </dgm:pt>
    <dgm:pt modelId="{74ED80B1-30D1-4E46-9520-09BE51B12761}" type="pres">
      <dgm:prSet presAssocID="{0058E47B-6579-4BA9-B486-26CBC442FE2D}" presName="tile1" presStyleLbl="node1" presStyleIdx="0" presStyleCnt="4"/>
      <dgm:spPr/>
    </dgm:pt>
    <dgm:pt modelId="{B17B2F5C-27EF-4635-A288-D1876101439B}" type="pres">
      <dgm:prSet presAssocID="{0058E47B-6579-4BA9-B486-26CBC442FE2D}" presName="tile1text" presStyleLbl="node1" presStyleIdx="0" presStyleCnt="4">
        <dgm:presLayoutVars>
          <dgm:chMax val="0"/>
          <dgm:chPref val="0"/>
          <dgm:bulletEnabled val="1"/>
        </dgm:presLayoutVars>
      </dgm:prSet>
      <dgm:spPr/>
    </dgm:pt>
    <dgm:pt modelId="{B1723B70-CCBA-4DED-9B2D-E9A58470EC37}" type="pres">
      <dgm:prSet presAssocID="{0058E47B-6579-4BA9-B486-26CBC442FE2D}" presName="tile2" presStyleLbl="node1" presStyleIdx="1" presStyleCnt="4"/>
      <dgm:spPr/>
    </dgm:pt>
    <dgm:pt modelId="{59C1A07F-B53A-4CDC-83D1-0F87365ECAAB}" type="pres">
      <dgm:prSet presAssocID="{0058E47B-6579-4BA9-B486-26CBC442FE2D}" presName="tile2text" presStyleLbl="node1" presStyleIdx="1" presStyleCnt="4">
        <dgm:presLayoutVars>
          <dgm:chMax val="0"/>
          <dgm:chPref val="0"/>
          <dgm:bulletEnabled val="1"/>
        </dgm:presLayoutVars>
      </dgm:prSet>
      <dgm:spPr/>
    </dgm:pt>
    <dgm:pt modelId="{B2A6DE85-4FF0-43D2-8B9A-84347CA831E1}" type="pres">
      <dgm:prSet presAssocID="{0058E47B-6579-4BA9-B486-26CBC442FE2D}" presName="tile3" presStyleLbl="node1" presStyleIdx="2" presStyleCnt="4"/>
      <dgm:spPr/>
    </dgm:pt>
    <dgm:pt modelId="{3185B046-00D2-41E0-B04E-D460BE683DE1}" type="pres">
      <dgm:prSet presAssocID="{0058E47B-6579-4BA9-B486-26CBC442FE2D}" presName="tile3text" presStyleLbl="node1" presStyleIdx="2" presStyleCnt="4">
        <dgm:presLayoutVars>
          <dgm:chMax val="0"/>
          <dgm:chPref val="0"/>
          <dgm:bulletEnabled val="1"/>
        </dgm:presLayoutVars>
      </dgm:prSet>
      <dgm:spPr/>
    </dgm:pt>
    <dgm:pt modelId="{747622FB-B0D8-4198-9EE6-2D3EFC28CD86}" type="pres">
      <dgm:prSet presAssocID="{0058E47B-6579-4BA9-B486-26CBC442FE2D}" presName="tile4" presStyleLbl="node1" presStyleIdx="3" presStyleCnt="4"/>
      <dgm:spPr/>
    </dgm:pt>
    <dgm:pt modelId="{C6D8D5F8-5C7C-4E0E-AF3B-1403BEE4B2EF}" type="pres">
      <dgm:prSet presAssocID="{0058E47B-6579-4BA9-B486-26CBC442FE2D}" presName="tile4text" presStyleLbl="node1" presStyleIdx="3" presStyleCnt="4">
        <dgm:presLayoutVars>
          <dgm:chMax val="0"/>
          <dgm:chPref val="0"/>
          <dgm:bulletEnabled val="1"/>
        </dgm:presLayoutVars>
      </dgm:prSet>
      <dgm:spPr/>
    </dgm:pt>
    <dgm:pt modelId="{EF1A7405-112B-4A75-A579-9CFB9F5F1FDE}" type="pres">
      <dgm:prSet presAssocID="{0058E47B-6579-4BA9-B486-26CBC442FE2D}" presName="centerTile" presStyleLbl="fgShp" presStyleIdx="0" presStyleCnt="1">
        <dgm:presLayoutVars>
          <dgm:chMax val="0"/>
          <dgm:chPref val="0"/>
        </dgm:presLayoutVars>
      </dgm:prSet>
      <dgm:spPr/>
    </dgm:pt>
  </dgm:ptLst>
  <dgm:cxnLst>
    <dgm:cxn modelId="{AD65D313-20F1-4807-B603-07503045749D}" type="presOf" srcId="{DA3017B5-DE1F-491A-9438-805A448C70D9}" destId="{B1723B70-CCBA-4DED-9B2D-E9A58470EC37}" srcOrd="0" destOrd="0" presId="urn:microsoft.com/office/officeart/2005/8/layout/matrix1"/>
    <dgm:cxn modelId="{F784B518-E342-43D6-AA84-941760540266}" type="presOf" srcId="{678D9380-B2FF-4F84-9749-FAD3E0E22CC0}" destId="{EF1A7405-112B-4A75-A579-9CFB9F5F1FDE}" srcOrd="0" destOrd="0" presId="urn:microsoft.com/office/officeart/2005/8/layout/matrix1"/>
    <dgm:cxn modelId="{940C7C1E-BCA8-4432-9BD6-CDA1157D8F43}" type="presOf" srcId="{DA3017B5-DE1F-491A-9438-805A448C70D9}" destId="{59C1A07F-B53A-4CDC-83D1-0F87365ECAAB}" srcOrd="1" destOrd="0" presId="urn:microsoft.com/office/officeart/2005/8/layout/matrix1"/>
    <dgm:cxn modelId="{A02FD02D-F40E-489C-BC0D-9B09DE7BDA66}" type="presOf" srcId="{785DF397-BA4A-42B9-846A-24E47D1AB23C}" destId="{B2A6DE85-4FF0-43D2-8B9A-84347CA831E1}" srcOrd="0" destOrd="0" presId="urn:microsoft.com/office/officeart/2005/8/layout/matrix1"/>
    <dgm:cxn modelId="{EE507B30-25F1-4ACD-B228-38EC7F618CB8}" srcId="{678D9380-B2FF-4F84-9749-FAD3E0E22CC0}" destId="{5FEC7558-0905-4726-B0C2-8C439B8D7ED3}" srcOrd="5" destOrd="0" parTransId="{A97CED38-C220-4386-852B-EB584F976164}" sibTransId="{713A5CF9-3777-441F-BE96-690C84D5FC9C}"/>
    <dgm:cxn modelId="{054D5F36-93B5-48DD-A25C-3C4CE12626F4}" srcId="{678D9380-B2FF-4F84-9749-FAD3E0E22CC0}" destId="{66ACCCEE-5EF0-472B-8C89-9F92A46507AB}" srcOrd="9" destOrd="0" parTransId="{B27474C6-F3F4-4BFC-A150-52CD520BE739}" sibTransId="{505D2DF3-5A42-4F33-BCA3-44DA74BFB12E}"/>
    <dgm:cxn modelId="{34FC3F44-A594-4D73-9C84-CFDF2FA7D67C}" srcId="{678D9380-B2FF-4F84-9749-FAD3E0E22CC0}" destId="{3B6A803E-58AE-4775-8F88-1FCF63E3BF32}" srcOrd="3" destOrd="0" parTransId="{4A8E5D4E-0B75-49C0-A90B-498B92B3716C}" sibTransId="{872670A6-5B71-48B3-97B9-E8E4FAD5D2DB}"/>
    <dgm:cxn modelId="{4519044A-7220-4C87-8D3C-B46622D78F2A}" srcId="{678D9380-B2FF-4F84-9749-FAD3E0E22CC0}" destId="{785DF397-BA4A-42B9-846A-24E47D1AB23C}" srcOrd="2" destOrd="0" parTransId="{27646A23-2638-48DC-90DF-38ADBE219A58}" sibTransId="{B6C52E6A-25AA-4E5E-8CCC-AF706E9C62D4}"/>
    <dgm:cxn modelId="{19B26A7E-0F3F-4F48-ABE8-B0310ABA020B}" type="presOf" srcId="{3B6A803E-58AE-4775-8F88-1FCF63E3BF32}" destId="{747622FB-B0D8-4198-9EE6-2D3EFC28CD86}" srcOrd="0" destOrd="0" presId="urn:microsoft.com/office/officeart/2005/8/layout/matrix1"/>
    <dgm:cxn modelId="{51BFE97E-1463-4ABA-B8A9-5BF9A5DA696A}" srcId="{678D9380-B2FF-4F84-9749-FAD3E0E22CC0}" destId="{CDEE339A-C0E6-4F2E-814A-AF50C36152E8}" srcOrd="10" destOrd="0" parTransId="{AF2365E7-AF47-48A4-B4E8-A9CEDF372B90}" sibTransId="{2C2CF486-21D4-4AAF-8D26-E7B60DE16392}"/>
    <dgm:cxn modelId="{44175282-E901-4E93-9144-D8F01EA61B21}" srcId="{678D9380-B2FF-4F84-9749-FAD3E0E22CC0}" destId="{DA3017B5-DE1F-491A-9438-805A448C70D9}" srcOrd="1" destOrd="0" parTransId="{B26FD374-6C7A-4AA4-8FCD-9CF3CAF04CC0}" sibTransId="{3343B539-E846-4CC0-82BE-92D7C293C4D3}"/>
    <dgm:cxn modelId="{CC904284-0CA7-4403-8898-D392CCA99795}" type="presOf" srcId="{0058E47B-6579-4BA9-B486-26CBC442FE2D}" destId="{48BA420E-F224-4951-A31C-CE9393D3F292}" srcOrd="0" destOrd="0" presId="urn:microsoft.com/office/officeart/2005/8/layout/matrix1"/>
    <dgm:cxn modelId="{006D9692-05E5-43F0-9A44-BDC3234104B5}" srcId="{678D9380-B2FF-4F84-9749-FAD3E0E22CC0}" destId="{90BDF7C8-2907-4D66-B559-EDDA3F865CFF}" srcOrd="8" destOrd="0" parTransId="{C6C6BF15-F0AD-44D0-AF85-CC2DAD2F4258}" sibTransId="{A088EE6F-28C0-44D7-A3F9-0544F62C8561}"/>
    <dgm:cxn modelId="{C4C8109C-6E42-4B12-B3E0-1A5F929FCDF0}" type="presOf" srcId="{7DE2BF3A-7A75-4B6A-ADF3-514363AE078D}" destId="{B17B2F5C-27EF-4635-A288-D1876101439B}" srcOrd="1" destOrd="0" presId="urn:microsoft.com/office/officeart/2005/8/layout/matrix1"/>
    <dgm:cxn modelId="{7CFFD8A1-D13D-4EE4-8981-85279B5654B5}" srcId="{678D9380-B2FF-4F84-9749-FAD3E0E22CC0}" destId="{D8801DC7-23C8-4FAD-8163-0DE36EBAA5E5}" srcOrd="4" destOrd="0" parTransId="{DCDDA938-A0F1-49CD-B91A-C3D046CF07E3}" sibTransId="{97293F01-C7E2-4720-AE58-96848E7E4443}"/>
    <dgm:cxn modelId="{C603E6C0-7AB6-4EF8-913A-09AC7B830BE9}" srcId="{0058E47B-6579-4BA9-B486-26CBC442FE2D}" destId="{678D9380-B2FF-4F84-9749-FAD3E0E22CC0}" srcOrd="0" destOrd="0" parTransId="{BF7DED7D-5347-4F2A-A2B1-867FACE4D005}" sibTransId="{3ABB8E54-A73C-4E54-85CF-102EA93E01E4}"/>
    <dgm:cxn modelId="{BED5BEC6-FDEB-46DC-AB63-571B7AF9C5B1}" srcId="{678D9380-B2FF-4F84-9749-FAD3E0E22CC0}" destId="{36A6816A-4FEF-4D94-B327-622FCCE715EC}" srcOrd="6" destOrd="0" parTransId="{3A29DC5A-625F-4EF7-BC3C-D0BCA5491B9F}" sibTransId="{C9FF761A-F107-44F0-B954-A7277BE440C8}"/>
    <dgm:cxn modelId="{D6EF63CE-8B78-4643-A5F9-970BDBEC0419}" srcId="{678D9380-B2FF-4F84-9749-FAD3E0E22CC0}" destId="{CD0B26E4-7960-4CA2-98BD-1BED688E2FD7}" srcOrd="12" destOrd="0" parTransId="{C761DFFA-6963-4174-B05A-1EC99725D563}" sibTransId="{E84815B6-6AC4-4598-BE75-A04B76D80FB6}"/>
    <dgm:cxn modelId="{2975F9CE-CA69-4115-B10C-C32E8FC83C86}" type="presOf" srcId="{7DE2BF3A-7A75-4B6A-ADF3-514363AE078D}" destId="{74ED80B1-30D1-4E46-9520-09BE51B12761}" srcOrd="0" destOrd="0" presId="urn:microsoft.com/office/officeart/2005/8/layout/matrix1"/>
    <dgm:cxn modelId="{F443A3D2-D9AD-48C6-B139-96C4FB916C97}" srcId="{678D9380-B2FF-4F84-9749-FAD3E0E22CC0}" destId="{7DE2BF3A-7A75-4B6A-ADF3-514363AE078D}" srcOrd="0" destOrd="0" parTransId="{D7910151-9515-4815-B2AB-03C92B46F223}" sibTransId="{B8278D13-3A62-46D1-9725-8BB7AFE28AC6}"/>
    <dgm:cxn modelId="{82DF01D3-19E1-44A9-8426-EC25798C1785}" srcId="{678D9380-B2FF-4F84-9749-FAD3E0E22CC0}" destId="{DB35DC12-E6CB-4BDD-88EA-13E8F33F74B2}" srcOrd="11" destOrd="0" parTransId="{FA23DEE3-0015-4B28-A768-6D26A4B72C33}" sibTransId="{53B4A6EA-84CD-461F-AE70-1D3E70CF19AD}"/>
    <dgm:cxn modelId="{3E7B7DDC-F3D9-48A6-AD40-3EA1CF92C53D}" srcId="{678D9380-B2FF-4F84-9749-FAD3E0E22CC0}" destId="{6AA6E88F-B3AA-4947-BEEC-80D3CC59198D}" srcOrd="7" destOrd="0" parTransId="{4AD129D3-D8A0-4929-B8F7-5B5F8C3873EF}" sibTransId="{28E69CBF-5D78-4367-96AE-083CA891AFAE}"/>
    <dgm:cxn modelId="{D67A32F4-8ECD-4299-BCC9-4724699565CD}" type="presOf" srcId="{785DF397-BA4A-42B9-846A-24E47D1AB23C}" destId="{3185B046-00D2-41E0-B04E-D460BE683DE1}" srcOrd="1" destOrd="0" presId="urn:microsoft.com/office/officeart/2005/8/layout/matrix1"/>
    <dgm:cxn modelId="{B289A9FC-7C86-401C-ABC5-B9D30559E6FC}" type="presOf" srcId="{3B6A803E-58AE-4775-8F88-1FCF63E3BF32}" destId="{C6D8D5F8-5C7C-4E0E-AF3B-1403BEE4B2EF}" srcOrd="1" destOrd="0" presId="urn:microsoft.com/office/officeart/2005/8/layout/matrix1"/>
    <dgm:cxn modelId="{8E9FD18E-985F-475B-96BF-59C4B7DF7D0B}" type="presParOf" srcId="{48BA420E-F224-4951-A31C-CE9393D3F292}" destId="{D9E3DBA7-7765-4C1E-B8AB-7D409DA55F4F}" srcOrd="0" destOrd="0" presId="urn:microsoft.com/office/officeart/2005/8/layout/matrix1"/>
    <dgm:cxn modelId="{B9CD6F47-7C82-4512-8948-C12E12283661}" type="presParOf" srcId="{D9E3DBA7-7765-4C1E-B8AB-7D409DA55F4F}" destId="{74ED80B1-30D1-4E46-9520-09BE51B12761}" srcOrd="0" destOrd="0" presId="urn:microsoft.com/office/officeart/2005/8/layout/matrix1"/>
    <dgm:cxn modelId="{AA44A9A0-B2B3-4666-AB9A-CCC9929657C7}" type="presParOf" srcId="{D9E3DBA7-7765-4C1E-B8AB-7D409DA55F4F}" destId="{B17B2F5C-27EF-4635-A288-D1876101439B}" srcOrd="1" destOrd="0" presId="urn:microsoft.com/office/officeart/2005/8/layout/matrix1"/>
    <dgm:cxn modelId="{3B744998-6BC5-4B25-B169-4949AD8DBA7A}" type="presParOf" srcId="{D9E3DBA7-7765-4C1E-B8AB-7D409DA55F4F}" destId="{B1723B70-CCBA-4DED-9B2D-E9A58470EC37}" srcOrd="2" destOrd="0" presId="urn:microsoft.com/office/officeart/2005/8/layout/matrix1"/>
    <dgm:cxn modelId="{D7C9E7D3-353B-4A78-8B41-0B4B78AA75A6}" type="presParOf" srcId="{D9E3DBA7-7765-4C1E-B8AB-7D409DA55F4F}" destId="{59C1A07F-B53A-4CDC-83D1-0F87365ECAAB}" srcOrd="3" destOrd="0" presId="urn:microsoft.com/office/officeart/2005/8/layout/matrix1"/>
    <dgm:cxn modelId="{9E01E666-D1B6-4E71-A156-501A6AB180EE}" type="presParOf" srcId="{D9E3DBA7-7765-4C1E-B8AB-7D409DA55F4F}" destId="{B2A6DE85-4FF0-43D2-8B9A-84347CA831E1}" srcOrd="4" destOrd="0" presId="urn:microsoft.com/office/officeart/2005/8/layout/matrix1"/>
    <dgm:cxn modelId="{A3E785EA-EFAD-44FE-8519-3D0E474F4A76}" type="presParOf" srcId="{D9E3DBA7-7765-4C1E-B8AB-7D409DA55F4F}" destId="{3185B046-00D2-41E0-B04E-D460BE683DE1}" srcOrd="5" destOrd="0" presId="urn:microsoft.com/office/officeart/2005/8/layout/matrix1"/>
    <dgm:cxn modelId="{66FA12CD-93AA-41D1-9F47-6366EDAD21FF}" type="presParOf" srcId="{D9E3DBA7-7765-4C1E-B8AB-7D409DA55F4F}" destId="{747622FB-B0D8-4198-9EE6-2D3EFC28CD86}" srcOrd="6" destOrd="0" presId="urn:microsoft.com/office/officeart/2005/8/layout/matrix1"/>
    <dgm:cxn modelId="{FEFDA132-3FA7-4857-8E4A-A0619C68EB86}" type="presParOf" srcId="{D9E3DBA7-7765-4C1E-B8AB-7D409DA55F4F}" destId="{C6D8D5F8-5C7C-4E0E-AF3B-1403BEE4B2EF}" srcOrd="7" destOrd="0" presId="urn:microsoft.com/office/officeart/2005/8/layout/matrix1"/>
    <dgm:cxn modelId="{5586DC8F-33C5-4A34-8CA6-227EA544EE1D}" type="presParOf" srcId="{48BA420E-F224-4951-A31C-CE9393D3F292}" destId="{EF1A7405-112B-4A75-A579-9CFB9F5F1FDE}"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0058E47B-6579-4BA9-B486-26CBC442FE2D}"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CR"/>
        </a:p>
      </dgm:t>
    </dgm:pt>
    <dgm:pt modelId="{678D9380-B2FF-4F84-9749-FAD3E0E22CC0}">
      <dgm:prSet phldrT="[Texto]"/>
      <dgm:spPr/>
      <dgm:t>
        <a:bodyPr/>
        <a:lstStyle/>
        <a:p>
          <a:r>
            <a:rPr lang="es-MX" b="1" dirty="0"/>
            <a:t>Principio de Vigencia Tecnológica.</a:t>
          </a:r>
          <a:endParaRPr lang="es-CR" dirty="0"/>
        </a:p>
      </dgm:t>
    </dgm:pt>
    <dgm:pt modelId="{BF7DED7D-5347-4F2A-A2B1-867FACE4D005}" type="parTrans" cxnId="{C603E6C0-7AB6-4EF8-913A-09AC7B830BE9}">
      <dgm:prSet/>
      <dgm:spPr/>
      <dgm:t>
        <a:bodyPr/>
        <a:lstStyle/>
        <a:p>
          <a:endParaRPr lang="es-CR"/>
        </a:p>
      </dgm:t>
    </dgm:pt>
    <dgm:pt modelId="{3ABB8E54-A73C-4E54-85CF-102EA93E01E4}" type="sibTrans" cxnId="{C603E6C0-7AB6-4EF8-913A-09AC7B830BE9}">
      <dgm:prSet/>
      <dgm:spPr/>
      <dgm:t>
        <a:bodyPr/>
        <a:lstStyle/>
        <a:p>
          <a:endParaRPr lang="es-CR"/>
        </a:p>
      </dgm:t>
    </dgm:pt>
    <dgm:pt modelId="{7DE2BF3A-7A75-4B6A-ADF3-514363AE078D}">
      <dgm:prSet phldrT="[Texto]"/>
      <dgm:spPr/>
      <dgm:t>
        <a:bodyPr/>
        <a:lstStyle/>
        <a:p>
          <a:pPr algn="just"/>
          <a:r>
            <a:rPr lang="es-CR" dirty="0"/>
            <a:t>Es uno de los principios rectores que garantizan que las adquisiciones del Estado sean eficientes y sostenibles. Este principio exige que los bienes, servicios u obras adquiridos mediante contratación pública cumplan con estándares tecnológicos actualizados, evitando la obsolescencia y asegurando interoperabilidad, durabilidad y adaptabilidad a futuros avances.</a:t>
          </a:r>
        </a:p>
      </dgm:t>
    </dgm:pt>
    <dgm:pt modelId="{D7910151-9515-4815-B2AB-03C92B46F223}" type="parTrans" cxnId="{F443A3D2-D9AD-48C6-B139-96C4FB916C97}">
      <dgm:prSet/>
      <dgm:spPr/>
      <dgm:t>
        <a:bodyPr/>
        <a:lstStyle/>
        <a:p>
          <a:endParaRPr lang="es-CR"/>
        </a:p>
      </dgm:t>
    </dgm:pt>
    <dgm:pt modelId="{B8278D13-3A62-46D1-9725-8BB7AFE28AC6}" type="sibTrans" cxnId="{F443A3D2-D9AD-48C6-B139-96C4FB916C97}">
      <dgm:prSet/>
      <dgm:spPr/>
      <dgm:t>
        <a:bodyPr/>
        <a:lstStyle/>
        <a:p>
          <a:endParaRPr lang="es-CR"/>
        </a:p>
      </dgm:t>
    </dgm:pt>
    <dgm:pt modelId="{CDEE339A-C0E6-4F2E-814A-AF50C36152E8}">
      <dgm:prSet phldrT="[Texto]" phldr="1"/>
      <dgm:spPr/>
      <dgm:t>
        <a:bodyPr/>
        <a:lstStyle/>
        <a:p>
          <a:endParaRPr lang="es-CR"/>
        </a:p>
      </dgm:t>
    </dgm:pt>
    <dgm:pt modelId="{AF2365E7-AF47-48A4-B4E8-A9CEDF372B90}" type="parTrans" cxnId="{51BFE97E-1463-4ABA-B8A9-5BF9A5DA696A}">
      <dgm:prSet/>
      <dgm:spPr/>
      <dgm:t>
        <a:bodyPr/>
        <a:lstStyle/>
        <a:p>
          <a:endParaRPr lang="es-CR"/>
        </a:p>
      </dgm:t>
    </dgm:pt>
    <dgm:pt modelId="{2C2CF486-21D4-4AAF-8D26-E7B60DE16392}" type="sibTrans" cxnId="{51BFE97E-1463-4ABA-B8A9-5BF9A5DA696A}">
      <dgm:prSet/>
      <dgm:spPr/>
      <dgm:t>
        <a:bodyPr/>
        <a:lstStyle/>
        <a:p>
          <a:endParaRPr lang="es-CR"/>
        </a:p>
      </dgm:t>
    </dgm:pt>
    <dgm:pt modelId="{DB35DC12-E6CB-4BDD-88EA-13E8F33F74B2}">
      <dgm:prSet phldrT="[Texto]" phldr="1"/>
      <dgm:spPr/>
      <dgm:t>
        <a:bodyPr/>
        <a:lstStyle/>
        <a:p>
          <a:endParaRPr lang="es-CR"/>
        </a:p>
      </dgm:t>
    </dgm:pt>
    <dgm:pt modelId="{FA23DEE3-0015-4B28-A768-6D26A4B72C33}" type="parTrans" cxnId="{82DF01D3-19E1-44A9-8426-EC25798C1785}">
      <dgm:prSet/>
      <dgm:spPr/>
      <dgm:t>
        <a:bodyPr/>
        <a:lstStyle/>
        <a:p>
          <a:endParaRPr lang="es-CR"/>
        </a:p>
      </dgm:t>
    </dgm:pt>
    <dgm:pt modelId="{53B4A6EA-84CD-461F-AE70-1D3E70CF19AD}" type="sibTrans" cxnId="{82DF01D3-19E1-44A9-8426-EC25798C1785}">
      <dgm:prSet/>
      <dgm:spPr/>
      <dgm:t>
        <a:bodyPr/>
        <a:lstStyle/>
        <a:p>
          <a:endParaRPr lang="es-CR"/>
        </a:p>
      </dgm:t>
    </dgm:pt>
    <dgm:pt modelId="{CD0B26E4-7960-4CA2-98BD-1BED688E2FD7}">
      <dgm:prSet phldrT="[Texto]" phldr="1"/>
      <dgm:spPr/>
      <dgm:t>
        <a:bodyPr/>
        <a:lstStyle/>
        <a:p>
          <a:endParaRPr lang="es-CR"/>
        </a:p>
      </dgm:t>
    </dgm:pt>
    <dgm:pt modelId="{C761DFFA-6963-4174-B05A-1EC99725D563}" type="parTrans" cxnId="{D6EF63CE-8B78-4643-A5F9-970BDBEC0419}">
      <dgm:prSet/>
      <dgm:spPr/>
      <dgm:t>
        <a:bodyPr/>
        <a:lstStyle/>
        <a:p>
          <a:endParaRPr lang="es-CR"/>
        </a:p>
      </dgm:t>
    </dgm:pt>
    <dgm:pt modelId="{E84815B6-6AC4-4598-BE75-A04B76D80FB6}" type="sibTrans" cxnId="{D6EF63CE-8B78-4643-A5F9-970BDBEC0419}">
      <dgm:prSet/>
      <dgm:spPr/>
      <dgm:t>
        <a:bodyPr/>
        <a:lstStyle/>
        <a:p>
          <a:endParaRPr lang="es-CR"/>
        </a:p>
      </dgm:t>
    </dgm:pt>
    <dgm:pt modelId="{DA3017B5-DE1F-491A-9438-805A448C70D9}">
      <dgm:prSet/>
      <dgm:spPr/>
      <dgm:t>
        <a:bodyPr/>
        <a:lstStyle/>
        <a:p>
          <a:pPr algn="just"/>
          <a:r>
            <a:rPr lang="es-CR" dirty="0"/>
            <a:t>¿Como se implementa este principio en el Proceso de Contratación? </a:t>
          </a:r>
        </a:p>
        <a:p>
          <a:pPr algn="just"/>
          <a:r>
            <a:rPr lang="es-CR" dirty="0"/>
            <a:t>- En especificaciones técnicas: Inclusión de requisitos como normas ISO, certificaciones de eficiencia energética o compatibilidad con estándares internacionales. También se puede hacer por medio de requerimientos de funcionalidad sin ser tan específico en los atributos técnicos para dejar un mayor margen de propuestas innovadoras por parte de los potenciales proveedores.</a:t>
          </a:r>
        </a:p>
      </dgm:t>
    </dgm:pt>
    <dgm:pt modelId="{B26FD374-6C7A-4AA4-8FCD-9CF3CAF04CC0}" type="parTrans" cxnId="{44175282-E901-4E93-9144-D8F01EA61B21}">
      <dgm:prSet/>
      <dgm:spPr/>
      <dgm:t>
        <a:bodyPr/>
        <a:lstStyle/>
        <a:p>
          <a:endParaRPr lang="es-CR"/>
        </a:p>
      </dgm:t>
    </dgm:pt>
    <dgm:pt modelId="{3343B539-E846-4CC0-82BE-92D7C293C4D3}" type="sibTrans" cxnId="{44175282-E901-4E93-9144-D8F01EA61B21}">
      <dgm:prSet/>
      <dgm:spPr/>
      <dgm:t>
        <a:bodyPr/>
        <a:lstStyle/>
        <a:p>
          <a:endParaRPr lang="es-CR"/>
        </a:p>
      </dgm:t>
    </dgm:pt>
    <dgm:pt modelId="{36A6816A-4FEF-4D94-B327-622FCCE715EC}">
      <dgm:prSet/>
      <dgm:spPr/>
      <dgm:t>
        <a:bodyPr/>
        <a:lstStyle/>
        <a:p>
          <a:endParaRPr lang="es-CR" dirty="0"/>
        </a:p>
      </dgm:t>
    </dgm:pt>
    <dgm:pt modelId="{3A29DC5A-625F-4EF7-BC3C-D0BCA5491B9F}" type="parTrans" cxnId="{BED5BEC6-FDEB-46DC-AB63-571B7AF9C5B1}">
      <dgm:prSet/>
      <dgm:spPr/>
      <dgm:t>
        <a:bodyPr/>
        <a:lstStyle/>
        <a:p>
          <a:endParaRPr lang="es-CR"/>
        </a:p>
      </dgm:t>
    </dgm:pt>
    <dgm:pt modelId="{C9FF761A-F107-44F0-B954-A7277BE440C8}" type="sibTrans" cxnId="{BED5BEC6-FDEB-46DC-AB63-571B7AF9C5B1}">
      <dgm:prSet/>
      <dgm:spPr/>
      <dgm:t>
        <a:bodyPr/>
        <a:lstStyle/>
        <a:p>
          <a:endParaRPr lang="es-CR"/>
        </a:p>
      </dgm:t>
    </dgm:pt>
    <dgm:pt modelId="{6AA6E88F-B3AA-4947-BEEC-80D3CC59198D}">
      <dgm:prSet/>
      <dgm:spPr/>
      <dgm:t>
        <a:bodyPr/>
        <a:lstStyle/>
        <a:p>
          <a:endParaRPr lang="es-CR" dirty="0"/>
        </a:p>
      </dgm:t>
    </dgm:pt>
    <dgm:pt modelId="{4AD129D3-D8A0-4929-B8F7-5B5F8C3873EF}" type="parTrans" cxnId="{3E7B7DDC-F3D9-48A6-AD40-3EA1CF92C53D}">
      <dgm:prSet/>
      <dgm:spPr/>
      <dgm:t>
        <a:bodyPr/>
        <a:lstStyle/>
        <a:p>
          <a:endParaRPr lang="es-CR"/>
        </a:p>
      </dgm:t>
    </dgm:pt>
    <dgm:pt modelId="{28E69CBF-5D78-4367-96AE-083CA891AFAE}" type="sibTrans" cxnId="{3E7B7DDC-F3D9-48A6-AD40-3EA1CF92C53D}">
      <dgm:prSet/>
      <dgm:spPr/>
      <dgm:t>
        <a:bodyPr/>
        <a:lstStyle/>
        <a:p>
          <a:endParaRPr lang="es-CR"/>
        </a:p>
      </dgm:t>
    </dgm:pt>
    <dgm:pt modelId="{90BDF7C8-2907-4D66-B559-EDDA3F865CFF}">
      <dgm:prSet/>
      <dgm:spPr/>
      <dgm:t>
        <a:bodyPr/>
        <a:lstStyle/>
        <a:p>
          <a:endParaRPr lang="es-CR"/>
        </a:p>
      </dgm:t>
    </dgm:pt>
    <dgm:pt modelId="{C6C6BF15-F0AD-44D0-AF85-CC2DAD2F4258}" type="parTrans" cxnId="{006D9692-05E5-43F0-9A44-BDC3234104B5}">
      <dgm:prSet/>
      <dgm:spPr/>
      <dgm:t>
        <a:bodyPr/>
        <a:lstStyle/>
        <a:p>
          <a:endParaRPr lang="es-CR"/>
        </a:p>
      </dgm:t>
    </dgm:pt>
    <dgm:pt modelId="{A088EE6F-28C0-44D7-A3F9-0544F62C8561}" type="sibTrans" cxnId="{006D9692-05E5-43F0-9A44-BDC3234104B5}">
      <dgm:prSet/>
      <dgm:spPr/>
      <dgm:t>
        <a:bodyPr/>
        <a:lstStyle/>
        <a:p>
          <a:endParaRPr lang="es-CR"/>
        </a:p>
      </dgm:t>
    </dgm:pt>
    <dgm:pt modelId="{66ACCCEE-5EF0-472B-8C89-9F92A46507AB}">
      <dgm:prSet/>
      <dgm:spPr/>
      <dgm:t>
        <a:bodyPr/>
        <a:lstStyle/>
        <a:p>
          <a:endParaRPr lang="es-CR" dirty="0"/>
        </a:p>
      </dgm:t>
    </dgm:pt>
    <dgm:pt modelId="{B27474C6-F3F4-4BFC-A150-52CD520BE739}" type="parTrans" cxnId="{054D5F36-93B5-48DD-A25C-3C4CE12626F4}">
      <dgm:prSet/>
      <dgm:spPr/>
      <dgm:t>
        <a:bodyPr/>
        <a:lstStyle/>
        <a:p>
          <a:endParaRPr lang="es-CR"/>
        </a:p>
      </dgm:t>
    </dgm:pt>
    <dgm:pt modelId="{505D2DF3-5A42-4F33-BCA3-44DA74BFB12E}" type="sibTrans" cxnId="{054D5F36-93B5-48DD-A25C-3C4CE12626F4}">
      <dgm:prSet/>
      <dgm:spPr/>
      <dgm:t>
        <a:bodyPr/>
        <a:lstStyle/>
        <a:p>
          <a:endParaRPr lang="es-CR"/>
        </a:p>
      </dgm:t>
    </dgm:pt>
    <dgm:pt modelId="{3B6A803E-58AE-4775-8F88-1FCF63E3BF32}">
      <dgm:prSet/>
      <dgm:spPr/>
      <dgm:t>
        <a:bodyPr/>
        <a:lstStyle/>
        <a:p>
          <a:pPr algn="just"/>
          <a:endParaRPr lang="es-CR" dirty="0"/>
        </a:p>
        <a:p>
          <a:pPr algn="just"/>
          <a:r>
            <a:rPr lang="es-CR" dirty="0"/>
            <a:t>¿Como se implementa este principio en el Proceso de Contratación?  </a:t>
          </a:r>
        </a:p>
        <a:p>
          <a:pPr algn="just"/>
          <a:r>
            <a:rPr lang="es-CR" dirty="0"/>
            <a:t>- Criterios de Evaluación: Ponderación de la tecnología actualizada en las propuestas, lo que implica desarrollar factores de evaluación sobre aspectos específicos relacionados con la innovación tecnológica, situación que debe ser coordinada con la Proveeduría Institucional para que el diseño del factor de evaluación se ajuste a los requerimientos de la normativa y del sistema digital unificado (SICOP). </a:t>
          </a:r>
        </a:p>
      </dgm:t>
    </dgm:pt>
    <dgm:pt modelId="{4A8E5D4E-0B75-49C0-A90B-498B92B3716C}" type="parTrans" cxnId="{34FC3F44-A594-4D73-9C84-CFDF2FA7D67C}">
      <dgm:prSet/>
      <dgm:spPr/>
      <dgm:t>
        <a:bodyPr/>
        <a:lstStyle/>
        <a:p>
          <a:endParaRPr lang="es-CR"/>
        </a:p>
      </dgm:t>
    </dgm:pt>
    <dgm:pt modelId="{872670A6-5B71-48B3-97B9-E8E4FAD5D2DB}" type="sibTrans" cxnId="{34FC3F44-A594-4D73-9C84-CFDF2FA7D67C}">
      <dgm:prSet/>
      <dgm:spPr/>
      <dgm:t>
        <a:bodyPr/>
        <a:lstStyle/>
        <a:p>
          <a:endParaRPr lang="es-CR"/>
        </a:p>
      </dgm:t>
    </dgm:pt>
    <dgm:pt modelId="{785DF397-BA4A-42B9-846A-24E47D1AB23C}">
      <dgm:prSet/>
      <dgm:spPr/>
      <dgm:t>
        <a:bodyPr/>
        <a:lstStyle/>
        <a:p>
          <a:pPr algn="just"/>
          <a:r>
            <a:rPr lang="es-CR" dirty="0"/>
            <a:t>Se puede deducir que los objetivos del Principio son: </a:t>
          </a:r>
        </a:p>
        <a:p>
          <a:pPr algn="just"/>
          <a:r>
            <a:rPr lang="es-CR" dirty="0"/>
            <a:t>1. Prevenir la Obsolescencia: Evitar que el Estado invierta en tecnología que pronto quedará obsoleta. </a:t>
          </a:r>
        </a:p>
        <a:p>
          <a:pPr algn="just"/>
          <a:r>
            <a:rPr lang="es-CR" dirty="0"/>
            <a:t>2. Garantizar Compatibilidad: Asegurar que los sistemas nuevos sean integrables con infraestructura existente. </a:t>
          </a:r>
        </a:p>
        <a:p>
          <a:pPr algn="just"/>
          <a:r>
            <a:rPr lang="es-CR" dirty="0"/>
            <a:t>3. Promover Innovación y Competitividad: Incentivar a proveedores a ofrecer soluciones modernas. </a:t>
          </a:r>
        </a:p>
        <a:p>
          <a:pPr algn="just"/>
          <a:r>
            <a:rPr lang="es-CR" dirty="0"/>
            <a:t>4. Optimizar Recursos Públicos: Maximizar el valor del gasto público a largo plazo (relación directa con el principio del Valor por el dinero). </a:t>
          </a:r>
        </a:p>
      </dgm:t>
    </dgm:pt>
    <dgm:pt modelId="{27646A23-2638-48DC-90DF-38ADBE219A58}" type="parTrans" cxnId="{4519044A-7220-4C87-8D3C-B46622D78F2A}">
      <dgm:prSet/>
      <dgm:spPr/>
      <dgm:t>
        <a:bodyPr/>
        <a:lstStyle/>
        <a:p>
          <a:endParaRPr lang="es-CR"/>
        </a:p>
      </dgm:t>
    </dgm:pt>
    <dgm:pt modelId="{B6C52E6A-25AA-4E5E-8CCC-AF706E9C62D4}" type="sibTrans" cxnId="{4519044A-7220-4C87-8D3C-B46622D78F2A}">
      <dgm:prSet/>
      <dgm:spPr/>
      <dgm:t>
        <a:bodyPr/>
        <a:lstStyle/>
        <a:p>
          <a:endParaRPr lang="es-CR"/>
        </a:p>
      </dgm:t>
    </dgm:pt>
    <dgm:pt modelId="{5FEC7558-0905-4726-B0C2-8C439B8D7ED3}">
      <dgm:prSet/>
      <dgm:spPr/>
      <dgm:t>
        <a:bodyPr/>
        <a:lstStyle/>
        <a:p>
          <a:endParaRPr lang="es-CR"/>
        </a:p>
      </dgm:t>
    </dgm:pt>
    <dgm:pt modelId="{A97CED38-C220-4386-852B-EB584F976164}" type="parTrans" cxnId="{EE507B30-25F1-4ACD-B228-38EC7F618CB8}">
      <dgm:prSet/>
      <dgm:spPr/>
      <dgm:t>
        <a:bodyPr/>
        <a:lstStyle/>
        <a:p>
          <a:endParaRPr lang="es-CR"/>
        </a:p>
      </dgm:t>
    </dgm:pt>
    <dgm:pt modelId="{713A5CF9-3777-441F-BE96-690C84D5FC9C}" type="sibTrans" cxnId="{EE507B30-25F1-4ACD-B228-38EC7F618CB8}">
      <dgm:prSet/>
      <dgm:spPr/>
      <dgm:t>
        <a:bodyPr/>
        <a:lstStyle/>
        <a:p>
          <a:endParaRPr lang="es-CR"/>
        </a:p>
      </dgm:t>
    </dgm:pt>
    <dgm:pt modelId="{D8801DC7-23C8-4FAD-8163-0DE36EBAA5E5}">
      <dgm:prSet/>
      <dgm:spPr/>
      <dgm:t>
        <a:bodyPr/>
        <a:lstStyle/>
        <a:p>
          <a:endParaRPr lang="es-CR"/>
        </a:p>
      </dgm:t>
    </dgm:pt>
    <dgm:pt modelId="{DCDDA938-A0F1-49CD-B91A-C3D046CF07E3}" type="parTrans" cxnId="{7CFFD8A1-D13D-4EE4-8981-85279B5654B5}">
      <dgm:prSet/>
      <dgm:spPr/>
      <dgm:t>
        <a:bodyPr/>
        <a:lstStyle/>
        <a:p>
          <a:endParaRPr lang="es-CR"/>
        </a:p>
      </dgm:t>
    </dgm:pt>
    <dgm:pt modelId="{97293F01-C7E2-4720-AE58-96848E7E4443}" type="sibTrans" cxnId="{7CFFD8A1-D13D-4EE4-8981-85279B5654B5}">
      <dgm:prSet/>
      <dgm:spPr/>
      <dgm:t>
        <a:bodyPr/>
        <a:lstStyle/>
        <a:p>
          <a:endParaRPr lang="es-CR"/>
        </a:p>
      </dgm:t>
    </dgm:pt>
    <dgm:pt modelId="{48BA420E-F224-4951-A31C-CE9393D3F292}" type="pres">
      <dgm:prSet presAssocID="{0058E47B-6579-4BA9-B486-26CBC442FE2D}" presName="diagram" presStyleCnt="0">
        <dgm:presLayoutVars>
          <dgm:chMax val="1"/>
          <dgm:dir/>
          <dgm:animLvl val="ctr"/>
          <dgm:resizeHandles val="exact"/>
        </dgm:presLayoutVars>
      </dgm:prSet>
      <dgm:spPr/>
    </dgm:pt>
    <dgm:pt modelId="{D9E3DBA7-7765-4C1E-B8AB-7D409DA55F4F}" type="pres">
      <dgm:prSet presAssocID="{0058E47B-6579-4BA9-B486-26CBC442FE2D}" presName="matrix" presStyleCnt="0"/>
      <dgm:spPr/>
    </dgm:pt>
    <dgm:pt modelId="{74ED80B1-30D1-4E46-9520-09BE51B12761}" type="pres">
      <dgm:prSet presAssocID="{0058E47B-6579-4BA9-B486-26CBC442FE2D}" presName="tile1" presStyleLbl="node1" presStyleIdx="0" presStyleCnt="4"/>
      <dgm:spPr/>
    </dgm:pt>
    <dgm:pt modelId="{B17B2F5C-27EF-4635-A288-D1876101439B}" type="pres">
      <dgm:prSet presAssocID="{0058E47B-6579-4BA9-B486-26CBC442FE2D}" presName="tile1text" presStyleLbl="node1" presStyleIdx="0" presStyleCnt="4">
        <dgm:presLayoutVars>
          <dgm:chMax val="0"/>
          <dgm:chPref val="0"/>
          <dgm:bulletEnabled val="1"/>
        </dgm:presLayoutVars>
      </dgm:prSet>
      <dgm:spPr/>
    </dgm:pt>
    <dgm:pt modelId="{B1723B70-CCBA-4DED-9B2D-E9A58470EC37}" type="pres">
      <dgm:prSet presAssocID="{0058E47B-6579-4BA9-B486-26CBC442FE2D}" presName="tile2" presStyleLbl="node1" presStyleIdx="1" presStyleCnt="4"/>
      <dgm:spPr/>
    </dgm:pt>
    <dgm:pt modelId="{59C1A07F-B53A-4CDC-83D1-0F87365ECAAB}" type="pres">
      <dgm:prSet presAssocID="{0058E47B-6579-4BA9-B486-26CBC442FE2D}" presName="tile2text" presStyleLbl="node1" presStyleIdx="1" presStyleCnt="4">
        <dgm:presLayoutVars>
          <dgm:chMax val="0"/>
          <dgm:chPref val="0"/>
          <dgm:bulletEnabled val="1"/>
        </dgm:presLayoutVars>
      </dgm:prSet>
      <dgm:spPr/>
    </dgm:pt>
    <dgm:pt modelId="{B2A6DE85-4FF0-43D2-8B9A-84347CA831E1}" type="pres">
      <dgm:prSet presAssocID="{0058E47B-6579-4BA9-B486-26CBC442FE2D}" presName="tile3" presStyleLbl="node1" presStyleIdx="2" presStyleCnt="4"/>
      <dgm:spPr/>
    </dgm:pt>
    <dgm:pt modelId="{3185B046-00D2-41E0-B04E-D460BE683DE1}" type="pres">
      <dgm:prSet presAssocID="{0058E47B-6579-4BA9-B486-26CBC442FE2D}" presName="tile3text" presStyleLbl="node1" presStyleIdx="2" presStyleCnt="4">
        <dgm:presLayoutVars>
          <dgm:chMax val="0"/>
          <dgm:chPref val="0"/>
          <dgm:bulletEnabled val="1"/>
        </dgm:presLayoutVars>
      </dgm:prSet>
      <dgm:spPr/>
    </dgm:pt>
    <dgm:pt modelId="{747622FB-B0D8-4198-9EE6-2D3EFC28CD86}" type="pres">
      <dgm:prSet presAssocID="{0058E47B-6579-4BA9-B486-26CBC442FE2D}" presName="tile4" presStyleLbl="node1" presStyleIdx="3" presStyleCnt="4"/>
      <dgm:spPr/>
    </dgm:pt>
    <dgm:pt modelId="{C6D8D5F8-5C7C-4E0E-AF3B-1403BEE4B2EF}" type="pres">
      <dgm:prSet presAssocID="{0058E47B-6579-4BA9-B486-26CBC442FE2D}" presName="tile4text" presStyleLbl="node1" presStyleIdx="3" presStyleCnt="4">
        <dgm:presLayoutVars>
          <dgm:chMax val="0"/>
          <dgm:chPref val="0"/>
          <dgm:bulletEnabled val="1"/>
        </dgm:presLayoutVars>
      </dgm:prSet>
      <dgm:spPr/>
    </dgm:pt>
    <dgm:pt modelId="{EF1A7405-112B-4A75-A579-9CFB9F5F1FDE}" type="pres">
      <dgm:prSet presAssocID="{0058E47B-6579-4BA9-B486-26CBC442FE2D}" presName="centerTile" presStyleLbl="fgShp" presStyleIdx="0" presStyleCnt="1">
        <dgm:presLayoutVars>
          <dgm:chMax val="0"/>
          <dgm:chPref val="0"/>
        </dgm:presLayoutVars>
      </dgm:prSet>
      <dgm:spPr/>
    </dgm:pt>
  </dgm:ptLst>
  <dgm:cxnLst>
    <dgm:cxn modelId="{AD65D313-20F1-4807-B603-07503045749D}" type="presOf" srcId="{DA3017B5-DE1F-491A-9438-805A448C70D9}" destId="{B1723B70-CCBA-4DED-9B2D-E9A58470EC37}" srcOrd="0" destOrd="0" presId="urn:microsoft.com/office/officeart/2005/8/layout/matrix1"/>
    <dgm:cxn modelId="{F784B518-E342-43D6-AA84-941760540266}" type="presOf" srcId="{678D9380-B2FF-4F84-9749-FAD3E0E22CC0}" destId="{EF1A7405-112B-4A75-A579-9CFB9F5F1FDE}" srcOrd="0" destOrd="0" presId="urn:microsoft.com/office/officeart/2005/8/layout/matrix1"/>
    <dgm:cxn modelId="{940C7C1E-BCA8-4432-9BD6-CDA1157D8F43}" type="presOf" srcId="{DA3017B5-DE1F-491A-9438-805A448C70D9}" destId="{59C1A07F-B53A-4CDC-83D1-0F87365ECAAB}" srcOrd="1" destOrd="0" presId="urn:microsoft.com/office/officeart/2005/8/layout/matrix1"/>
    <dgm:cxn modelId="{A02FD02D-F40E-489C-BC0D-9B09DE7BDA66}" type="presOf" srcId="{785DF397-BA4A-42B9-846A-24E47D1AB23C}" destId="{B2A6DE85-4FF0-43D2-8B9A-84347CA831E1}" srcOrd="0" destOrd="0" presId="urn:microsoft.com/office/officeart/2005/8/layout/matrix1"/>
    <dgm:cxn modelId="{EE507B30-25F1-4ACD-B228-38EC7F618CB8}" srcId="{678D9380-B2FF-4F84-9749-FAD3E0E22CC0}" destId="{5FEC7558-0905-4726-B0C2-8C439B8D7ED3}" srcOrd="5" destOrd="0" parTransId="{A97CED38-C220-4386-852B-EB584F976164}" sibTransId="{713A5CF9-3777-441F-BE96-690C84D5FC9C}"/>
    <dgm:cxn modelId="{054D5F36-93B5-48DD-A25C-3C4CE12626F4}" srcId="{678D9380-B2FF-4F84-9749-FAD3E0E22CC0}" destId="{66ACCCEE-5EF0-472B-8C89-9F92A46507AB}" srcOrd="9" destOrd="0" parTransId="{B27474C6-F3F4-4BFC-A150-52CD520BE739}" sibTransId="{505D2DF3-5A42-4F33-BCA3-44DA74BFB12E}"/>
    <dgm:cxn modelId="{34FC3F44-A594-4D73-9C84-CFDF2FA7D67C}" srcId="{678D9380-B2FF-4F84-9749-FAD3E0E22CC0}" destId="{3B6A803E-58AE-4775-8F88-1FCF63E3BF32}" srcOrd="3" destOrd="0" parTransId="{4A8E5D4E-0B75-49C0-A90B-498B92B3716C}" sibTransId="{872670A6-5B71-48B3-97B9-E8E4FAD5D2DB}"/>
    <dgm:cxn modelId="{4519044A-7220-4C87-8D3C-B46622D78F2A}" srcId="{678D9380-B2FF-4F84-9749-FAD3E0E22CC0}" destId="{785DF397-BA4A-42B9-846A-24E47D1AB23C}" srcOrd="2" destOrd="0" parTransId="{27646A23-2638-48DC-90DF-38ADBE219A58}" sibTransId="{B6C52E6A-25AA-4E5E-8CCC-AF706E9C62D4}"/>
    <dgm:cxn modelId="{19B26A7E-0F3F-4F48-ABE8-B0310ABA020B}" type="presOf" srcId="{3B6A803E-58AE-4775-8F88-1FCF63E3BF32}" destId="{747622FB-B0D8-4198-9EE6-2D3EFC28CD86}" srcOrd="0" destOrd="0" presId="urn:microsoft.com/office/officeart/2005/8/layout/matrix1"/>
    <dgm:cxn modelId="{51BFE97E-1463-4ABA-B8A9-5BF9A5DA696A}" srcId="{678D9380-B2FF-4F84-9749-FAD3E0E22CC0}" destId="{CDEE339A-C0E6-4F2E-814A-AF50C36152E8}" srcOrd="10" destOrd="0" parTransId="{AF2365E7-AF47-48A4-B4E8-A9CEDF372B90}" sibTransId="{2C2CF486-21D4-4AAF-8D26-E7B60DE16392}"/>
    <dgm:cxn modelId="{44175282-E901-4E93-9144-D8F01EA61B21}" srcId="{678D9380-B2FF-4F84-9749-FAD3E0E22CC0}" destId="{DA3017B5-DE1F-491A-9438-805A448C70D9}" srcOrd="1" destOrd="0" parTransId="{B26FD374-6C7A-4AA4-8FCD-9CF3CAF04CC0}" sibTransId="{3343B539-E846-4CC0-82BE-92D7C293C4D3}"/>
    <dgm:cxn modelId="{CC904284-0CA7-4403-8898-D392CCA99795}" type="presOf" srcId="{0058E47B-6579-4BA9-B486-26CBC442FE2D}" destId="{48BA420E-F224-4951-A31C-CE9393D3F292}" srcOrd="0" destOrd="0" presId="urn:microsoft.com/office/officeart/2005/8/layout/matrix1"/>
    <dgm:cxn modelId="{006D9692-05E5-43F0-9A44-BDC3234104B5}" srcId="{678D9380-B2FF-4F84-9749-FAD3E0E22CC0}" destId="{90BDF7C8-2907-4D66-B559-EDDA3F865CFF}" srcOrd="8" destOrd="0" parTransId="{C6C6BF15-F0AD-44D0-AF85-CC2DAD2F4258}" sibTransId="{A088EE6F-28C0-44D7-A3F9-0544F62C8561}"/>
    <dgm:cxn modelId="{C4C8109C-6E42-4B12-B3E0-1A5F929FCDF0}" type="presOf" srcId="{7DE2BF3A-7A75-4B6A-ADF3-514363AE078D}" destId="{B17B2F5C-27EF-4635-A288-D1876101439B}" srcOrd="1" destOrd="0" presId="urn:microsoft.com/office/officeart/2005/8/layout/matrix1"/>
    <dgm:cxn modelId="{7CFFD8A1-D13D-4EE4-8981-85279B5654B5}" srcId="{678D9380-B2FF-4F84-9749-FAD3E0E22CC0}" destId="{D8801DC7-23C8-4FAD-8163-0DE36EBAA5E5}" srcOrd="4" destOrd="0" parTransId="{DCDDA938-A0F1-49CD-B91A-C3D046CF07E3}" sibTransId="{97293F01-C7E2-4720-AE58-96848E7E4443}"/>
    <dgm:cxn modelId="{C603E6C0-7AB6-4EF8-913A-09AC7B830BE9}" srcId="{0058E47B-6579-4BA9-B486-26CBC442FE2D}" destId="{678D9380-B2FF-4F84-9749-FAD3E0E22CC0}" srcOrd="0" destOrd="0" parTransId="{BF7DED7D-5347-4F2A-A2B1-867FACE4D005}" sibTransId="{3ABB8E54-A73C-4E54-85CF-102EA93E01E4}"/>
    <dgm:cxn modelId="{BED5BEC6-FDEB-46DC-AB63-571B7AF9C5B1}" srcId="{678D9380-B2FF-4F84-9749-FAD3E0E22CC0}" destId="{36A6816A-4FEF-4D94-B327-622FCCE715EC}" srcOrd="6" destOrd="0" parTransId="{3A29DC5A-625F-4EF7-BC3C-D0BCA5491B9F}" sibTransId="{C9FF761A-F107-44F0-B954-A7277BE440C8}"/>
    <dgm:cxn modelId="{D6EF63CE-8B78-4643-A5F9-970BDBEC0419}" srcId="{678D9380-B2FF-4F84-9749-FAD3E0E22CC0}" destId="{CD0B26E4-7960-4CA2-98BD-1BED688E2FD7}" srcOrd="12" destOrd="0" parTransId="{C761DFFA-6963-4174-B05A-1EC99725D563}" sibTransId="{E84815B6-6AC4-4598-BE75-A04B76D80FB6}"/>
    <dgm:cxn modelId="{2975F9CE-CA69-4115-B10C-C32E8FC83C86}" type="presOf" srcId="{7DE2BF3A-7A75-4B6A-ADF3-514363AE078D}" destId="{74ED80B1-30D1-4E46-9520-09BE51B12761}" srcOrd="0" destOrd="0" presId="urn:microsoft.com/office/officeart/2005/8/layout/matrix1"/>
    <dgm:cxn modelId="{F443A3D2-D9AD-48C6-B139-96C4FB916C97}" srcId="{678D9380-B2FF-4F84-9749-FAD3E0E22CC0}" destId="{7DE2BF3A-7A75-4B6A-ADF3-514363AE078D}" srcOrd="0" destOrd="0" parTransId="{D7910151-9515-4815-B2AB-03C92B46F223}" sibTransId="{B8278D13-3A62-46D1-9725-8BB7AFE28AC6}"/>
    <dgm:cxn modelId="{82DF01D3-19E1-44A9-8426-EC25798C1785}" srcId="{678D9380-B2FF-4F84-9749-FAD3E0E22CC0}" destId="{DB35DC12-E6CB-4BDD-88EA-13E8F33F74B2}" srcOrd="11" destOrd="0" parTransId="{FA23DEE3-0015-4B28-A768-6D26A4B72C33}" sibTransId="{53B4A6EA-84CD-461F-AE70-1D3E70CF19AD}"/>
    <dgm:cxn modelId="{3E7B7DDC-F3D9-48A6-AD40-3EA1CF92C53D}" srcId="{678D9380-B2FF-4F84-9749-FAD3E0E22CC0}" destId="{6AA6E88F-B3AA-4947-BEEC-80D3CC59198D}" srcOrd="7" destOrd="0" parTransId="{4AD129D3-D8A0-4929-B8F7-5B5F8C3873EF}" sibTransId="{28E69CBF-5D78-4367-96AE-083CA891AFAE}"/>
    <dgm:cxn modelId="{D67A32F4-8ECD-4299-BCC9-4724699565CD}" type="presOf" srcId="{785DF397-BA4A-42B9-846A-24E47D1AB23C}" destId="{3185B046-00D2-41E0-B04E-D460BE683DE1}" srcOrd="1" destOrd="0" presId="urn:microsoft.com/office/officeart/2005/8/layout/matrix1"/>
    <dgm:cxn modelId="{B289A9FC-7C86-401C-ABC5-B9D30559E6FC}" type="presOf" srcId="{3B6A803E-58AE-4775-8F88-1FCF63E3BF32}" destId="{C6D8D5F8-5C7C-4E0E-AF3B-1403BEE4B2EF}" srcOrd="1" destOrd="0" presId="urn:microsoft.com/office/officeart/2005/8/layout/matrix1"/>
    <dgm:cxn modelId="{8E9FD18E-985F-475B-96BF-59C4B7DF7D0B}" type="presParOf" srcId="{48BA420E-F224-4951-A31C-CE9393D3F292}" destId="{D9E3DBA7-7765-4C1E-B8AB-7D409DA55F4F}" srcOrd="0" destOrd="0" presId="urn:microsoft.com/office/officeart/2005/8/layout/matrix1"/>
    <dgm:cxn modelId="{B9CD6F47-7C82-4512-8948-C12E12283661}" type="presParOf" srcId="{D9E3DBA7-7765-4C1E-B8AB-7D409DA55F4F}" destId="{74ED80B1-30D1-4E46-9520-09BE51B12761}" srcOrd="0" destOrd="0" presId="urn:microsoft.com/office/officeart/2005/8/layout/matrix1"/>
    <dgm:cxn modelId="{AA44A9A0-B2B3-4666-AB9A-CCC9929657C7}" type="presParOf" srcId="{D9E3DBA7-7765-4C1E-B8AB-7D409DA55F4F}" destId="{B17B2F5C-27EF-4635-A288-D1876101439B}" srcOrd="1" destOrd="0" presId="urn:microsoft.com/office/officeart/2005/8/layout/matrix1"/>
    <dgm:cxn modelId="{3B744998-6BC5-4B25-B169-4949AD8DBA7A}" type="presParOf" srcId="{D9E3DBA7-7765-4C1E-B8AB-7D409DA55F4F}" destId="{B1723B70-CCBA-4DED-9B2D-E9A58470EC37}" srcOrd="2" destOrd="0" presId="urn:microsoft.com/office/officeart/2005/8/layout/matrix1"/>
    <dgm:cxn modelId="{D7C9E7D3-353B-4A78-8B41-0B4B78AA75A6}" type="presParOf" srcId="{D9E3DBA7-7765-4C1E-B8AB-7D409DA55F4F}" destId="{59C1A07F-B53A-4CDC-83D1-0F87365ECAAB}" srcOrd="3" destOrd="0" presId="urn:microsoft.com/office/officeart/2005/8/layout/matrix1"/>
    <dgm:cxn modelId="{9E01E666-D1B6-4E71-A156-501A6AB180EE}" type="presParOf" srcId="{D9E3DBA7-7765-4C1E-B8AB-7D409DA55F4F}" destId="{B2A6DE85-4FF0-43D2-8B9A-84347CA831E1}" srcOrd="4" destOrd="0" presId="urn:microsoft.com/office/officeart/2005/8/layout/matrix1"/>
    <dgm:cxn modelId="{A3E785EA-EFAD-44FE-8519-3D0E474F4A76}" type="presParOf" srcId="{D9E3DBA7-7765-4C1E-B8AB-7D409DA55F4F}" destId="{3185B046-00D2-41E0-B04E-D460BE683DE1}" srcOrd="5" destOrd="0" presId="urn:microsoft.com/office/officeart/2005/8/layout/matrix1"/>
    <dgm:cxn modelId="{66FA12CD-93AA-41D1-9F47-6366EDAD21FF}" type="presParOf" srcId="{D9E3DBA7-7765-4C1E-B8AB-7D409DA55F4F}" destId="{747622FB-B0D8-4198-9EE6-2D3EFC28CD86}" srcOrd="6" destOrd="0" presId="urn:microsoft.com/office/officeart/2005/8/layout/matrix1"/>
    <dgm:cxn modelId="{FEFDA132-3FA7-4857-8E4A-A0619C68EB86}" type="presParOf" srcId="{D9E3DBA7-7765-4C1E-B8AB-7D409DA55F4F}" destId="{C6D8D5F8-5C7C-4E0E-AF3B-1403BEE4B2EF}" srcOrd="7" destOrd="0" presId="urn:microsoft.com/office/officeart/2005/8/layout/matrix1"/>
    <dgm:cxn modelId="{5586DC8F-33C5-4A34-8CA6-227EA544EE1D}" type="presParOf" srcId="{48BA420E-F224-4951-A31C-CE9393D3F292}" destId="{EF1A7405-112B-4A75-A579-9CFB9F5F1FDE}"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0058E47B-6579-4BA9-B486-26CBC442FE2D}"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CR"/>
        </a:p>
      </dgm:t>
    </dgm:pt>
    <dgm:pt modelId="{678D9380-B2FF-4F84-9749-FAD3E0E22CC0}">
      <dgm:prSet phldrT="[Texto]"/>
      <dgm:spPr/>
      <dgm:t>
        <a:bodyPr/>
        <a:lstStyle/>
        <a:p>
          <a:r>
            <a:rPr lang="es-MX" b="1" dirty="0"/>
            <a:t>Principio de Vigencia Tecnológica.</a:t>
          </a:r>
          <a:endParaRPr lang="es-CR" dirty="0"/>
        </a:p>
      </dgm:t>
    </dgm:pt>
    <dgm:pt modelId="{BF7DED7D-5347-4F2A-A2B1-867FACE4D005}" type="parTrans" cxnId="{C603E6C0-7AB6-4EF8-913A-09AC7B830BE9}">
      <dgm:prSet/>
      <dgm:spPr/>
      <dgm:t>
        <a:bodyPr/>
        <a:lstStyle/>
        <a:p>
          <a:endParaRPr lang="es-CR"/>
        </a:p>
      </dgm:t>
    </dgm:pt>
    <dgm:pt modelId="{3ABB8E54-A73C-4E54-85CF-102EA93E01E4}" type="sibTrans" cxnId="{C603E6C0-7AB6-4EF8-913A-09AC7B830BE9}">
      <dgm:prSet/>
      <dgm:spPr/>
      <dgm:t>
        <a:bodyPr/>
        <a:lstStyle/>
        <a:p>
          <a:endParaRPr lang="es-CR"/>
        </a:p>
      </dgm:t>
    </dgm:pt>
    <dgm:pt modelId="{7DE2BF3A-7A75-4B6A-ADF3-514363AE078D}">
      <dgm:prSet phldrT="[Texto]"/>
      <dgm:spPr/>
      <dgm:t>
        <a:bodyPr/>
        <a:lstStyle/>
        <a:p>
          <a:pPr algn="just"/>
          <a:r>
            <a:rPr lang="es-CR" dirty="0"/>
            <a:t>¿Como se implementa este principio en el Proceso de Contratación? </a:t>
          </a:r>
        </a:p>
        <a:p>
          <a:pPr algn="just"/>
          <a:r>
            <a:rPr lang="es-CR" dirty="0"/>
            <a:t>- Garantías y Soporte: Exigencia de garantías de actualización o mantenimiento técnico que pueden ser gestionadas como garantías post venta y que se respaldan en la normativa como cualquier otra “garantía de funcionamiento” que se gestiona y que ocasionalmente requiere la intervención de la PI. Este tipo de cosas deben quedar expresamente reguladas en el pliego de condiciones. </a:t>
          </a:r>
        </a:p>
      </dgm:t>
    </dgm:pt>
    <dgm:pt modelId="{D7910151-9515-4815-B2AB-03C92B46F223}" type="parTrans" cxnId="{F443A3D2-D9AD-48C6-B139-96C4FB916C97}">
      <dgm:prSet/>
      <dgm:spPr/>
      <dgm:t>
        <a:bodyPr/>
        <a:lstStyle/>
        <a:p>
          <a:endParaRPr lang="es-CR"/>
        </a:p>
      </dgm:t>
    </dgm:pt>
    <dgm:pt modelId="{B8278D13-3A62-46D1-9725-8BB7AFE28AC6}" type="sibTrans" cxnId="{F443A3D2-D9AD-48C6-B139-96C4FB916C97}">
      <dgm:prSet/>
      <dgm:spPr/>
      <dgm:t>
        <a:bodyPr/>
        <a:lstStyle/>
        <a:p>
          <a:endParaRPr lang="es-CR"/>
        </a:p>
      </dgm:t>
    </dgm:pt>
    <dgm:pt modelId="{CDEE339A-C0E6-4F2E-814A-AF50C36152E8}">
      <dgm:prSet phldrT="[Texto]" phldr="1"/>
      <dgm:spPr/>
      <dgm:t>
        <a:bodyPr/>
        <a:lstStyle/>
        <a:p>
          <a:endParaRPr lang="es-CR"/>
        </a:p>
      </dgm:t>
    </dgm:pt>
    <dgm:pt modelId="{AF2365E7-AF47-48A4-B4E8-A9CEDF372B90}" type="parTrans" cxnId="{51BFE97E-1463-4ABA-B8A9-5BF9A5DA696A}">
      <dgm:prSet/>
      <dgm:spPr/>
      <dgm:t>
        <a:bodyPr/>
        <a:lstStyle/>
        <a:p>
          <a:endParaRPr lang="es-CR"/>
        </a:p>
      </dgm:t>
    </dgm:pt>
    <dgm:pt modelId="{2C2CF486-21D4-4AAF-8D26-E7B60DE16392}" type="sibTrans" cxnId="{51BFE97E-1463-4ABA-B8A9-5BF9A5DA696A}">
      <dgm:prSet/>
      <dgm:spPr/>
      <dgm:t>
        <a:bodyPr/>
        <a:lstStyle/>
        <a:p>
          <a:endParaRPr lang="es-CR"/>
        </a:p>
      </dgm:t>
    </dgm:pt>
    <dgm:pt modelId="{DB35DC12-E6CB-4BDD-88EA-13E8F33F74B2}">
      <dgm:prSet phldrT="[Texto]" phldr="1"/>
      <dgm:spPr/>
      <dgm:t>
        <a:bodyPr/>
        <a:lstStyle/>
        <a:p>
          <a:endParaRPr lang="es-CR"/>
        </a:p>
      </dgm:t>
    </dgm:pt>
    <dgm:pt modelId="{FA23DEE3-0015-4B28-A768-6D26A4B72C33}" type="parTrans" cxnId="{82DF01D3-19E1-44A9-8426-EC25798C1785}">
      <dgm:prSet/>
      <dgm:spPr/>
      <dgm:t>
        <a:bodyPr/>
        <a:lstStyle/>
        <a:p>
          <a:endParaRPr lang="es-CR"/>
        </a:p>
      </dgm:t>
    </dgm:pt>
    <dgm:pt modelId="{53B4A6EA-84CD-461F-AE70-1D3E70CF19AD}" type="sibTrans" cxnId="{82DF01D3-19E1-44A9-8426-EC25798C1785}">
      <dgm:prSet/>
      <dgm:spPr/>
      <dgm:t>
        <a:bodyPr/>
        <a:lstStyle/>
        <a:p>
          <a:endParaRPr lang="es-CR"/>
        </a:p>
      </dgm:t>
    </dgm:pt>
    <dgm:pt modelId="{CD0B26E4-7960-4CA2-98BD-1BED688E2FD7}">
      <dgm:prSet phldrT="[Texto]" phldr="1"/>
      <dgm:spPr/>
      <dgm:t>
        <a:bodyPr/>
        <a:lstStyle/>
        <a:p>
          <a:endParaRPr lang="es-CR"/>
        </a:p>
      </dgm:t>
    </dgm:pt>
    <dgm:pt modelId="{C761DFFA-6963-4174-B05A-1EC99725D563}" type="parTrans" cxnId="{D6EF63CE-8B78-4643-A5F9-970BDBEC0419}">
      <dgm:prSet/>
      <dgm:spPr/>
      <dgm:t>
        <a:bodyPr/>
        <a:lstStyle/>
        <a:p>
          <a:endParaRPr lang="es-CR"/>
        </a:p>
      </dgm:t>
    </dgm:pt>
    <dgm:pt modelId="{E84815B6-6AC4-4598-BE75-A04B76D80FB6}" type="sibTrans" cxnId="{D6EF63CE-8B78-4643-A5F9-970BDBEC0419}">
      <dgm:prSet/>
      <dgm:spPr/>
      <dgm:t>
        <a:bodyPr/>
        <a:lstStyle/>
        <a:p>
          <a:endParaRPr lang="es-CR"/>
        </a:p>
      </dgm:t>
    </dgm:pt>
    <dgm:pt modelId="{DA3017B5-DE1F-491A-9438-805A448C70D9}">
      <dgm:prSet/>
      <dgm:spPr/>
      <dgm:t>
        <a:bodyPr/>
        <a:lstStyle/>
        <a:p>
          <a:pPr algn="just"/>
          <a:r>
            <a:rPr lang="es-CR" dirty="0"/>
            <a:t>1. Tecnologías de la Información </a:t>
          </a:r>
        </a:p>
        <a:p>
          <a:pPr algn="just">
            <a:buNone/>
          </a:pPr>
          <a:r>
            <a:rPr lang="es-CR" dirty="0"/>
            <a:t>- Adquisición de Computadoras: Especificar procesadores de última generación (ej. Intel Core i5/i7 de 12ª generación) y sistemas operativos con soporte vigente (ej. Windows 11). Esta es una situación que CGT aplica de manera ordinaria en la definición de estándares de computadoras. </a:t>
          </a:r>
        </a:p>
        <a:p>
          <a:pPr algn="just"/>
          <a:r>
            <a:rPr lang="es-CR" dirty="0"/>
            <a:t>- Software Público: Contratar plataformas en la nube con certificaciones de seguridad (ISO 27001) y actualizaciones automáticas. </a:t>
          </a:r>
        </a:p>
      </dgm:t>
    </dgm:pt>
    <dgm:pt modelId="{B26FD374-6C7A-4AA4-8FCD-9CF3CAF04CC0}" type="parTrans" cxnId="{44175282-E901-4E93-9144-D8F01EA61B21}">
      <dgm:prSet/>
      <dgm:spPr/>
      <dgm:t>
        <a:bodyPr/>
        <a:lstStyle/>
        <a:p>
          <a:endParaRPr lang="es-CR"/>
        </a:p>
      </dgm:t>
    </dgm:pt>
    <dgm:pt modelId="{3343B539-E846-4CC0-82BE-92D7C293C4D3}" type="sibTrans" cxnId="{44175282-E901-4E93-9144-D8F01EA61B21}">
      <dgm:prSet/>
      <dgm:spPr/>
      <dgm:t>
        <a:bodyPr/>
        <a:lstStyle/>
        <a:p>
          <a:endParaRPr lang="es-CR"/>
        </a:p>
      </dgm:t>
    </dgm:pt>
    <dgm:pt modelId="{36A6816A-4FEF-4D94-B327-622FCCE715EC}">
      <dgm:prSet/>
      <dgm:spPr/>
      <dgm:t>
        <a:bodyPr/>
        <a:lstStyle/>
        <a:p>
          <a:endParaRPr lang="es-CR" dirty="0"/>
        </a:p>
      </dgm:t>
    </dgm:pt>
    <dgm:pt modelId="{3A29DC5A-625F-4EF7-BC3C-D0BCA5491B9F}" type="parTrans" cxnId="{BED5BEC6-FDEB-46DC-AB63-571B7AF9C5B1}">
      <dgm:prSet/>
      <dgm:spPr/>
      <dgm:t>
        <a:bodyPr/>
        <a:lstStyle/>
        <a:p>
          <a:endParaRPr lang="es-CR"/>
        </a:p>
      </dgm:t>
    </dgm:pt>
    <dgm:pt modelId="{C9FF761A-F107-44F0-B954-A7277BE440C8}" type="sibTrans" cxnId="{BED5BEC6-FDEB-46DC-AB63-571B7AF9C5B1}">
      <dgm:prSet/>
      <dgm:spPr/>
      <dgm:t>
        <a:bodyPr/>
        <a:lstStyle/>
        <a:p>
          <a:endParaRPr lang="es-CR"/>
        </a:p>
      </dgm:t>
    </dgm:pt>
    <dgm:pt modelId="{6AA6E88F-B3AA-4947-BEEC-80D3CC59198D}">
      <dgm:prSet/>
      <dgm:spPr/>
      <dgm:t>
        <a:bodyPr/>
        <a:lstStyle/>
        <a:p>
          <a:endParaRPr lang="es-CR" dirty="0"/>
        </a:p>
      </dgm:t>
    </dgm:pt>
    <dgm:pt modelId="{4AD129D3-D8A0-4929-B8F7-5B5F8C3873EF}" type="parTrans" cxnId="{3E7B7DDC-F3D9-48A6-AD40-3EA1CF92C53D}">
      <dgm:prSet/>
      <dgm:spPr/>
      <dgm:t>
        <a:bodyPr/>
        <a:lstStyle/>
        <a:p>
          <a:endParaRPr lang="es-CR"/>
        </a:p>
      </dgm:t>
    </dgm:pt>
    <dgm:pt modelId="{28E69CBF-5D78-4367-96AE-083CA891AFAE}" type="sibTrans" cxnId="{3E7B7DDC-F3D9-48A6-AD40-3EA1CF92C53D}">
      <dgm:prSet/>
      <dgm:spPr/>
      <dgm:t>
        <a:bodyPr/>
        <a:lstStyle/>
        <a:p>
          <a:endParaRPr lang="es-CR"/>
        </a:p>
      </dgm:t>
    </dgm:pt>
    <dgm:pt modelId="{90BDF7C8-2907-4D66-B559-EDDA3F865CFF}">
      <dgm:prSet/>
      <dgm:spPr/>
      <dgm:t>
        <a:bodyPr/>
        <a:lstStyle/>
        <a:p>
          <a:endParaRPr lang="es-CR"/>
        </a:p>
      </dgm:t>
    </dgm:pt>
    <dgm:pt modelId="{C6C6BF15-F0AD-44D0-AF85-CC2DAD2F4258}" type="parTrans" cxnId="{006D9692-05E5-43F0-9A44-BDC3234104B5}">
      <dgm:prSet/>
      <dgm:spPr/>
      <dgm:t>
        <a:bodyPr/>
        <a:lstStyle/>
        <a:p>
          <a:endParaRPr lang="es-CR"/>
        </a:p>
      </dgm:t>
    </dgm:pt>
    <dgm:pt modelId="{A088EE6F-28C0-44D7-A3F9-0544F62C8561}" type="sibTrans" cxnId="{006D9692-05E5-43F0-9A44-BDC3234104B5}">
      <dgm:prSet/>
      <dgm:spPr/>
      <dgm:t>
        <a:bodyPr/>
        <a:lstStyle/>
        <a:p>
          <a:endParaRPr lang="es-CR"/>
        </a:p>
      </dgm:t>
    </dgm:pt>
    <dgm:pt modelId="{66ACCCEE-5EF0-472B-8C89-9F92A46507AB}">
      <dgm:prSet/>
      <dgm:spPr/>
      <dgm:t>
        <a:bodyPr/>
        <a:lstStyle/>
        <a:p>
          <a:endParaRPr lang="es-CR" dirty="0"/>
        </a:p>
      </dgm:t>
    </dgm:pt>
    <dgm:pt modelId="{B27474C6-F3F4-4BFC-A150-52CD520BE739}" type="parTrans" cxnId="{054D5F36-93B5-48DD-A25C-3C4CE12626F4}">
      <dgm:prSet/>
      <dgm:spPr/>
      <dgm:t>
        <a:bodyPr/>
        <a:lstStyle/>
        <a:p>
          <a:endParaRPr lang="es-CR"/>
        </a:p>
      </dgm:t>
    </dgm:pt>
    <dgm:pt modelId="{505D2DF3-5A42-4F33-BCA3-44DA74BFB12E}" type="sibTrans" cxnId="{054D5F36-93B5-48DD-A25C-3C4CE12626F4}">
      <dgm:prSet/>
      <dgm:spPr/>
      <dgm:t>
        <a:bodyPr/>
        <a:lstStyle/>
        <a:p>
          <a:endParaRPr lang="es-CR"/>
        </a:p>
      </dgm:t>
    </dgm:pt>
    <dgm:pt modelId="{3B6A803E-58AE-4775-8F88-1FCF63E3BF32}">
      <dgm:prSet/>
      <dgm:spPr/>
      <dgm:t>
        <a:bodyPr/>
        <a:lstStyle/>
        <a:p>
          <a:pPr algn="just"/>
          <a:r>
            <a:rPr lang="es-CR" dirty="0"/>
            <a:t>2. Infraestructura Sostenible </a:t>
          </a:r>
        </a:p>
        <a:p>
          <a:pPr algn="just"/>
          <a:r>
            <a:rPr lang="es-CR" dirty="0"/>
            <a:t>- Alumbrado en las instalaciones públicas: Instalar luces LED con sensores de movimiento y conexión a redes inteligentes. Esto ya es considerado por PRODEMI en las obras nuevas. </a:t>
          </a:r>
        </a:p>
        <a:p>
          <a:pPr algn="just"/>
          <a:r>
            <a:rPr lang="es-CR" dirty="0"/>
            <a:t>- Construcción de obra pública: Utilizar materiales ecoeficientes en las construcciones, con diseños que permitan ahorro energético por mejoras en las condiciones de iluminación y circulación de aire. Esto ya es considerado por PRODEMI en las obras nuevas. </a:t>
          </a:r>
        </a:p>
      </dgm:t>
    </dgm:pt>
    <dgm:pt modelId="{4A8E5D4E-0B75-49C0-A90B-498B92B3716C}" type="parTrans" cxnId="{34FC3F44-A594-4D73-9C84-CFDF2FA7D67C}">
      <dgm:prSet/>
      <dgm:spPr/>
      <dgm:t>
        <a:bodyPr/>
        <a:lstStyle/>
        <a:p>
          <a:endParaRPr lang="es-CR"/>
        </a:p>
      </dgm:t>
    </dgm:pt>
    <dgm:pt modelId="{872670A6-5B71-48B3-97B9-E8E4FAD5D2DB}" type="sibTrans" cxnId="{34FC3F44-A594-4D73-9C84-CFDF2FA7D67C}">
      <dgm:prSet/>
      <dgm:spPr/>
      <dgm:t>
        <a:bodyPr/>
        <a:lstStyle/>
        <a:p>
          <a:endParaRPr lang="es-CR"/>
        </a:p>
      </dgm:t>
    </dgm:pt>
    <dgm:pt modelId="{785DF397-BA4A-42B9-846A-24E47D1AB23C}">
      <dgm:prSet/>
      <dgm:spPr/>
      <dgm:t>
        <a:bodyPr/>
        <a:lstStyle/>
        <a:p>
          <a:pPr algn="just"/>
          <a:r>
            <a:rPr lang="es-CR" dirty="0"/>
            <a:t>De momento no ha sido posible identificar situaciones concretas en las que la Contraloría General de la República haya hecho una aplicación concreta de este principio, sin embargo, apoyados en situaciones encontradas en el internet, se puede “construir los siguientes ejemplos de como se presentaría este principio en situaciones reales. </a:t>
          </a:r>
        </a:p>
      </dgm:t>
    </dgm:pt>
    <dgm:pt modelId="{27646A23-2638-48DC-90DF-38ADBE219A58}" type="parTrans" cxnId="{4519044A-7220-4C87-8D3C-B46622D78F2A}">
      <dgm:prSet/>
      <dgm:spPr/>
      <dgm:t>
        <a:bodyPr/>
        <a:lstStyle/>
        <a:p>
          <a:endParaRPr lang="es-CR"/>
        </a:p>
      </dgm:t>
    </dgm:pt>
    <dgm:pt modelId="{B6C52E6A-25AA-4E5E-8CCC-AF706E9C62D4}" type="sibTrans" cxnId="{4519044A-7220-4C87-8D3C-B46622D78F2A}">
      <dgm:prSet/>
      <dgm:spPr/>
      <dgm:t>
        <a:bodyPr/>
        <a:lstStyle/>
        <a:p>
          <a:endParaRPr lang="es-CR"/>
        </a:p>
      </dgm:t>
    </dgm:pt>
    <dgm:pt modelId="{5FEC7558-0905-4726-B0C2-8C439B8D7ED3}">
      <dgm:prSet/>
      <dgm:spPr/>
      <dgm:t>
        <a:bodyPr/>
        <a:lstStyle/>
        <a:p>
          <a:endParaRPr lang="es-CR"/>
        </a:p>
      </dgm:t>
    </dgm:pt>
    <dgm:pt modelId="{A97CED38-C220-4386-852B-EB584F976164}" type="parTrans" cxnId="{EE507B30-25F1-4ACD-B228-38EC7F618CB8}">
      <dgm:prSet/>
      <dgm:spPr/>
      <dgm:t>
        <a:bodyPr/>
        <a:lstStyle/>
        <a:p>
          <a:endParaRPr lang="es-CR"/>
        </a:p>
      </dgm:t>
    </dgm:pt>
    <dgm:pt modelId="{713A5CF9-3777-441F-BE96-690C84D5FC9C}" type="sibTrans" cxnId="{EE507B30-25F1-4ACD-B228-38EC7F618CB8}">
      <dgm:prSet/>
      <dgm:spPr/>
      <dgm:t>
        <a:bodyPr/>
        <a:lstStyle/>
        <a:p>
          <a:endParaRPr lang="es-CR"/>
        </a:p>
      </dgm:t>
    </dgm:pt>
    <dgm:pt modelId="{D8801DC7-23C8-4FAD-8163-0DE36EBAA5E5}">
      <dgm:prSet/>
      <dgm:spPr/>
      <dgm:t>
        <a:bodyPr/>
        <a:lstStyle/>
        <a:p>
          <a:endParaRPr lang="es-CR"/>
        </a:p>
      </dgm:t>
    </dgm:pt>
    <dgm:pt modelId="{DCDDA938-A0F1-49CD-B91A-C3D046CF07E3}" type="parTrans" cxnId="{7CFFD8A1-D13D-4EE4-8981-85279B5654B5}">
      <dgm:prSet/>
      <dgm:spPr/>
      <dgm:t>
        <a:bodyPr/>
        <a:lstStyle/>
        <a:p>
          <a:endParaRPr lang="es-CR"/>
        </a:p>
      </dgm:t>
    </dgm:pt>
    <dgm:pt modelId="{97293F01-C7E2-4720-AE58-96848E7E4443}" type="sibTrans" cxnId="{7CFFD8A1-D13D-4EE4-8981-85279B5654B5}">
      <dgm:prSet/>
      <dgm:spPr/>
      <dgm:t>
        <a:bodyPr/>
        <a:lstStyle/>
        <a:p>
          <a:endParaRPr lang="es-CR"/>
        </a:p>
      </dgm:t>
    </dgm:pt>
    <dgm:pt modelId="{48BA420E-F224-4951-A31C-CE9393D3F292}" type="pres">
      <dgm:prSet presAssocID="{0058E47B-6579-4BA9-B486-26CBC442FE2D}" presName="diagram" presStyleCnt="0">
        <dgm:presLayoutVars>
          <dgm:chMax val="1"/>
          <dgm:dir/>
          <dgm:animLvl val="ctr"/>
          <dgm:resizeHandles val="exact"/>
        </dgm:presLayoutVars>
      </dgm:prSet>
      <dgm:spPr/>
    </dgm:pt>
    <dgm:pt modelId="{D9E3DBA7-7765-4C1E-B8AB-7D409DA55F4F}" type="pres">
      <dgm:prSet presAssocID="{0058E47B-6579-4BA9-B486-26CBC442FE2D}" presName="matrix" presStyleCnt="0"/>
      <dgm:spPr/>
    </dgm:pt>
    <dgm:pt modelId="{74ED80B1-30D1-4E46-9520-09BE51B12761}" type="pres">
      <dgm:prSet presAssocID="{0058E47B-6579-4BA9-B486-26CBC442FE2D}" presName="tile1" presStyleLbl="node1" presStyleIdx="0" presStyleCnt="4"/>
      <dgm:spPr/>
    </dgm:pt>
    <dgm:pt modelId="{B17B2F5C-27EF-4635-A288-D1876101439B}" type="pres">
      <dgm:prSet presAssocID="{0058E47B-6579-4BA9-B486-26CBC442FE2D}" presName="tile1text" presStyleLbl="node1" presStyleIdx="0" presStyleCnt="4">
        <dgm:presLayoutVars>
          <dgm:chMax val="0"/>
          <dgm:chPref val="0"/>
          <dgm:bulletEnabled val="1"/>
        </dgm:presLayoutVars>
      </dgm:prSet>
      <dgm:spPr/>
    </dgm:pt>
    <dgm:pt modelId="{B1723B70-CCBA-4DED-9B2D-E9A58470EC37}" type="pres">
      <dgm:prSet presAssocID="{0058E47B-6579-4BA9-B486-26CBC442FE2D}" presName="tile2" presStyleLbl="node1" presStyleIdx="1" presStyleCnt="4"/>
      <dgm:spPr/>
    </dgm:pt>
    <dgm:pt modelId="{59C1A07F-B53A-4CDC-83D1-0F87365ECAAB}" type="pres">
      <dgm:prSet presAssocID="{0058E47B-6579-4BA9-B486-26CBC442FE2D}" presName="tile2text" presStyleLbl="node1" presStyleIdx="1" presStyleCnt="4">
        <dgm:presLayoutVars>
          <dgm:chMax val="0"/>
          <dgm:chPref val="0"/>
          <dgm:bulletEnabled val="1"/>
        </dgm:presLayoutVars>
      </dgm:prSet>
      <dgm:spPr/>
    </dgm:pt>
    <dgm:pt modelId="{B2A6DE85-4FF0-43D2-8B9A-84347CA831E1}" type="pres">
      <dgm:prSet presAssocID="{0058E47B-6579-4BA9-B486-26CBC442FE2D}" presName="tile3" presStyleLbl="node1" presStyleIdx="2" presStyleCnt="4"/>
      <dgm:spPr/>
    </dgm:pt>
    <dgm:pt modelId="{3185B046-00D2-41E0-B04E-D460BE683DE1}" type="pres">
      <dgm:prSet presAssocID="{0058E47B-6579-4BA9-B486-26CBC442FE2D}" presName="tile3text" presStyleLbl="node1" presStyleIdx="2" presStyleCnt="4">
        <dgm:presLayoutVars>
          <dgm:chMax val="0"/>
          <dgm:chPref val="0"/>
          <dgm:bulletEnabled val="1"/>
        </dgm:presLayoutVars>
      </dgm:prSet>
      <dgm:spPr/>
    </dgm:pt>
    <dgm:pt modelId="{747622FB-B0D8-4198-9EE6-2D3EFC28CD86}" type="pres">
      <dgm:prSet presAssocID="{0058E47B-6579-4BA9-B486-26CBC442FE2D}" presName="tile4" presStyleLbl="node1" presStyleIdx="3" presStyleCnt="4"/>
      <dgm:spPr/>
    </dgm:pt>
    <dgm:pt modelId="{C6D8D5F8-5C7C-4E0E-AF3B-1403BEE4B2EF}" type="pres">
      <dgm:prSet presAssocID="{0058E47B-6579-4BA9-B486-26CBC442FE2D}" presName="tile4text" presStyleLbl="node1" presStyleIdx="3" presStyleCnt="4">
        <dgm:presLayoutVars>
          <dgm:chMax val="0"/>
          <dgm:chPref val="0"/>
          <dgm:bulletEnabled val="1"/>
        </dgm:presLayoutVars>
      </dgm:prSet>
      <dgm:spPr/>
    </dgm:pt>
    <dgm:pt modelId="{EF1A7405-112B-4A75-A579-9CFB9F5F1FDE}" type="pres">
      <dgm:prSet presAssocID="{0058E47B-6579-4BA9-B486-26CBC442FE2D}" presName="centerTile" presStyleLbl="fgShp" presStyleIdx="0" presStyleCnt="1">
        <dgm:presLayoutVars>
          <dgm:chMax val="0"/>
          <dgm:chPref val="0"/>
        </dgm:presLayoutVars>
      </dgm:prSet>
      <dgm:spPr/>
    </dgm:pt>
  </dgm:ptLst>
  <dgm:cxnLst>
    <dgm:cxn modelId="{AD65D313-20F1-4807-B603-07503045749D}" type="presOf" srcId="{DA3017B5-DE1F-491A-9438-805A448C70D9}" destId="{B1723B70-CCBA-4DED-9B2D-E9A58470EC37}" srcOrd="0" destOrd="0" presId="urn:microsoft.com/office/officeart/2005/8/layout/matrix1"/>
    <dgm:cxn modelId="{F784B518-E342-43D6-AA84-941760540266}" type="presOf" srcId="{678D9380-B2FF-4F84-9749-FAD3E0E22CC0}" destId="{EF1A7405-112B-4A75-A579-9CFB9F5F1FDE}" srcOrd="0" destOrd="0" presId="urn:microsoft.com/office/officeart/2005/8/layout/matrix1"/>
    <dgm:cxn modelId="{940C7C1E-BCA8-4432-9BD6-CDA1157D8F43}" type="presOf" srcId="{DA3017B5-DE1F-491A-9438-805A448C70D9}" destId="{59C1A07F-B53A-4CDC-83D1-0F87365ECAAB}" srcOrd="1" destOrd="0" presId="urn:microsoft.com/office/officeart/2005/8/layout/matrix1"/>
    <dgm:cxn modelId="{A02FD02D-F40E-489C-BC0D-9B09DE7BDA66}" type="presOf" srcId="{785DF397-BA4A-42B9-846A-24E47D1AB23C}" destId="{B2A6DE85-4FF0-43D2-8B9A-84347CA831E1}" srcOrd="0" destOrd="0" presId="urn:microsoft.com/office/officeart/2005/8/layout/matrix1"/>
    <dgm:cxn modelId="{EE507B30-25F1-4ACD-B228-38EC7F618CB8}" srcId="{678D9380-B2FF-4F84-9749-FAD3E0E22CC0}" destId="{5FEC7558-0905-4726-B0C2-8C439B8D7ED3}" srcOrd="5" destOrd="0" parTransId="{A97CED38-C220-4386-852B-EB584F976164}" sibTransId="{713A5CF9-3777-441F-BE96-690C84D5FC9C}"/>
    <dgm:cxn modelId="{054D5F36-93B5-48DD-A25C-3C4CE12626F4}" srcId="{678D9380-B2FF-4F84-9749-FAD3E0E22CC0}" destId="{66ACCCEE-5EF0-472B-8C89-9F92A46507AB}" srcOrd="9" destOrd="0" parTransId="{B27474C6-F3F4-4BFC-A150-52CD520BE739}" sibTransId="{505D2DF3-5A42-4F33-BCA3-44DA74BFB12E}"/>
    <dgm:cxn modelId="{34FC3F44-A594-4D73-9C84-CFDF2FA7D67C}" srcId="{678D9380-B2FF-4F84-9749-FAD3E0E22CC0}" destId="{3B6A803E-58AE-4775-8F88-1FCF63E3BF32}" srcOrd="3" destOrd="0" parTransId="{4A8E5D4E-0B75-49C0-A90B-498B92B3716C}" sibTransId="{872670A6-5B71-48B3-97B9-E8E4FAD5D2DB}"/>
    <dgm:cxn modelId="{4519044A-7220-4C87-8D3C-B46622D78F2A}" srcId="{678D9380-B2FF-4F84-9749-FAD3E0E22CC0}" destId="{785DF397-BA4A-42B9-846A-24E47D1AB23C}" srcOrd="2" destOrd="0" parTransId="{27646A23-2638-48DC-90DF-38ADBE219A58}" sibTransId="{B6C52E6A-25AA-4E5E-8CCC-AF706E9C62D4}"/>
    <dgm:cxn modelId="{19B26A7E-0F3F-4F48-ABE8-B0310ABA020B}" type="presOf" srcId="{3B6A803E-58AE-4775-8F88-1FCF63E3BF32}" destId="{747622FB-B0D8-4198-9EE6-2D3EFC28CD86}" srcOrd="0" destOrd="0" presId="urn:microsoft.com/office/officeart/2005/8/layout/matrix1"/>
    <dgm:cxn modelId="{51BFE97E-1463-4ABA-B8A9-5BF9A5DA696A}" srcId="{678D9380-B2FF-4F84-9749-FAD3E0E22CC0}" destId="{CDEE339A-C0E6-4F2E-814A-AF50C36152E8}" srcOrd="10" destOrd="0" parTransId="{AF2365E7-AF47-48A4-B4E8-A9CEDF372B90}" sibTransId="{2C2CF486-21D4-4AAF-8D26-E7B60DE16392}"/>
    <dgm:cxn modelId="{44175282-E901-4E93-9144-D8F01EA61B21}" srcId="{678D9380-B2FF-4F84-9749-FAD3E0E22CC0}" destId="{DA3017B5-DE1F-491A-9438-805A448C70D9}" srcOrd="1" destOrd="0" parTransId="{B26FD374-6C7A-4AA4-8FCD-9CF3CAF04CC0}" sibTransId="{3343B539-E846-4CC0-82BE-92D7C293C4D3}"/>
    <dgm:cxn modelId="{CC904284-0CA7-4403-8898-D392CCA99795}" type="presOf" srcId="{0058E47B-6579-4BA9-B486-26CBC442FE2D}" destId="{48BA420E-F224-4951-A31C-CE9393D3F292}" srcOrd="0" destOrd="0" presId="urn:microsoft.com/office/officeart/2005/8/layout/matrix1"/>
    <dgm:cxn modelId="{006D9692-05E5-43F0-9A44-BDC3234104B5}" srcId="{678D9380-B2FF-4F84-9749-FAD3E0E22CC0}" destId="{90BDF7C8-2907-4D66-B559-EDDA3F865CFF}" srcOrd="8" destOrd="0" parTransId="{C6C6BF15-F0AD-44D0-AF85-CC2DAD2F4258}" sibTransId="{A088EE6F-28C0-44D7-A3F9-0544F62C8561}"/>
    <dgm:cxn modelId="{C4C8109C-6E42-4B12-B3E0-1A5F929FCDF0}" type="presOf" srcId="{7DE2BF3A-7A75-4B6A-ADF3-514363AE078D}" destId="{B17B2F5C-27EF-4635-A288-D1876101439B}" srcOrd="1" destOrd="0" presId="urn:microsoft.com/office/officeart/2005/8/layout/matrix1"/>
    <dgm:cxn modelId="{7CFFD8A1-D13D-4EE4-8981-85279B5654B5}" srcId="{678D9380-B2FF-4F84-9749-FAD3E0E22CC0}" destId="{D8801DC7-23C8-4FAD-8163-0DE36EBAA5E5}" srcOrd="4" destOrd="0" parTransId="{DCDDA938-A0F1-49CD-B91A-C3D046CF07E3}" sibTransId="{97293F01-C7E2-4720-AE58-96848E7E4443}"/>
    <dgm:cxn modelId="{C603E6C0-7AB6-4EF8-913A-09AC7B830BE9}" srcId="{0058E47B-6579-4BA9-B486-26CBC442FE2D}" destId="{678D9380-B2FF-4F84-9749-FAD3E0E22CC0}" srcOrd="0" destOrd="0" parTransId="{BF7DED7D-5347-4F2A-A2B1-867FACE4D005}" sibTransId="{3ABB8E54-A73C-4E54-85CF-102EA93E01E4}"/>
    <dgm:cxn modelId="{BED5BEC6-FDEB-46DC-AB63-571B7AF9C5B1}" srcId="{678D9380-B2FF-4F84-9749-FAD3E0E22CC0}" destId="{36A6816A-4FEF-4D94-B327-622FCCE715EC}" srcOrd="6" destOrd="0" parTransId="{3A29DC5A-625F-4EF7-BC3C-D0BCA5491B9F}" sibTransId="{C9FF761A-F107-44F0-B954-A7277BE440C8}"/>
    <dgm:cxn modelId="{D6EF63CE-8B78-4643-A5F9-970BDBEC0419}" srcId="{678D9380-B2FF-4F84-9749-FAD3E0E22CC0}" destId="{CD0B26E4-7960-4CA2-98BD-1BED688E2FD7}" srcOrd="12" destOrd="0" parTransId="{C761DFFA-6963-4174-B05A-1EC99725D563}" sibTransId="{E84815B6-6AC4-4598-BE75-A04B76D80FB6}"/>
    <dgm:cxn modelId="{2975F9CE-CA69-4115-B10C-C32E8FC83C86}" type="presOf" srcId="{7DE2BF3A-7A75-4B6A-ADF3-514363AE078D}" destId="{74ED80B1-30D1-4E46-9520-09BE51B12761}" srcOrd="0" destOrd="0" presId="urn:microsoft.com/office/officeart/2005/8/layout/matrix1"/>
    <dgm:cxn modelId="{F443A3D2-D9AD-48C6-B139-96C4FB916C97}" srcId="{678D9380-B2FF-4F84-9749-FAD3E0E22CC0}" destId="{7DE2BF3A-7A75-4B6A-ADF3-514363AE078D}" srcOrd="0" destOrd="0" parTransId="{D7910151-9515-4815-B2AB-03C92B46F223}" sibTransId="{B8278D13-3A62-46D1-9725-8BB7AFE28AC6}"/>
    <dgm:cxn modelId="{82DF01D3-19E1-44A9-8426-EC25798C1785}" srcId="{678D9380-B2FF-4F84-9749-FAD3E0E22CC0}" destId="{DB35DC12-E6CB-4BDD-88EA-13E8F33F74B2}" srcOrd="11" destOrd="0" parTransId="{FA23DEE3-0015-4B28-A768-6D26A4B72C33}" sibTransId="{53B4A6EA-84CD-461F-AE70-1D3E70CF19AD}"/>
    <dgm:cxn modelId="{3E7B7DDC-F3D9-48A6-AD40-3EA1CF92C53D}" srcId="{678D9380-B2FF-4F84-9749-FAD3E0E22CC0}" destId="{6AA6E88F-B3AA-4947-BEEC-80D3CC59198D}" srcOrd="7" destOrd="0" parTransId="{4AD129D3-D8A0-4929-B8F7-5B5F8C3873EF}" sibTransId="{28E69CBF-5D78-4367-96AE-083CA891AFAE}"/>
    <dgm:cxn modelId="{D67A32F4-8ECD-4299-BCC9-4724699565CD}" type="presOf" srcId="{785DF397-BA4A-42B9-846A-24E47D1AB23C}" destId="{3185B046-00D2-41E0-B04E-D460BE683DE1}" srcOrd="1" destOrd="0" presId="urn:microsoft.com/office/officeart/2005/8/layout/matrix1"/>
    <dgm:cxn modelId="{B289A9FC-7C86-401C-ABC5-B9D30559E6FC}" type="presOf" srcId="{3B6A803E-58AE-4775-8F88-1FCF63E3BF32}" destId="{C6D8D5F8-5C7C-4E0E-AF3B-1403BEE4B2EF}" srcOrd="1" destOrd="0" presId="urn:microsoft.com/office/officeart/2005/8/layout/matrix1"/>
    <dgm:cxn modelId="{8E9FD18E-985F-475B-96BF-59C4B7DF7D0B}" type="presParOf" srcId="{48BA420E-F224-4951-A31C-CE9393D3F292}" destId="{D9E3DBA7-7765-4C1E-B8AB-7D409DA55F4F}" srcOrd="0" destOrd="0" presId="urn:microsoft.com/office/officeart/2005/8/layout/matrix1"/>
    <dgm:cxn modelId="{B9CD6F47-7C82-4512-8948-C12E12283661}" type="presParOf" srcId="{D9E3DBA7-7765-4C1E-B8AB-7D409DA55F4F}" destId="{74ED80B1-30D1-4E46-9520-09BE51B12761}" srcOrd="0" destOrd="0" presId="urn:microsoft.com/office/officeart/2005/8/layout/matrix1"/>
    <dgm:cxn modelId="{AA44A9A0-B2B3-4666-AB9A-CCC9929657C7}" type="presParOf" srcId="{D9E3DBA7-7765-4C1E-B8AB-7D409DA55F4F}" destId="{B17B2F5C-27EF-4635-A288-D1876101439B}" srcOrd="1" destOrd="0" presId="urn:microsoft.com/office/officeart/2005/8/layout/matrix1"/>
    <dgm:cxn modelId="{3B744998-6BC5-4B25-B169-4949AD8DBA7A}" type="presParOf" srcId="{D9E3DBA7-7765-4C1E-B8AB-7D409DA55F4F}" destId="{B1723B70-CCBA-4DED-9B2D-E9A58470EC37}" srcOrd="2" destOrd="0" presId="urn:microsoft.com/office/officeart/2005/8/layout/matrix1"/>
    <dgm:cxn modelId="{D7C9E7D3-353B-4A78-8B41-0B4B78AA75A6}" type="presParOf" srcId="{D9E3DBA7-7765-4C1E-B8AB-7D409DA55F4F}" destId="{59C1A07F-B53A-4CDC-83D1-0F87365ECAAB}" srcOrd="3" destOrd="0" presId="urn:microsoft.com/office/officeart/2005/8/layout/matrix1"/>
    <dgm:cxn modelId="{9E01E666-D1B6-4E71-A156-501A6AB180EE}" type="presParOf" srcId="{D9E3DBA7-7765-4C1E-B8AB-7D409DA55F4F}" destId="{B2A6DE85-4FF0-43D2-8B9A-84347CA831E1}" srcOrd="4" destOrd="0" presId="urn:microsoft.com/office/officeart/2005/8/layout/matrix1"/>
    <dgm:cxn modelId="{A3E785EA-EFAD-44FE-8519-3D0E474F4A76}" type="presParOf" srcId="{D9E3DBA7-7765-4C1E-B8AB-7D409DA55F4F}" destId="{3185B046-00D2-41E0-B04E-D460BE683DE1}" srcOrd="5" destOrd="0" presId="urn:microsoft.com/office/officeart/2005/8/layout/matrix1"/>
    <dgm:cxn modelId="{66FA12CD-93AA-41D1-9F47-6366EDAD21FF}" type="presParOf" srcId="{D9E3DBA7-7765-4C1E-B8AB-7D409DA55F4F}" destId="{747622FB-B0D8-4198-9EE6-2D3EFC28CD86}" srcOrd="6" destOrd="0" presId="urn:microsoft.com/office/officeart/2005/8/layout/matrix1"/>
    <dgm:cxn modelId="{FEFDA132-3FA7-4857-8E4A-A0619C68EB86}" type="presParOf" srcId="{D9E3DBA7-7765-4C1E-B8AB-7D409DA55F4F}" destId="{C6D8D5F8-5C7C-4E0E-AF3B-1403BEE4B2EF}" srcOrd="7" destOrd="0" presId="urn:microsoft.com/office/officeart/2005/8/layout/matrix1"/>
    <dgm:cxn modelId="{5586DC8F-33C5-4A34-8CA6-227EA544EE1D}" type="presParOf" srcId="{48BA420E-F224-4951-A31C-CE9393D3F292}" destId="{EF1A7405-112B-4A75-A579-9CFB9F5F1FDE}"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058E47B-6579-4BA9-B486-26CBC442FE2D}"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s-CR"/>
        </a:p>
      </dgm:t>
    </dgm:pt>
    <dgm:pt modelId="{678D9380-B2FF-4F84-9749-FAD3E0E22CC0}">
      <dgm:prSet phldrT="[Texto]"/>
      <dgm:spPr/>
      <dgm:t>
        <a:bodyPr/>
        <a:lstStyle/>
        <a:p>
          <a:r>
            <a:rPr lang="es-MX" b="1" dirty="0"/>
            <a:t>Principio de Vigencia Tecnológica.</a:t>
          </a:r>
          <a:endParaRPr lang="es-CR" dirty="0"/>
        </a:p>
      </dgm:t>
    </dgm:pt>
    <dgm:pt modelId="{BF7DED7D-5347-4F2A-A2B1-867FACE4D005}" type="parTrans" cxnId="{C603E6C0-7AB6-4EF8-913A-09AC7B830BE9}">
      <dgm:prSet/>
      <dgm:spPr/>
      <dgm:t>
        <a:bodyPr/>
        <a:lstStyle/>
        <a:p>
          <a:endParaRPr lang="es-CR"/>
        </a:p>
      </dgm:t>
    </dgm:pt>
    <dgm:pt modelId="{3ABB8E54-A73C-4E54-85CF-102EA93E01E4}" type="sibTrans" cxnId="{C603E6C0-7AB6-4EF8-913A-09AC7B830BE9}">
      <dgm:prSet/>
      <dgm:spPr/>
      <dgm:t>
        <a:bodyPr/>
        <a:lstStyle/>
        <a:p>
          <a:endParaRPr lang="es-CR"/>
        </a:p>
      </dgm:t>
    </dgm:pt>
    <dgm:pt modelId="{7DE2BF3A-7A75-4B6A-ADF3-514363AE078D}">
      <dgm:prSet phldrT="[Texto]"/>
      <dgm:spPr/>
      <dgm:t>
        <a:bodyPr/>
        <a:lstStyle/>
        <a:p>
          <a:pPr algn="just"/>
          <a:r>
            <a:rPr lang="es-CR" dirty="0"/>
            <a:t>4. Transporte </a:t>
          </a:r>
        </a:p>
        <a:p>
          <a:pPr algn="just"/>
          <a:r>
            <a:rPr lang="es-CR" dirty="0"/>
            <a:t>- Flota Vehicular: Comprar vehículos 100% eléctricos con autonomía superior y características técnicas que en principio les permiten ser funcionales para los objetivos de la unidad solicitante. Ya la UNA adquirió este tipo de vehículos recientemente. Igualmente, el avance tecnológico podría permitir en el corto plazo que se incluya nuevas funcionalidades en este tipo de “equipos de trabajo” que permitan optimizar su uso para mejorar eficiencia y eficacia en el uso de los recursos públicos. </a:t>
          </a:r>
        </a:p>
        <a:p>
          <a:pPr algn="just"/>
          <a:endParaRPr lang="es-CR" dirty="0"/>
        </a:p>
        <a:p>
          <a:pPr algn="just"/>
          <a:r>
            <a:rPr lang="es-CR" dirty="0"/>
            <a:t>- Sistemas de Acceso a los espacios de estacionamiento: La UNA ha implementado tecnología RFID para ingreso automático a los estacionamientos, reduciendo congestión. </a:t>
          </a:r>
        </a:p>
      </dgm:t>
    </dgm:pt>
    <dgm:pt modelId="{D7910151-9515-4815-B2AB-03C92B46F223}" type="parTrans" cxnId="{F443A3D2-D9AD-48C6-B139-96C4FB916C97}">
      <dgm:prSet/>
      <dgm:spPr/>
      <dgm:t>
        <a:bodyPr/>
        <a:lstStyle/>
        <a:p>
          <a:endParaRPr lang="es-CR"/>
        </a:p>
      </dgm:t>
    </dgm:pt>
    <dgm:pt modelId="{B8278D13-3A62-46D1-9725-8BB7AFE28AC6}" type="sibTrans" cxnId="{F443A3D2-D9AD-48C6-B139-96C4FB916C97}">
      <dgm:prSet/>
      <dgm:spPr/>
      <dgm:t>
        <a:bodyPr/>
        <a:lstStyle/>
        <a:p>
          <a:endParaRPr lang="es-CR"/>
        </a:p>
      </dgm:t>
    </dgm:pt>
    <dgm:pt modelId="{CDEE339A-C0E6-4F2E-814A-AF50C36152E8}">
      <dgm:prSet phldrT="[Texto]" phldr="1"/>
      <dgm:spPr/>
      <dgm:t>
        <a:bodyPr/>
        <a:lstStyle/>
        <a:p>
          <a:endParaRPr lang="es-CR"/>
        </a:p>
      </dgm:t>
    </dgm:pt>
    <dgm:pt modelId="{AF2365E7-AF47-48A4-B4E8-A9CEDF372B90}" type="parTrans" cxnId="{51BFE97E-1463-4ABA-B8A9-5BF9A5DA696A}">
      <dgm:prSet/>
      <dgm:spPr/>
      <dgm:t>
        <a:bodyPr/>
        <a:lstStyle/>
        <a:p>
          <a:endParaRPr lang="es-CR"/>
        </a:p>
      </dgm:t>
    </dgm:pt>
    <dgm:pt modelId="{2C2CF486-21D4-4AAF-8D26-E7B60DE16392}" type="sibTrans" cxnId="{51BFE97E-1463-4ABA-B8A9-5BF9A5DA696A}">
      <dgm:prSet/>
      <dgm:spPr/>
      <dgm:t>
        <a:bodyPr/>
        <a:lstStyle/>
        <a:p>
          <a:endParaRPr lang="es-CR"/>
        </a:p>
      </dgm:t>
    </dgm:pt>
    <dgm:pt modelId="{DB35DC12-E6CB-4BDD-88EA-13E8F33F74B2}">
      <dgm:prSet phldrT="[Texto]" phldr="1"/>
      <dgm:spPr/>
      <dgm:t>
        <a:bodyPr/>
        <a:lstStyle/>
        <a:p>
          <a:endParaRPr lang="es-CR"/>
        </a:p>
      </dgm:t>
    </dgm:pt>
    <dgm:pt modelId="{FA23DEE3-0015-4B28-A768-6D26A4B72C33}" type="parTrans" cxnId="{82DF01D3-19E1-44A9-8426-EC25798C1785}">
      <dgm:prSet/>
      <dgm:spPr/>
      <dgm:t>
        <a:bodyPr/>
        <a:lstStyle/>
        <a:p>
          <a:endParaRPr lang="es-CR"/>
        </a:p>
      </dgm:t>
    </dgm:pt>
    <dgm:pt modelId="{53B4A6EA-84CD-461F-AE70-1D3E70CF19AD}" type="sibTrans" cxnId="{82DF01D3-19E1-44A9-8426-EC25798C1785}">
      <dgm:prSet/>
      <dgm:spPr/>
      <dgm:t>
        <a:bodyPr/>
        <a:lstStyle/>
        <a:p>
          <a:endParaRPr lang="es-CR"/>
        </a:p>
      </dgm:t>
    </dgm:pt>
    <dgm:pt modelId="{CD0B26E4-7960-4CA2-98BD-1BED688E2FD7}">
      <dgm:prSet phldrT="[Texto]" phldr="1"/>
      <dgm:spPr/>
      <dgm:t>
        <a:bodyPr/>
        <a:lstStyle/>
        <a:p>
          <a:endParaRPr lang="es-CR"/>
        </a:p>
      </dgm:t>
    </dgm:pt>
    <dgm:pt modelId="{C761DFFA-6963-4174-B05A-1EC99725D563}" type="parTrans" cxnId="{D6EF63CE-8B78-4643-A5F9-970BDBEC0419}">
      <dgm:prSet/>
      <dgm:spPr/>
      <dgm:t>
        <a:bodyPr/>
        <a:lstStyle/>
        <a:p>
          <a:endParaRPr lang="es-CR"/>
        </a:p>
      </dgm:t>
    </dgm:pt>
    <dgm:pt modelId="{E84815B6-6AC4-4598-BE75-A04B76D80FB6}" type="sibTrans" cxnId="{D6EF63CE-8B78-4643-A5F9-970BDBEC0419}">
      <dgm:prSet/>
      <dgm:spPr/>
      <dgm:t>
        <a:bodyPr/>
        <a:lstStyle/>
        <a:p>
          <a:endParaRPr lang="es-CR"/>
        </a:p>
      </dgm:t>
    </dgm:pt>
    <dgm:pt modelId="{DA3017B5-DE1F-491A-9438-805A448C70D9}">
      <dgm:prSet/>
      <dgm:spPr/>
      <dgm:t>
        <a:bodyPr/>
        <a:lstStyle/>
        <a:p>
          <a:pPr algn="just"/>
          <a:r>
            <a:rPr lang="es-CR" b="1" dirty="0"/>
            <a:t>Conclusión </a:t>
          </a:r>
        </a:p>
        <a:p>
          <a:pPr algn="just"/>
          <a:r>
            <a:rPr lang="es-CR" dirty="0"/>
            <a:t>El principio de vigencia tecnológica en Costa Rica busca modernizar la administración pública mediante compras inteligentes y sostenibles. Su correcta aplicación no solo evita el desperdicio de recursos, sino que también impulsa la innovación y mejora la calidad de los servicios ciudadanos. </a:t>
          </a:r>
        </a:p>
      </dgm:t>
    </dgm:pt>
    <dgm:pt modelId="{B26FD374-6C7A-4AA4-8FCD-9CF3CAF04CC0}" type="parTrans" cxnId="{44175282-E901-4E93-9144-D8F01EA61B21}">
      <dgm:prSet/>
      <dgm:spPr/>
      <dgm:t>
        <a:bodyPr/>
        <a:lstStyle/>
        <a:p>
          <a:endParaRPr lang="es-CR"/>
        </a:p>
      </dgm:t>
    </dgm:pt>
    <dgm:pt modelId="{3343B539-E846-4CC0-82BE-92D7C293C4D3}" type="sibTrans" cxnId="{44175282-E901-4E93-9144-D8F01EA61B21}">
      <dgm:prSet/>
      <dgm:spPr/>
      <dgm:t>
        <a:bodyPr/>
        <a:lstStyle/>
        <a:p>
          <a:endParaRPr lang="es-CR"/>
        </a:p>
      </dgm:t>
    </dgm:pt>
    <dgm:pt modelId="{36A6816A-4FEF-4D94-B327-622FCCE715EC}">
      <dgm:prSet/>
      <dgm:spPr/>
      <dgm:t>
        <a:bodyPr/>
        <a:lstStyle/>
        <a:p>
          <a:endParaRPr lang="es-CR" dirty="0"/>
        </a:p>
      </dgm:t>
    </dgm:pt>
    <dgm:pt modelId="{3A29DC5A-625F-4EF7-BC3C-D0BCA5491B9F}" type="parTrans" cxnId="{BED5BEC6-FDEB-46DC-AB63-571B7AF9C5B1}">
      <dgm:prSet/>
      <dgm:spPr/>
      <dgm:t>
        <a:bodyPr/>
        <a:lstStyle/>
        <a:p>
          <a:endParaRPr lang="es-CR"/>
        </a:p>
      </dgm:t>
    </dgm:pt>
    <dgm:pt modelId="{C9FF761A-F107-44F0-B954-A7277BE440C8}" type="sibTrans" cxnId="{BED5BEC6-FDEB-46DC-AB63-571B7AF9C5B1}">
      <dgm:prSet/>
      <dgm:spPr/>
      <dgm:t>
        <a:bodyPr/>
        <a:lstStyle/>
        <a:p>
          <a:endParaRPr lang="es-CR"/>
        </a:p>
      </dgm:t>
    </dgm:pt>
    <dgm:pt modelId="{6AA6E88F-B3AA-4947-BEEC-80D3CC59198D}">
      <dgm:prSet/>
      <dgm:spPr/>
      <dgm:t>
        <a:bodyPr/>
        <a:lstStyle/>
        <a:p>
          <a:endParaRPr lang="es-CR" dirty="0"/>
        </a:p>
      </dgm:t>
    </dgm:pt>
    <dgm:pt modelId="{4AD129D3-D8A0-4929-B8F7-5B5F8C3873EF}" type="parTrans" cxnId="{3E7B7DDC-F3D9-48A6-AD40-3EA1CF92C53D}">
      <dgm:prSet/>
      <dgm:spPr/>
      <dgm:t>
        <a:bodyPr/>
        <a:lstStyle/>
        <a:p>
          <a:endParaRPr lang="es-CR"/>
        </a:p>
      </dgm:t>
    </dgm:pt>
    <dgm:pt modelId="{28E69CBF-5D78-4367-96AE-083CA891AFAE}" type="sibTrans" cxnId="{3E7B7DDC-F3D9-48A6-AD40-3EA1CF92C53D}">
      <dgm:prSet/>
      <dgm:spPr/>
      <dgm:t>
        <a:bodyPr/>
        <a:lstStyle/>
        <a:p>
          <a:endParaRPr lang="es-CR"/>
        </a:p>
      </dgm:t>
    </dgm:pt>
    <dgm:pt modelId="{90BDF7C8-2907-4D66-B559-EDDA3F865CFF}">
      <dgm:prSet/>
      <dgm:spPr/>
      <dgm:t>
        <a:bodyPr/>
        <a:lstStyle/>
        <a:p>
          <a:endParaRPr lang="es-CR"/>
        </a:p>
      </dgm:t>
    </dgm:pt>
    <dgm:pt modelId="{C6C6BF15-F0AD-44D0-AF85-CC2DAD2F4258}" type="parTrans" cxnId="{006D9692-05E5-43F0-9A44-BDC3234104B5}">
      <dgm:prSet/>
      <dgm:spPr/>
      <dgm:t>
        <a:bodyPr/>
        <a:lstStyle/>
        <a:p>
          <a:endParaRPr lang="es-CR"/>
        </a:p>
      </dgm:t>
    </dgm:pt>
    <dgm:pt modelId="{A088EE6F-28C0-44D7-A3F9-0544F62C8561}" type="sibTrans" cxnId="{006D9692-05E5-43F0-9A44-BDC3234104B5}">
      <dgm:prSet/>
      <dgm:spPr/>
      <dgm:t>
        <a:bodyPr/>
        <a:lstStyle/>
        <a:p>
          <a:endParaRPr lang="es-CR"/>
        </a:p>
      </dgm:t>
    </dgm:pt>
    <dgm:pt modelId="{66ACCCEE-5EF0-472B-8C89-9F92A46507AB}">
      <dgm:prSet/>
      <dgm:spPr/>
      <dgm:t>
        <a:bodyPr/>
        <a:lstStyle/>
        <a:p>
          <a:endParaRPr lang="es-CR" dirty="0"/>
        </a:p>
      </dgm:t>
    </dgm:pt>
    <dgm:pt modelId="{B27474C6-F3F4-4BFC-A150-52CD520BE739}" type="parTrans" cxnId="{054D5F36-93B5-48DD-A25C-3C4CE12626F4}">
      <dgm:prSet/>
      <dgm:spPr/>
      <dgm:t>
        <a:bodyPr/>
        <a:lstStyle/>
        <a:p>
          <a:endParaRPr lang="es-CR"/>
        </a:p>
      </dgm:t>
    </dgm:pt>
    <dgm:pt modelId="{505D2DF3-5A42-4F33-BCA3-44DA74BFB12E}" type="sibTrans" cxnId="{054D5F36-93B5-48DD-A25C-3C4CE12626F4}">
      <dgm:prSet/>
      <dgm:spPr/>
      <dgm:t>
        <a:bodyPr/>
        <a:lstStyle/>
        <a:p>
          <a:endParaRPr lang="es-CR"/>
        </a:p>
      </dgm:t>
    </dgm:pt>
    <dgm:pt modelId="{3B6A803E-58AE-4775-8F88-1FCF63E3BF32}">
      <dgm:prSet/>
      <dgm:spPr/>
      <dgm:t>
        <a:bodyPr/>
        <a:lstStyle/>
        <a:p>
          <a:pPr algn="just"/>
          <a:endParaRPr lang="es-CR" dirty="0"/>
        </a:p>
      </dgm:t>
    </dgm:pt>
    <dgm:pt modelId="{4A8E5D4E-0B75-49C0-A90B-498B92B3716C}" type="parTrans" cxnId="{34FC3F44-A594-4D73-9C84-CFDF2FA7D67C}">
      <dgm:prSet/>
      <dgm:spPr/>
      <dgm:t>
        <a:bodyPr/>
        <a:lstStyle/>
        <a:p>
          <a:endParaRPr lang="es-CR"/>
        </a:p>
      </dgm:t>
    </dgm:pt>
    <dgm:pt modelId="{872670A6-5B71-48B3-97B9-E8E4FAD5D2DB}" type="sibTrans" cxnId="{34FC3F44-A594-4D73-9C84-CFDF2FA7D67C}">
      <dgm:prSet/>
      <dgm:spPr/>
      <dgm:t>
        <a:bodyPr/>
        <a:lstStyle/>
        <a:p>
          <a:endParaRPr lang="es-CR"/>
        </a:p>
      </dgm:t>
    </dgm:pt>
    <dgm:pt modelId="{785DF397-BA4A-42B9-846A-24E47D1AB23C}">
      <dgm:prSet/>
      <dgm:spPr/>
      <dgm:t>
        <a:bodyPr/>
        <a:lstStyle/>
        <a:p>
          <a:pPr algn="just"/>
          <a:r>
            <a:rPr lang="es-CR" dirty="0"/>
            <a:t>Retos y Consideraciones en la aplicación de este principio: </a:t>
          </a:r>
        </a:p>
        <a:p>
          <a:pPr algn="just"/>
          <a:r>
            <a:rPr lang="es-CR" dirty="0"/>
            <a:t>- Análisis de costo vs. Beneficio: Se debe buscar equilibrar la incorporación de tecnología de punta con presupuestos limitados. </a:t>
          </a:r>
        </a:p>
        <a:p>
          <a:pPr algn="just"/>
          <a:r>
            <a:rPr lang="es-CR" dirty="0"/>
            <a:t>- Capacitación y desarrollo de capacidades: Incluir cláusulas de entrenamiento para funcionarios en licitaciones de software o equipo complejo. </a:t>
          </a:r>
        </a:p>
        <a:p>
          <a:pPr algn="just"/>
          <a:r>
            <a:rPr lang="es-CR" dirty="0"/>
            <a:t>- Accesibilidad del Mercado: Evitar especificaciones demasiado restrictivas que excluyan a </a:t>
          </a:r>
          <a:r>
            <a:rPr lang="es-CR" dirty="0" err="1"/>
            <a:t>PYMEs</a:t>
          </a:r>
          <a:r>
            <a:rPr lang="es-CR" dirty="0"/>
            <a:t> (Relacionado con el principio de sostenibilidad social y ambiental). </a:t>
          </a:r>
        </a:p>
      </dgm:t>
    </dgm:pt>
    <dgm:pt modelId="{27646A23-2638-48DC-90DF-38ADBE219A58}" type="parTrans" cxnId="{4519044A-7220-4C87-8D3C-B46622D78F2A}">
      <dgm:prSet/>
      <dgm:spPr/>
      <dgm:t>
        <a:bodyPr/>
        <a:lstStyle/>
        <a:p>
          <a:endParaRPr lang="es-CR"/>
        </a:p>
      </dgm:t>
    </dgm:pt>
    <dgm:pt modelId="{B6C52E6A-25AA-4E5E-8CCC-AF706E9C62D4}" type="sibTrans" cxnId="{4519044A-7220-4C87-8D3C-B46622D78F2A}">
      <dgm:prSet/>
      <dgm:spPr/>
      <dgm:t>
        <a:bodyPr/>
        <a:lstStyle/>
        <a:p>
          <a:endParaRPr lang="es-CR"/>
        </a:p>
      </dgm:t>
    </dgm:pt>
    <dgm:pt modelId="{5FEC7558-0905-4726-B0C2-8C439B8D7ED3}">
      <dgm:prSet/>
      <dgm:spPr/>
      <dgm:t>
        <a:bodyPr/>
        <a:lstStyle/>
        <a:p>
          <a:endParaRPr lang="es-CR"/>
        </a:p>
      </dgm:t>
    </dgm:pt>
    <dgm:pt modelId="{A97CED38-C220-4386-852B-EB584F976164}" type="parTrans" cxnId="{EE507B30-25F1-4ACD-B228-38EC7F618CB8}">
      <dgm:prSet/>
      <dgm:spPr/>
      <dgm:t>
        <a:bodyPr/>
        <a:lstStyle/>
        <a:p>
          <a:endParaRPr lang="es-CR"/>
        </a:p>
      </dgm:t>
    </dgm:pt>
    <dgm:pt modelId="{713A5CF9-3777-441F-BE96-690C84D5FC9C}" type="sibTrans" cxnId="{EE507B30-25F1-4ACD-B228-38EC7F618CB8}">
      <dgm:prSet/>
      <dgm:spPr/>
      <dgm:t>
        <a:bodyPr/>
        <a:lstStyle/>
        <a:p>
          <a:endParaRPr lang="es-CR"/>
        </a:p>
      </dgm:t>
    </dgm:pt>
    <dgm:pt modelId="{D8801DC7-23C8-4FAD-8163-0DE36EBAA5E5}">
      <dgm:prSet/>
      <dgm:spPr/>
      <dgm:t>
        <a:bodyPr/>
        <a:lstStyle/>
        <a:p>
          <a:endParaRPr lang="es-CR"/>
        </a:p>
      </dgm:t>
    </dgm:pt>
    <dgm:pt modelId="{DCDDA938-A0F1-49CD-B91A-C3D046CF07E3}" type="parTrans" cxnId="{7CFFD8A1-D13D-4EE4-8981-85279B5654B5}">
      <dgm:prSet/>
      <dgm:spPr/>
      <dgm:t>
        <a:bodyPr/>
        <a:lstStyle/>
        <a:p>
          <a:endParaRPr lang="es-CR"/>
        </a:p>
      </dgm:t>
    </dgm:pt>
    <dgm:pt modelId="{97293F01-C7E2-4720-AE58-96848E7E4443}" type="sibTrans" cxnId="{7CFFD8A1-D13D-4EE4-8981-85279B5654B5}">
      <dgm:prSet/>
      <dgm:spPr/>
      <dgm:t>
        <a:bodyPr/>
        <a:lstStyle/>
        <a:p>
          <a:endParaRPr lang="es-CR"/>
        </a:p>
      </dgm:t>
    </dgm:pt>
    <dgm:pt modelId="{48BA420E-F224-4951-A31C-CE9393D3F292}" type="pres">
      <dgm:prSet presAssocID="{0058E47B-6579-4BA9-B486-26CBC442FE2D}" presName="diagram" presStyleCnt="0">
        <dgm:presLayoutVars>
          <dgm:chMax val="1"/>
          <dgm:dir/>
          <dgm:animLvl val="ctr"/>
          <dgm:resizeHandles val="exact"/>
        </dgm:presLayoutVars>
      </dgm:prSet>
      <dgm:spPr/>
    </dgm:pt>
    <dgm:pt modelId="{D9E3DBA7-7765-4C1E-B8AB-7D409DA55F4F}" type="pres">
      <dgm:prSet presAssocID="{0058E47B-6579-4BA9-B486-26CBC442FE2D}" presName="matrix" presStyleCnt="0"/>
      <dgm:spPr/>
    </dgm:pt>
    <dgm:pt modelId="{74ED80B1-30D1-4E46-9520-09BE51B12761}" type="pres">
      <dgm:prSet presAssocID="{0058E47B-6579-4BA9-B486-26CBC442FE2D}" presName="tile1" presStyleLbl="node1" presStyleIdx="0" presStyleCnt="4"/>
      <dgm:spPr/>
    </dgm:pt>
    <dgm:pt modelId="{B17B2F5C-27EF-4635-A288-D1876101439B}" type="pres">
      <dgm:prSet presAssocID="{0058E47B-6579-4BA9-B486-26CBC442FE2D}" presName="tile1text" presStyleLbl="node1" presStyleIdx="0" presStyleCnt="4">
        <dgm:presLayoutVars>
          <dgm:chMax val="0"/>
          <dgm:chPref val="0"/>
          <dgm:bulletEnabled val="1"/>
        </dgm:presLayoutVars>
      </dgm:prSet>
      <dgm:spPr/>
    </dgm:pt>
    <dgm:pt modelId="{B1723B70-CCBA-4DED-9B2D-E9A58470EC37}" type="pres">
      <dgm:prSet presAssocID="{0058E47B-6579-4BA9-B486-26CBC442FE2D}" presName="tile2" presStyleLbl="node1" presStyleIdx="1" presStyleCnt="4"/>
      <dgm:spPr/>
    </dgm:pt>
    <dgm:pt modelId="{59C1A07F-B53A-4CDC-83D1-0F87365ECAAB}" type="pres">
      <dgm:prSet presAssocID="{0058E47B-6579-4BA9-B486-26CBC442FE2D}" presName="tile2text" presStyleLbl="node1" presStyleIdx="1" presStyleCnt="4">
        <dgm:presLayoutVars>
          <dgm:chMax val="0"/>
          <dgm:chPref val="0"/>
          <dgm:bulletEnabled val="1"/>
        </dgm:presLayoutVars>
      </dgm:prSet>
      <dgm:spPr/>
    </dgm:pt>
    <dgm:pt modelId="{B2A6DE85-4FF0-43D2-8B9A-84347CA831E1}" type="pres">
      <dgm:prSet presAssocID="{0058E47B-6579-4BA9-B486-26CBC442FE2D}" presName="tile3" presStyleLbl="node1" presStyleIdx="2" presStyleCnt="4"/>
      <dgm:spPr/>
    </dgm:pt>
    <dgm:pt modelId="{3185B046-00D2-41E0-B04E-D460BE683DE1}" type="pres">
      <dgm:prSet presAssocID="{0058E47B-6579-4BA9-B486-26CBC442FE2D}" presName="tile3text" presStyleLbl="node1" presStyleIdx="2" presStyleCnt="4">
        <dgm:presLayoutVars>
          <dgm:chMax val="0"/>
          <dgm:chPref val="0"/>
          <dgm:bulletEnabled val="1"/>
        </dgm:presLayoutVars>
      </dgm:prSet>
      <dgm:spPr/>
    </dgm:pt>
    <dgm:pt modelId="{747622FB-B0D8-4198-9EE6-2D3EFC28CD86}" type="pres">
      <dgm:prSet presAssocID="{0058E47B-6579-4BA9-B486-26CBC442FE2D}" presName="tile4" presStyleLbl="node1" presStyleIdx="3" presStyleCnt="4"/>
      <dgm:spPr/>
    </dgm:pt>
    <dgm:pt modelId="{C6D8D5F8-5C7C-4E0E-AF3B-1403BEE4B2EF}" type="pres">
      <dgm:prSet presAssocID="{0058E47B-6579-4BA9-B486-26CBC442FE2D}" presName="tile4text" presStyleLbl="node1" presStyleIdx="3" presStyleCnt="4">
        <dgm:presLayoutVars>
          <dgm:chMax val="0"/>
          <dgm:chPref val="0"/>
          <dgm:bulletEnabled val="1"/>
        </dgm:presLayoutVars>
      </dgm:prSet>
      <dgm:spPr/>
    </dgm:pt>
    <dgm:pt modelId="{EF1A7405-112B-4A75-A579-9CFB9F5F1FDE}" type="pres">
      <dgm:prSet presAssocID="{0058E47B-6579-4BA9-B486-26CBC442FE2D}" presName="centerTile" presStyleLbl="fgShp" presStyleIdx="0" presStyleCnt="1">
        <dgm:presLayoutVars>
          <dgm:chMax val="0"/>
          <dgm:chPref val="0"/>
        </dgm:presLayoutVars>
      </dgm:prSet>
      <dgm:spPr/>
    </dgm:pt>
  </dgm:ptLst>
  <dgm:cxnLst>
    <dgm:cxn modelId="{AD65D313-20F1-4807-B603-07503045749D}" type="presOf" srcId="{DA3017B5-DE1F-491A-9438-805A448C70D9}" destId="{B1723B70-CCBA-4DED-9B2D-E9A58470EC37}" srcOrd="0" destOrd="0" presId="urn:microsoft.com/office/officeart/2005/8/layout/matrix1"/>
    <dgm:cxn modelId="{F784B518-E342-43D6-AA84-941760540266}" type="presOf" srcId="{678D9380-B2FF-4F84-9749-FAD3E0E22CC0}" destId="{EF1A7405-112B-4A75-A579-9CFB9F5F1FDE}" srcOrd="0" destOrd="0" presId="urn:microsoft.com/office/officeart/2005/8/layout/matrix1"/>
    <dgm:cxn modelId="{940C7C1E-BCA8-4432-9BD6-CDA1157D8F43}" type="presOf" srcId="{DA3017B5-DE1F-491A-9438-805A448C70D9}" destId="{59C1A07F-B53A-4CDC-83D1-0F87365ECAAB}" srcOrd="1" destOrd="0" presId="urn:microsoft.com/office/officeart/2005/8/layout/matrix1"/>
    <dgm:cxn modelId="{A02FD02D-F40E-489C-BC0D-9B09DE7BDA66}" type="presOf" srcId="{785DF397-BA4A-42B9-846A-24E47D1AB23C}" destId="{B2A6DE85-4FF0-43D2-8B9A-84347CA831E1}" srcOrd="0" destOrd="0" presId="urn:microsoft.com/office/officeart/2005/8/layout/matrix1"/>
    <dgm:cxn modelId="{EE507B30-25F1-4ACD-B228-38EC7F618CB8}" srcId="{678D9380-B2FF-4F84-9749-FAD3E0E22CC0}" destId="{5FEC7558-0905-4726-B0C2-8C439B8D7ED3}" srcOrd="5" destOrd="0" parTransId="{A97CED38-C220-4386-852B-EB584F976164}" sibTransId="{713A5CF9-3777-441F-BE96-690C84D5FC9C}"/>
    <dgm:cxn modelId="{054D5F36-93B5-48DD-A25C-3C4CE12626F4}" srcId="{678D9380-B2FF-4F84-9749-FAD3E0E22CC0}" destId="{66ACCCEE-5EF0-472B-8C89-9F92A46507AB}" srcOrd="9" destOrd="0" parTransId="{B27474C6-F3F4-4BFC-A150-52CD520BE739}" sibTransId="{505D2DF3-5A42-4F33-BCA3-44DA74BFB12E}"/>
    <dgm:cxn modelId="{34FC3F44-A594-4D73-9C84-CFDF2FA7D67C}" srcId="{678D9380-B2FF-4F84-9749-FAD3E0E22CC0}" destId="{3B6A803E-58AE-4775-8F88-1FCF63E3BF32}" srcOrd="3" destOrd="0" parTransId="{4A8E5D4E-0B75-49C0-A90B-498B92B3716C}" sibTransId="{872670A6-5B71-48B3-97B9-E8E4FAD5D2DB}"/>
    <dgm:cxn modelId="{4519044A-7220-4C87-8D3C-B46622D78F2A}" srcId="{678D9380-B2FF-4F84-9749-FAD3E0E22CC0}" destId="{785DF397-BA4A-42B9-846A-24E47D1AB23C}" srcOrd="2" destOrd="0" parTransId="{27646A23-2638-48DC-90DF-38ADBE219A58}" sibTransId="{B6C52E6A-25AA-4E5E-8CCC-AF706E9C62D4}"/>
    <dgm:cxn modelId="{19B26A7E-0F3F-4F48-ABE8-B0310ABA020B}" type="presOf" srcId="{3B6A803E-58AE-4775-8F88-1FCF63E3BF32}" destId="{747622FB-B0D8-4198-9EE6-2D3EFC28CD86}" srcOrd="0" destOrd="0" presId="urn:microsoft.com/office/officeart/2005/8/layout/matrix1"/>
    <dgm:cxn modelId="{51BFE97E-1463-4ABA-B8A9-5BF9A5DA696A}" srcId="{678D9380-B2FF-4F84-9749-FAD3E0E22CC0}" destId="{CDEE339A-C0E6-4F2E-814A-AF50C36152E8}" srcOrd="10" destOrd="0" parTransId="{AF2365E7-AF47-48A4-B4E8-A9CEDF372B90}" sibTransId="{2C2CF486-21D4-4AAF-8D26-E7B60DE16392}"/>
    <dgm:cxn modelId="{44175282-E901-4E93-9144-D8F01EA61B21}" srcId="{678D9380-B2FF-4F84-9749-FAD3E0E22CC0}" destId="{DA3017B5-DE1F-491A-9438-805A448C70D9}" srcOrd="1" destOrd="0" parTransId="{B26FD374-6C7A-4AA4-8FCD-9CF3CAF04CC0}" sibTransId="{3343B539-E846-4CC0-82BE-92D7C293C4D3}"/>
    <dgm:cxn modelId="{CC904284-0CA7-4403-8898-D392CCA99795}" type="presOf" srcId="{0058E47B-6579-4BA9-B486-26CBC442FE2D}" destId="{48BA420E-F224-4951-A31C-CE9393D3F292}" srcOrd="0" destOrd="0" presId="urn:microsoft.com/office/officeart/2005/8/layout/matrix1"/>
    <dgm:cxn modelId="{006D9692-05E5-43F0-9A44-BDC3234104B5}" srcId="{678D9380-B2FF-4F84-9749-FAD3E0E22CC0}" destId="{90BDF7C8-2907-4D66-B559-EDDA3F865CFF}" srcOrd="8" destOrd="0" parTransId="{C6C6BF15-F0AD-44D0-AF85-CC2DAD2F4258}" sibTransId="{A088EE6F-28C0-44D7-A3F9-0544F62C8561}"/>
    <dgm:cxn modelId="{C4C8109C-6E42-4B12-B3E0-1A5F929FCDF0}" type="presOf" srcId="{7DE2BF3A-7A75-4B6A-ADF3-514363AE078D}" destId="{B17B2F5C-27EF-4635-A288-D1876101439B}" srcOrd="1" destOrd="0" presId="urn:microsoft.com/office/officeart/2005/8/layout/matrix1"/>
    <dgm:cxn modelId="{7CFFD8A1-D13D-4EE4-8981-85279B5654B5}" srcId="{678D9380-B2FF-4F84-9749-FAD3E0E22CC0}" destId="{D8801DC7-23C8-4FAD-8163-0DE36EBAA5E5}" srcOrd="4" destOrd="0" parTransId="{DCDDA938-A0F1-49CD-B91A-C3D046CF07E3}" sibTransId="{97293F01-C7E2-4720-AE58-96848E7E4443}"/>
    <dgm:cxn modelId="{C603E6C0-7AB6-4EF8-913A-09AC7B830BE9}" srcId="{0058E47B-6579-4BA9-B486-26CBC442FE2D}" destId="{678D9380-B2FF-4F84-9749-FAD3E0E22CC0}" srcOrd="0" destOrd="0" parTransId="{BF7DED7D-5347-4F2A-A2B1-867FACE4D005}" sibTransId="{3ABB8E54-A73C-4E54-85CF-102EA93E01E4}"/>
    <dgm:cxn modelId="{BED5BEC6-FDEB-46DC-AB63-571B7AF9C5B1}" srcId="{678D9380-B2FF-4F84-9749-FAD3E0E22CC0}" destId="{36A6816A-4FEF-4D94-B327-622FCCE715EC}" srcOrd="6" destOrd="0" parTransId="{3A29DC5A-625F-4EF7-BC3C-D0BCA5491B9F}" sibTransId="{C9FF761A-F107-44F0-B954-A7277BE440C8}"/>
    <dgm:cxn modelId="{D6EF63CE-8B78-4643-A5F9-970BDBEC0419}" srcId="{678D9380-B2FF-4F84-9749-FAD3E0E22CC0}" destId="{CD0B26E4-7960-4CA2-98BD-1BED688E2FD7}" srcOrd="12" destOrd="0" parTransId="{C761DFFA-6963-4174-B05A-1EC99725D563}" sibTransId="{E84815B6-6AC4-4598-BE75-A04B76D80FB6}"/>
    <dgm:cxn modelId="{2975F9CE-CA69-4115-B10C-C32E8FC83C86}" type="presOf" srcId="{7DE2BF3A-7A75-4B6A-ADF3-514363AE078D}" destId="{74ED80B1-30D1-4E46-9520-09BE51B12761}" srcOrd="0" destOrd="0" presId="urn:microsoft.com/office/officeart/2005/8/layout/matrix1"/>
    <dgm:cxn modelId="{F443A3D2-D9AD-48C6-B139-96C4FB916C97}" srcId="{678D9380-B2FF-4F84-9749-FAD3E0E22CC0}" destId="{7DE2BF3A-7A75-4B6A-ADF3-514363AE078D}" srcOrd="0" destOrd="0" parTransId="{D7910151-9515-4815-B2AB-03C92B46F223}" sibTransId="{B8278D13-3A62-46D1-9725-8BB7AFE28AC6}"/>
    <dgm:cxn modelId="{82DF01D3-19E1-44A9-8426-EC25798C1785}" srcId="{678D9380-B2FF-4F84-9749-FAD3E0E22CC0}" destId="{DB35DC12-E6CB-4BDD-88EA-13E8F33F74B2}" srcOrd="11" destOrd="0" parTransId="{FA23DEE3-0015-4B28-A768-6D26A4B72C33}" sibTransId="{53B4A6EA-84CD-461F-AE70-1D3E70CF19AD}"/>
    <dgm:cxn modelId="{3E7B7DDC-F3D9-48A6-AD40-3EA1CF92C53D}" srcId="{678D9380-B2FF-4F84-9749-FAD3E0E22CC0}" destId="{6AA6E88F-B3AA-4947-BEEC-80D3CC59198D}" srcOrd="7" destOrd="0" parTransId="{4AD129D3-D8A0-4929-B8F7-5B5F8C3873EF}" sibTransId="{28E69CBF-5D78-4367-96AE-083CA891AFAE}"/>
    <dgm:cxn modelId="{D67A32F4-8ECD-4299-BCC9-4724699565CD}" type="presOf" srcId="{785DF397-BA4A-42B9-846A-24E47D1AB23C}" destId="{3185B046-00D2-41E0-B04E-D460BE683DE1}" srcOrd="1" destOrd="0" presId="urn:microsoft.com/office/officeart/2005/8/layout/matrix1"/>
    <dgm:cxn modelId="{B289A9FC-7C86-401C-ABC5-B9D30559E6FC}" type="presOf" srcId="{3B6A803E-58AE-4775-8F88-1FCF63E3BF32}" destId="{C6D8D5F8-5C7C-4E0E-AF3B-1403BEE4B2EF}" srcOrd="1" destOrd="0" presId="urn:microsoft.com/office/officeart/2005/8/layout/matrix1"/>
    <dgm:cxn modelId="{8E9FD18E-985F-475B-96BF-59C4B7DF7D0B}" type="presParOf" srcId="{48BA420E-F224-4951-A31C-CE9393D3F292}" destId="{D9E3DBA7-7765-4C1E-B8AB-7D409DA55F4F}" srcOrd="0" destOrd="0" presId="urn:microsoft.com/office/officeart/2005/8/layout/matrix1"/>
    <dgm:cxn modelId="{B9CD6F47-7C82-4512-8948-C12E12283661}" type="presParOf" srcId="{D9E3DBA7-7765-4C1E-B8AB-7D409DA55F4F}" destId="{74ED80B1-30D1-4E46-9520-09BE51B12761}" srcOrd="0" destOrd="0" presId="urn:microsoft.com/office/officeart/2005/8/layout/matrix1"/>
    <dgm:cxn modelId="{AA44A9A0-B2B3-4666-AB9A-CCC9929657C7}" type="presParOf" srcId="{D9E3DBA7-7765-4C1E-B8AB-7D409DA55F4F}" destId="{B17B2F5C-27EF-4635-A288-D1876101439B}" srcOrd="1" destOrd="0" presId="urn:microsoft.com/office/officeart/2005/8/layout/matrix1"/>
    <dgm:cxn modelId="{3B744998-6BC5-4B25-B169-4949AD8DBA7A}" type="presParOf" srcId="{D9E3DBA7-7765-4C1E-B8AB-7D409DA55F4F}" destId="{B1723B70-CCBA-4DED-9B2D-E9A58470EC37}" srcOrd="2" destOrd="0" presId="urn:microsoft.com/office/officeart/2005/8/layout/matrix1"/>
    <dgm:cxn modelId="{D7C9E7D3-353B-4A78-8B41-0B4B78AA75A6}" type="presParOf" srcId="{D9E3DBA7-7765-4C1E-B8AB-7D409DA55F4F}" destId="{59C1A07F-B53A-4CDC-83D1-0F87365ECAAB}" srcOrd="3" destOrd="0" presId="urn:microsoft.com/office/officeart/2005/8/layout/matrix1"/>
    <dgm:cxn modelId="{9E01E666-D1B6-4E71-A156-501A6AB180EE}" type="presParOf" srcId="{D9E3DBA7-7765-4C1E-B8AB-7D409DA55F4F}" destId="{B2A6DE85-4FF0-43D2-8B9A-84347CA831E1}" srcOrd="4" destOrd="0" presId="urn:microsoft.com/office/officeart/2005/8/layout/matrix1"/>
    <dgm:cxn modelId="{A3E785EA-EFAD-44FE-8519-3D0E474F4A76}" type="presParOf" srcId="{D9E3DBA7-7765-4C1E-B8AB-7D409DA55F4F}" destId="{3185B046-00D2-41E0-B04E-D460BE683DE1}" srcOrd="5" destOrd="0" presId="urn:microsoft.com/office/officeart/2005/8/layout/matrix1"/>
    <dgm:cxn modelId="{66FA12CD-93AA-41D1-9F47-6366EDAD21FF}" type="presParOf" srcId="{D9E3DBA7-7765-4C1E-B8AB-7D409DA55F4F}" destId="{747622FB-B0D8-4198-9EE6-2D3EFC28CD86}" srcOrd="6" destOrd="0" presId="urn:microsoft.com/office/officeart/2005/8/layout/matrix1"/>
    <dgm:cxn modelId="{FEFDA132-3FA7-4857-8E4A-A0619C68EB86}" type="presParOf" srcId="{D9E3DBA7-7765-4C1E-B8AB-7D409DA55F4F}" destId="{C6D8D5F8-5C7C-4E0E-AF3B-1403BEE4B2EF}" srcOrd="7" destOrd="0" presId="urn:microsoft.com/office/officeart/2005/8/layout/matrix1"/>
    <dgm:cxn modelId="{5586DC8F-33C5-4A34-8CA6-227EA544EE1D}" type="presParOf" srcId="{48BA420E-F224-4951-A31C-CE9393D3F292}" destId="{EF1A7405-112B-4A75-A579-9CFB9F5F1FDE}"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9EDA1CA2-C3BD-4201-9EC5-E45D9E6995F9}" type="doc">
      <dgm:prSet loTypeId="urn:microsoft.com/office/officeart/2005/8/layout/bProcess3" loCatId="process" qsTypeId="urn:microsoft.com/office/officeart/2005/8/quickstyle/3d1" qsCatId="3D" csTypeId="urn:microsoft.com/office/officeart/2005/8/colors/accent4_3" csCatId="accent4" phldr="1"/>
      <dgm:spPr/>
      <dgm:t>
        <a:bodyPr/>
        <a:lstStyle/>
        <a:p>
          <a:endParaRPr lang="es-CR"/>
        </a:p>
      </dgm:t>
    </dgm:pt>
    <dgm:pt modelId="{BED7C0E2-0E90-46F3-B392-93849A938DC4}">
      <dgm:prSet phldrT="[Texto]"/>
      <dgm:spPr/>
      <dgm:t>
        <a:bodyPr/>
        <a:lstStyle/>
        <a:p>
          <a:pPr>
            <a:buSzPts val="1000"/>
            <a:buFont typeface="Courier New" panose="02070309020205020404" pitchFamily="49" charset="0"/>
            <a:buChar char="o"/>
          </a:pPr>
          <a:r>
            <a:rPr lang="es-CR" b="1" dirty="0"/>
            <a:t>Rango constitucional</a:t>
          </a:r>
          <a:r>
            <a:rPr lang="es-CR" dirty="0"/>
            <a:t>: Garantiza el </a:t>
          </a:r>
          <a:r>
            <a:rPr lang="es-CR" i="1" dirty="0"/>
            <a:t>equilibrio económico</a:t>
          </a:r>
          <a:r>
            <a:rPr lang="es-CR" dirty="0"/>
            <a:t> de los contratos con el Estado.</a:t>
          </a:r>
        </a:p>
        <a:p>
          <a:pPr>
            <a:buSzPts val="1000"/>
            <a:buFont typeface="Courier New" panose="02070309020205020404" pitchFamily="49" charset="0"/>
            <a:buChar char="o"/>
          </a:pPr>
          <a:r>
            <a:rPr lang="es-CR" b="1" dirty="0"/>
            <a:t>Protege al contratista frente a</a:t>
          </a:r>
          <a:r>
            <a:rPr lang="es-CR" dirty="0"/>
            <a:t>:</a:t>
          </a:r>
        </a:p>
        <a:p>
          <a:pPr>
            <a:buSzPts val="1000"/>
            <a:buFont typeface="Courier New" panose="02070309020205020404" pitchFamily="49" charset="0"/>
            <a:buChar char="o"/>
          </a:pPr>
          <a:r>
            <a:rPr lang="es-CR" dirty="0"/>
            <a:t>Modificaciones unilaterales injustificadas por la Administración.</a:t>
          </a:r>
        </a:p>
        <a:p>
          <a:pPr>
            <a:buSzPts val="1000"/>
            <a:buFont typeface="Courier New" panose="02070309020205020404" pitchFamily="49" charset="0"/>
            <a:buChar char="o"/>
          </a:pPr>
          <a:endParaRPr lang="es-CR" dirty="0"/>
        </a:p>
      </dgm:t>
    </dgm:pt>
    <dgm:pt modelId="{17BDF857-182A-494A-93B1-F3E0168DB724}" type="parTrans" cxnId="{34D5EEE2-B97F-4BD3-8194-8CA900ED451C}">
      <dgm:prSet/>
      <dgm:spPr/>
      <dgm:t>
        <a:bodyPr/>
        <a:lstStyle/>
        <a:p>
          <a:endParaRPr lang="es-CR"/>
        </a:p>
      </dgm:t>
    </dgm:pt>
    <dgm:pt modelId="{FEA42B3F-8A09-4536-BAD4-9A0E1561EA15}" type="sibTrans" cxnId="{34D5EEE2-B97F-4BD3-8194-8CA900ED451C}">
      <dgm:prSet/>
      <dgm:spPr/>
      <dgm:t>
        <a:bodyPr/>
        <a:lstStyle/>
        <a:p>
          <a:endParaRPr lang="es-CR"/>
        </a:p>
      </dgm:t>
    </dgm:pt>
    <dgm:pt modelId="{B108BC0E-D4D5-4A92-8ACD-C31B36B36B17}">
      <dgm:prSet phldrT="[Texto]"/>
      <dgm:spPr/>
      <dgm:t>
        <a:bodyPr/>
        <a:lstStyle/>
        <a:p>
          <a:pPr>
            <a:buSzPts val="1000"/>
            <a:buFont typeface="Courier New" panose="02070309020205020404" pitchFamily="49" charset="0"/>
            <a:buChar char="o"/>
          </a:pPr>
          <a:r>
            <a:rPr lang="es-CR" dirty="0"/>
            <a:t>Hechos imprevisibles (ej.: alza de materiales, desastres naturales).</a:t>
          </a:r>
        </a:p>
        <a:p>
          <a:pPr>
            <a:buSzPts val="1000"/>
            <a:buFont typeface="Courier New" panose="02070309020205020404" pitchFamily="49" charset="0"/>
            <a:buChar char="o"/>
          </a:pPr>
          <a:r>
            <a:rPr lang="es-CR" dirty="0"/>
            <a:t>Retrasos o incumplimientos imputables al Estado.</a:t>
          </a:r>
        </a:p>
        <a:p>
          <a:pPr>
            <a:buSzPts val="1000"/>
            <a:buFont typeface="Courier New" panose="02070309020205020404" pitchFamily="49" charset="0"/>
            <a:buChar char="o"/>
          </a:pPr>
          <a:r>
            <a:rPr lang="es-CR" dirty="0"/>
            <a:t>Variaciones de costos que afecten la utilidad pactada</a:t>
          </a:r>
        </a:p>
      </dgm:t>
    </dgm:pt>
    <dgm:pt modelId="{33D54554-E1AF-44D2-BE93-D49323407241}" type="parTrans" cxnId="{18342FE2-ED7F-40ED-9DCE-6BA5B24C1CAC}">
      <dgm:prSet/>
      <dgm:spPr/>
      <dgm:t>
        <a:bodyPr/>
        <a:lstStyle/>
        <a:p>
          <a:endParaRPr lang="es-CR"/>
        </a:p>
      </dgm:t>
    </dgm:pt>
    <dgm:pt modelId="{91CF362A-D27D-4F3E-B85F-DBC8B5E4CB11}" type="sibTrans" cxnId="{18342FE2-ED7F-40ED-9DCE-6BA5B24C1CAC}">
      <dgm:prSet/>
      <dgm:spPr/>
      <dgm:t>
        <a:bodyPr/>
        <a:lstStyle/>
        <a:p>
          <a:endParaRPr lang="es-CR"/>
        </a:p>
      </dgm:t>
    </dgm:pt>
    <dgm:pt modelId="{4BA779E7-59E3-4369-B461-65C62596A512}">
      <dgm:prSet phldrT="[Texto]"/>
      <dgm:spPr/>
      <dgm:t>
        <a:bodyPr/>
        <a:lstStyle/>
        <a:p>
          <a:r>
            <a:rPr lang="es-CR" b="1" dirty="0"/>
            <a:t>Base Legal y Jurisprudencia</a:t>
          </a:r>
          <a:endParaRPr lang="es-CR" dirty="0"/>
        </a:p>
        <a:p>
          <a:r>
            <a:rPr lang="es-CR" b="1" dirty="0"/>
            <a:t>Ley General de Contratación Pública y su Reglamento</a:t>
          </a:r>
          <a:r>
            <a:rPr lang="es-CR" dirty="0"/>
            <a:t>:</a:t>
          </a:r>
        </a:p>
        <a:p>
          <a:r>
            <a:rPr lang="es-CR" dirty="0"/>
            <a:t>Fórmulas de reajuste por variación de índices económicos.</a:t>
          </a:r>
        </a:p>
        <a:p>
          <a:r>
            <a:rPr lang="es-CR" dirty="0"/>
            <a:t>Derecho a indemnización por incumplimiento administrativo.</a:t>
          </a:r>
        </a:p>
      </dgm:t>
    </dgm:pt>
    <dgm:pt modelId="{6DFF6B1B-4BD0-48D9-90DA-158A1BF4A987}" type="parTrans" cxnId="{0DCA1D7C-8FE9-4130-A0FD-CE4344E2C91F}">
      <dgm:prSet/>
      <dgm:spPr/>
      <dgm:t>
        <a:bodyPr/>
        <a:lstStyle/>
        <a:p>
          <a:endParaRPr lang="es-CR"/>
        </a:p>
      </dgm:t>
    </dgm:pt>
    <dgm:pt modelId="{22BC73B0-B7C3-4265-8ED5-C7812D0DFF63}" type="sibTrans" cxnId="{0DCA1D7C-8FE9-4130-A0FD-CE4344E2C91F}">
      <dgm:prSet/>
      <dgm:spPr/>
      <dgm:t>
        <a:bodyPr/>
        <a:lstStyle/>
        <a:p>
          <a:endParaRPr lang="es-CR"/>
        </a:p>
      </dgm:t>
    </dgm:pt>
    <dgm:pt modelId="{02BCD226-C6D0-4C9C-99EA-7D9AC5C0F866}">
      <dgm:prSet phldrT="[Texto]"/>
      <dgm:spPr/>
      <dgm:t>
        <a:bodyPr/>
        <a:lstStyle/>
        <a:p>
          <a:r>
            <a:rPr lang="es-CR" b="1" dirty="0"/>
            <a:t>Resolución CGR-076-2018</a:t>
          </a:r>
          <a:r>
            <a:rPr lang="es-CR" dirty="0"/>
            <a:t>:</a:t>
          </a:r>
        </a:p>
        <a:p>
          <a:r>
            <a:rPr lang="es-CR" i="1" dirty="0"/>
            <a:t>"El Estado debe cubrir sobrecostos justificados derivados de su actuación o eventos no controlables"</a:t>
          </a:r>
          <a:r>
            <a:rPr lang="es-CR" dirty="0"/>
            <a:t>.</a:t>
          </a:r>
        </a:p>
      </dgm:t>
    </dgm:pt>
    <dgm:pt modelId="{CEB98E40-2AB6-4EA0-AC1F-BB7E42BF5C97}" type="parTrans" cxnId="{AA863D3C-7B9C-4AF4-BD82-8528F0AF0877}">
      <dgm:prSet/>
      <dgm:spPr/>
      <dgm:t>
        <a:bodyPr/>
        <a:lstStyle/>
        <a:p>
          <a:endParaRPr lang="es-CR"/>
        </a:p>
      </dgm:t>
    </dgm:pt>
    <dgm:pt modelId="{6C757264-8B1A-45F4-BE3B-D31336C443E4}" type="sibTrans" cxnId="{AA863D3C-7B9C-4AF4-BD82-8528F0AF0877}">
      <dgm:prSet/>
      <dgm:spPr/>
      <dgm:t>
        <a:bodyPr/>
        <a:lstStyle/>
        <a:p>
          <a:endParaRPr lang="es-CR"/>
        </a:p>
      </dgm:t>
    </dgm:pt>
    <dgm:pt modelId="{88BF363B-55BA-45A1-AB57-293F1DF13217}">
      <dgm:prSet phldrT="[Texto]"/>
      <dgm:spPr/>
      <dgm:t>
        <a:bodyPr/>
        <a:lstStyle/>
        <a:p>
          <a:r>
            <a:rPr lang="es-CR" b="1" dirty="0"/>
            <a:t>Implementación y Casos Prácticos</a:t>
          </a:r>
          <a:endParaRPr lang="es-CR" dirty="0"/>
        </a:p>
        <a:p>
          <a:r>
            <a:rPr lang="es-CR" b="1" dirty="0"/>
            <a:t>¿Cómo se Aplica?</a:t>
          </a:r>
          <a:endParaRPr lang="es-CR" dirty="0"/>
        </a:p>
      </dgm:t>
    </dgm:pt>
    <dgm:pt modelId="{E0D011C1-E051-4A23-95A9-74B3C4FFCB97}" type="parTrans" cxnId="{8DCF1A12-2EC8-4464-8873-42705D891DE4}">
      <dgm:prSet/>
      <dgm:spPr/>
      <dgm:t>
        <a:bodyPr/>
        <a:lstStyle/>
        <a:p>
          <a:endParaRPr lang="es-CR"/>
        </a:p>
      </dgm:t>
    </dgm:pt>
    <dgm:pt modelId="{A509B03D-675F-4A1F-BA2E-50E7F9BC3AB6}" type="sibTrans" cxnId="{8DCF1A12-2EC8-4464-8873-42705D891DE4}">
      <dgm:prSet/>
      <dgm:spPr/>
      <dgm:t>
        <a:bodyPr/>
        <a:lstStyle/>
        <a:p>
          <a:endParaRPr lang="es-CR"/>
        </a:p>
      </dgm:t>
    </dgm:pt>
    <dgm:pt modelId="{E26B7232-E2C2-4F55-AD60-CA0429B4A327}" type="pres">
      <dgm:prSet presAssocID="{9EDA1CA2-C3BD-4201-9EC5-E45D9E6995F9}" presName="Name0" presStyleCnt="0">
        <dgm:presLayoutVars>
          <dgm:dir/>
          <dgm:resizeHandles val="exact"/>
        </dgm:presLayoutVars>
      </dgm:prSet>
      <dgm:spPr/>
    </dgm:pt>
    <dgm:pt modelId="{1FFA0752-00EC-4580-8E6A-9D4946D6B722}" type="pres">
      <dgm:prSet presAssocID="{BED7C0E2-0E90-46F3-B392-93849A938DC4}" presName="node" presStyleLbl="node1" presStyleIdx="0" presStyleCnt="5">
        <dgm:presLayoutVars>
          <dgm:bulletEnabled val="1"/>
        </dgm:presLayoutVars>
      </dgm:prSet>
      <dgm:spPr/>
    </dgm:pt>
    <dgm:pt modelId="{001A08E5-5E40-4BBD-8BBD-3B370678773F}" type="pres">
      <dgm:prSet presAssocID="{FEA42B3F-8A09-4536-BAD4-9A0E1561EA15}" presName="sibTrans" presStyleLbl="sibTrans1D1" presStyleIdx="0" presStyleCnt="4"/>
      <dgm:spPr/>
    </dgm:pt>
    <dgm:pt modelId="{4BD8909A-4537-45EF-82C9-947BCF90BC6E}" type="pres">
      <dgm:prSet presAssocID="{FEA42B3F-8A09-4536-BAD4-9A0E1561EA15}" presName="connectorText" presStyleLbl="sibTrans1D1" presStyleIdx="0" presStyleCnt="4"/>
      <dgm:spPr/>
    </dgm:pt>
    <dgm:pt modelId="{89918829-3EE4-44B9-BD80-ADFD7FC39E1C}" type="pres">
      <dgm:prSet presAssocID="{B108BC0E-D4D5-4A92-8ACD-C31B36B36B17}" presName="node" presStyleLbl="node1" presStyleIdx="1" presStyleCnt="5">
        <dgm:presLayoutVars>
          <dgm:bulletEnabled val="1"/>
        </dgm:presLayoutVars>
      </dgm:prSet>
      <dgm:spPr/>
    </dgm:pt>
    <dgm:pt modelId="{D0614D4B-D21D-4206-9DEB-1A34300901B2}" type="pres">
      <dgm:prSet presAssocID="{91CF362A-D27D-4F3E-B85F-DBC8B5E4CB11}" presName="sibTrans" presStyleLbl="sibTrans1D1" presStyleIdx="1" presStyleCnt="4"/>
      <dgm:spPr/>
    </dgm:pt>
    <dgm:pt modelId="{5F26C2A3-5795-470A-B8EA-6C77A590F8F2}" type="pres">
      <dgm:prSet presAssocID="{91CF362A-D27D-4F3E-B85F-DBC8B5E4CB11}" presName="connectorText" presStyleLbl="sibTrans1D1" presStyleIdx="1" presStyleCnt="4"/>
      <dgm:spPr/>
    </dgm:pt>
    <dgm:pt modelId="{5E3A4042-816A-4BF3-9AE6-3ABA239DAEDE}" type="pres">
      <dgm:prSet presAssocID="{4BA779E7-59E3-4369-B461-65C62596A512}" presName="node" presStyleLbl="node1" presStyleIdx="2" presStyleCnt="5">
        <dgm:presLayoutVars>
          <dgm:bulletEnabled val="1"/>
        </dgm:presLayoutVars>
      </dgm:prSet>
      <dgm:spPr/>
    </dgm:pt>
    <dgm:pt modelId="{FF0C855D-48B8-4713-A725-8563F60C64F1}" type="pres">
      <dgm:prSet presAssocID="{22BC73B0-B7C3-4265-8ED5-C7812D0DFF63}" presName="sibTrans" presStyleLbl="sibTrans1D1" presStyleIdx="2" presStyleCnt="4"/>
      <dgm:spPr/>
    </dgm:pt>
    <dgm:pt modelId="{1BBA9ABF-C9E9-4D83-9B04-38B84D51EE9B}" type="pres">
      <dgm:prSet presAssocID="{22BC73B0-B7C3-4265-8ED5-C7812D0DFF63}" presName="connectorText" presStyleLbl="sibTrans1D1" presStyleIdx="2" presStyleCnt="4"/>
      <dgm:spPr/>
    </dgm:pt>
    <dgm:pt modelId="{0901FFDF-A43F-40B9-8704-025CC10D6043}" type="pres">
      <dgm:prSet presAssocID="{02BCD226-C6D0-4C9C-99EA-7D9AC5C0F866}" presName="node" presStyleLbl="node1" presStyleIdx="3" presStyleCnt="5">
        <dgm:presLayoutVars>
          <dgm:bulletEnabled val="1"/>
        </dgm:presLayoutVars>
      </dgm:prSet>
      <dgm:spPr/>
    </dgm:pt>
    <dgm:pt modelId="{84287AEE-20E3-4E31-BBB3-024DD6FEFE39}" type="pres">
      <dgm:prSet presAssocID="{6C757264-8B1A-45F4-BE3B-D31336C443E4}" presName="sibTrans" presStyleLbl="sibTrans1D1" presStyleIdx="3" presStyleCnt="4"/>
      <dgm:spPr/>
    </dgm:pt>
    <dgm:pt modelId="{7A64E3E1-63E9-49C8-B445-F5FB1A0FB525}" type="pres">
      <dgm:prSet presAssocID="{6C757264-8B1A-45F4-BE3B-D31336C443E4}" presName="connectorText" presStyleLbl="sibTrans1D1" presStyleIdx="3" presStyleCnt="4"/>
      <dgm:spPr/>
    </dgm:pt>
    <dgm:pt modelId="{E2DD7B7D-4569-4B2E-A0AC-F588D6FFF797}" type="pres">
      <dgm:prSet presAssocID="{88BF363B-55BA-45A1-AB57-293F1DF13217}" presName="node" presStyleLbl="node1" presStyleIdx="4" presStyleCnt="5">
        <dgm:presLayoutVars>
          <dgm:bulletEnabled val="1"/>
        </dgm:presLayoutVars>
      </dgm:prSet>
      <dgm:spPr/>
    </dgm:pt>
  </dgm:ptLst>
  <dgm:cxnLst>
    <dgm:cxn modelId="{E76B7B05-A234-49FD-A221-D692863344E4}" type="presOf" srcId="{FEA42B3F-8A09-4536-BAD4-9A0E1561EA15}" destId="{001A08E5-5E40-4BBD-8BBD-3B370678773F}" srcOrd="0" destOrd="0" presId="urn:microsoft.com/office/officeart/2005/8/layout/bProcess3"/>
    <dgm:cxn modelId="{8E5C2207-7630-4EC3-AE79-9B9BAF73C23C}" type="presOf" srcId="{FEA42B3F-8A09-4536-BAD4-9A0E1561EA15}" destId="{4BD8909A-4537-45EF-82C9-947BCF90BC6E}" srcOrd="1" destOrd="0" presId="urn:microsoft.com/office/officeart/2005/8/layout/bProcess3"/>
    <dgm:cxn modelId="{73775C11-8F59-4526-BA6B-552E342AB915}" type="presOf" srcId="{BED7C0E2-0E90-46F3-B392-93849A938DC4}" destId="{1FFA0752-00EC-4580-8E6A-9D4946D6B722}" srcOrd="0" destOrd="0" presId="urn:microsoft.com/office/officeart/2005/8/layout/bProcess3"/>
    <dgm:cxn modelId="{8DCF1A12-2EC8-4464-8873-42705D891DE4}" srcId="{9EDA1CA2-C3BD-4201-9EC5-E45D9E6995F9}" destId="{88BF363B-55BA-45A1-AB57-293F1DF13217}" srcOrd="4" destOrd="0" parTransId="{E0D011C1-E051-4A23-95A9-74B3C4FFCB97}" sibTransId="{A509B03D-675F-4A1F-BA2E-50E7F9BC3AB6}"/>
    <dgm:cxn modelId="{326E3B19-D96D-4DE4-8777-AAEE0500A214}" type="presOf" srcId="{B108BC0E-D4D5-4A92-8ACD-C31B36B36B17}" destId="{89918829-3EE4-44B9-BD80-ADFD7FC39E1C}" srcOrd="0" destOrd="0" presId="urn:microsoft.com/office/officeart/2005/8/layout/bProcess3"/>
    <dgm:cxn modelId="{CD0C691E-0EBE-4B4C-8542-854C1D0D611A}" type="presOf" srcId="{22BC73B0-B7C3-4265-8ED5-C7812D0DFF63}" destId="{1BBA9ABF-C9E9-4D83-9B04-38B84D51EE9B}" srcOrd="1" destOrd="0" presId="urn:microsoft.com/office/officeart/2005/8/layout/bProcess3"/>
    <dgm:cxn modelId="{07C76539-16C1-49F7-938C-FF2031ACF492}" type="presOf" srcId="{02BCD226-C6D0-4C9C-99EA-7D9AC5C0F866}" destId="{0901FFDF-A43F-40B9-8704-025CC10D6043}" srcOrd="0" destOrd="0" presId="urn:microsoft.com/office/officeart/2005/8/layout/bProcess3"/>
    <dgm:cxn modelId="{AA863D3C-7B9C-4AF4-BD82-8528F0AF0877}" srcId="{9EDA1CA2-C3BD-4201-9EC5-E45D9E6995F9}" destId="{02BCD226-C6D0-4C9C-99EA-7D9AC5C0F866}" srcOrd="3" destOrd="0" parTransId="{CEB98E40-2AB6-4EA0-AC1F-BB7E42BF5C97}" sibTransId="{6C757264-8B1A-45F4-BE3B-D31336C443E4}"/>
    <dgm:cxn modelId="{7E966A63-C448-46D0-8E51-0827F7CF176F}" type="presOf" srcId="{6C757264-8B1A-45F4-BE3B-D31336C443E4}" destId="{7A64E3E1-63E9-49C8-B445-F5FB1A0FB525}" srcOrd="1" destOrd="0" presId="urn:microsoft.com/office/officeart/2005/8/layout/bProcess3"/>
    <dgm:cxn modelId="{ADEB7667-9BA4-464E-8449-373F796343C7}" type="presOf" srcId="{4BA779E7-59E3-4369-B461-65C62596A512}" destId="{5E3A4042-816A-4BF3-9AE6-3ABA239DAEDE}" srcOrd="0" destOrd="0" presId="urn:microsoft.com/office/officeart/2005/8/layout/bProcess3"/>
    <dgm:cxn modelId="{0DCA1D7C-8FE9-4130-A0FD-CE4344E2C91F}" srcId="{9EDA1CA2-C3BD-4201-9EC5-E45D9E6995F9}" destId="{4BA779E7-59E3-4369-B461-65C62596A512}" srcOrd="2" destOrd="0" parTransId="{6DFF6B1B-4BD0-48D9-90DA-158A1BF4A987}" sibTransId="{22BC73B0-B7C3-4265-8ED5-C7812D0DFF63}"/>
    <dgm:cxn modelId="{AF6D6F88-FE96-4931-BE48-C680FA5D250C}" type="presOf" srcId="{22BC73B0-B7C3-4265-8ED5-C7812D0DFF63}" destId="{FF0C855D-48B8-4713-A725-8563F60C64F1}" srcOrd="0" destOrd="0" presId="urn:microsoft.com/office/officeart/2005/8/layout/bProcess3"/>
    <dgm:cxn modelId="{1A9EADB1-FB50-468E-9925-38558FED078B}" type="presOf" srcId="{88BF363B-55BA-45A1-AB57-293F1DF13217}" destId="{E2DD7B7D-4569-4B2E-A0AC-F588D6FFF797}" srcOrd="0" destOrd="0" presId="urn:microsoft.com/office/officeart/2005/8/layout/bProcess3"/>
    <dgm:cxn modelId="{F8D027BD-9741-4DB2-A2E0-CB5E9E184E96}" type="presOf" srcId="{91CF362A-D27D-4F3E-B85F-DBC8B5E4CB11}" destId="{5F26C2A3-5795-470A-B8EA-6C77A590F8F2}" srcOrd="1" destOrd="0" presId="urn:microsoft.com/office/officeart/2005/8/layout/bProcess3"/>
    <dgm:cxn modelId="{C94861DB-3DBB-4B5A-8572-CE20A2B2AB10}" type="presOf" srcId="{6C757264-8B1A-45F4-BE3B-D31336C443E4}" destId="{84287AEE-20E3-4E31-BBB3-024DD6FEFE39}" srcOrd="0" destOrd="0" presId="urn:microsoft.com/office/officeart/2005/8/layout/bProcess3"/>
    <dgm:cxn modelId="{18342FE2-ED7F-40ED-9DCE-6BA5B24C1CAC}" srcId="{9EDA1CA2-C3BD-4201-9EC5-E45D9E6995F9}" destId="{B108BC0E-D4D5-4A92-8ACD-C31B36B36B17}" srcOrd="1" destOrd="0" parTransId="{33D54554-E1AF-44D2-BE93-D49323407241}" sibTransId="{91CF362A-D27D-4F3E-B85F-DBC8B5E4CB11}"/>
    <dgm:cxn modelId="{34D5EEE2-B97F-4BD3-8194-8CA900ED451C}" srcId="{9EDA1CA2-C3BD-4201-9EC5-E45D9E6995F9}" destId="{BED7C0E2-0E90-46F3-B392-93849A938DC4}" srcOrd="0" destOrd="0" parTransId="{17BDF857-182A-494A-93B1-F3E0168DB724}" sibTransId="{FEA42B3F-8A09-4536-BAD4-9A0E1561EA15}"/>
    <dgm:cxn modelId="{DC0F29E3-D9CF-4111-B3FE-F14E0387AF78}" type="presOf" srcId="{91CF362A-D27D-4F3E-B85F-DBC8B5E4CB11}" destId="{D0614D4B-D21D-4206-9DEB-1A34300901B2}" srcOrd="0" destOrd="0" presId="urn:microsoft.com/office/officeart/2005/8/layout/bProcess3"/>
    <dgm:cxn modelId="{5666BFE3-5049-4C99-90D6-721690962689}" type="presOf" srcId="{9EDA1CA2-C3BD-4201-9EC5-E45D9E6995F9}" destId="{E26B7232-E2C2-4F55-AD60-CA0429B4A327}" srcOrd="0" destOrd="0" presId="urn:microsoft.com/office/officeart/2005/8/layout/bProcess3"/>
    <dgm:cxn modelId="{F871656A-8259-47CD-AC81-4CC847514F12}" type="presParOf" srcId="{E26B7232-E2C2-4F55-AD60-CA0429B4A327}" destId="{1FFA0752-00EC-4580-8E6A-9D4946D6B722}" srcOrd="0" destOrd="0" presId="urn:microsoft.com/office/officeart/2005/8/layout/bProcess3"/>
    <dgm:cxn modelId="{AE2E7685-922A-4E6C-9E6A-6F373D55DC84}" type="presParOf" srcId="{E26B7232-E2C2-4F55-AD60-CA0429B4A327}" destId="{001A08E5-5E40-4BBD-8BBD-3B370678773F}" srcOrd="1" destOrd="0" presId="urn:microsoft.com/office/officeart/2005/8/layout/bProcess3"/>
    <dgm:cxn modelId="{AA7154FF-9931-4899-B0D7-8573EF9A0292}" type="presParOf" srcId="{001A08E5-5E40-4BBD-8BBD-3B370678773F}" destId="{4BD8909A-4537-45EF-82C9-947BCF90BC6E}" srcOrd="0" destOrd="0" presId="urn:microsoft.com/office/officeart/2005/8/layout/bProcess3"/>
    <dgm:cxn modelId="{38BF8C11-421E-45E2-8433-80A9058E5585}" type="presParOf" srcId="{E26B7232-E2C2-4F55-AD60-CA0429B4A327}" destId="{89918829-3EE4-44B9-BD80-ADFD7FC39E1C}" srcOrd="2" destOrd="0" presId="urn:microsoft.com/office/officeart/2005/8/layout/bProcess3"/>
    <dgm:cxn modelId="{66466D7D-BD30-46C1-932B-209999733DFA}" type="presParOf" srcId="{E26B7232-E2C2-4F55-AD60-CA0429B4A327}" destId="{D0614D4B-D21D-4206-9DEB-1A34300901B2}" srcOrd="3" destOrd="0" presId="urn:microsoft.com/office/officeart/2005/8/layout/bProcess3"/>
    <dgm:cxn modelId="{FD563FBB-F930-4F1E-A26A-808608D01D04}" type="presParOf" srcId="{D0614D4B-D21D-4206-9DEB-1A34300901B2}" destId="{5F26C2A3-5795-470A-B8EA-6C77A590F8F2}" srcOrd="0" destOrd="0" presId="urn:microsoft.com/office/officeart/2005/8/layout/bProcess3"/>
    <dgm:cxn modelId="{66F09647-57F1-4EDC-AA52-27B0920D3CE3}" type="presParOf" srcId="{E26B7232-E2C2-4F55-AD60-CA0429B4A327}" destId="{5E3A4042-816A-4BF3-9AE6-3ABA239DAEDE}" srcOrd="4" destOrd="0" presId="urn:microsoft.com/office/officeart/2005/8/layout/bProcess3"/>
    <dgm:cxn modelId="{A448E351-7813-4D5D-92DB-27597B6EDFE0}" type="presParOf" srcId="{E26B7232-E2C2-4F55-AD60-CA0429B4A327}" destId="{FF0C855D-48B8-4713-A725-8563F60C64F1}" srcOrd="5" destOrd="0" presId="urn:microsoft.com/office/officeart/2005/8/layout/bProcess3"/>
    <dgm:cxn modelId="{45F56F80-3637-4926-8277-424634761569}" type="presParOf" srcId="{FF0C855D-48B8-4713-A725-8563F60C64F1}" destId="{1BBA9ABF-C9E9-4D83-9B04-38B84D51EE9B}" srcOrd="0" destOrd="0" presId="urn:microsoft.com/office/officeart/2005/8/layout/bProcess3"/>
    <dgm:cxn modelId="{04115340-747F-468B-9806-BE1F5BDD113D}" type="presParOf" srcId="{E26B7232-E2C2-4F55-AD60-CA0429B4A327}" destId="{0901FFDF-A43F-40B9-8704-025CC10D6043}" srcOrd="6" destOrd="0" presId="urn:microsoft.com/office/officeart/2005/8/layout/bProcess3"/>
    <dgm:cxn modelId="{577B4658-F61A-4FE8-BB91-8C2569B31EE9}" type="presParOf" srcId="{E26B7232-E2C2-4F55-AD60-CA0429B4A327}" destId="{84287AEE-20E3-4E31-BBB3-024DD6FEFE39}" srcOrd="7" destOrd="0" presId="urn:microsoft.com/office/officeart/2005/8/layout/bProcess3"/>
    <dgm:cxn modelId="{2E5D2C1B-BEAF-4639-AEF9-62761E704BC2}" type="presParOf" srcId="{84287AEE-20E3-4E31-BBB3-024DD6FEFE39}" destId="{7A64E3E1-63E9-49C8-B445-F5FB1A0FB525}" srcOrd="0" destOrd="0" presId="urn:microsoft.com/office/officeart/2005/8/layout/bProcess3"/>
    <dgm:cxn modelId="{3A0922CA-7BD5-47B6-90B5-7CFB69E55B76}" type="presParOf" srcId="{E26B7232-E2C2-4F55-AD60-CA0429B4A327}" destId="{E2DD7B7D-4569-4B2E-A0AC-F588D6FFF797}" srcOrd="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4B569AA-914F-4758-91CA-FEF2D694B555}" type="doc">
      <dgm:prSet loTypeId="urn:microsoft.com/office/officeart/2005/8/layout/hierarchy4" loCatId="hierarchy" qsTypeId="urn:microsoft.com/office/officeart/2005/8/quickstyle/3d4" qsCatId="3D" csTypeId="urn:microsoft.com/office/officeart/2005/8/colors/accent1_5" csCatId="accent1" phldr="1"/>
      <dgm:spPr/>
      <dgm:t>
        <a:bodyPr/>
        <a:lstStyle/>
        <a:p>
          <a:endParaRPr lang="es-CR"/>
        </a:p>
      </dgm:t>
    </dgm:pt>
    <dgm:pt modelId="{D232C0DB-3AE2-4361-A97F-96EB4CE8E6BF}">
      <dgm:prSet phldrT="[Texto]"/>
      <dgm:spPr/>
      <dgm:t>
        <a:bodyPr/>
        <a:lstStyle/>
        <a:p>
          <a:r>
            <a:rPr lang="es-CR" dirty="0"/>
            <a:t>IMPORTANCIA DE LOS PRINCIPIOS</a:t>
          </a:r>
        </a:p>
      </dgm:t>
    </dgm:pt>
    <dgm:pt modelId="{0E8FBD64-98E1-4630-8466-ADBED3C795AE}" type="parTrans" cxnId="{BECBC351-FA7D-4BF9-89D6-20EA3EDD617E}">
      <dgm:prSet/>
      <dgm:spPr/>
      <dgm:t>
        <a:bodyPr/>
        <a:lstStyle/>
        <a:p>
          <a:endParaRPr lang="es-CR"/>
        </a:p>
      </dgm:t>
    </dgm:pt>
    <dgm:pt modelId="{FE93DA82-FEF5-4763-B34B-B9142FBBD126}" type="sibTrans" cxnId="{BECBC351-FA7D-4BF9-89D6-20EA3EDD617E}">
      <dgm:prSet/>
      <dgm:spPr/>
      <dgm:t>
        <a:bodyPr/>
        <a:lstStyle/>
        <a:p>
          <a:endParaRPr lang="es-CR"/>
        </a:p>
      </dgm:t>
    </dgm:pt>
    <dgm:pt modelId="{6FAD9EB8-89D3-4EB6-BA44-BA9EE6E13C7E}">
      <dgm:prSet phldrT="[Texto]"/>
      <dgm:spPr/>
      <dgm:t>
        <a:bodyPr/>
        <a:lstStyle/>
        <a:p>
          <a:pPr algn="just"/>
          <a:r>
            <a:rPr lang="es-CR" b="0" dirty="0"/>
            <a:t>Una de sus principales importancias es la de auxiliar a la norma escrita ya sea por defectos u omisiones, tal y como lo indica el Código Civil, básicamente las tareas que usualmente se les atribuyen sirven para determinar su importancia.</a:t>
          </a:r>
          <a:endParaRPr lang="es-CR" dirty="0"/>
        </a:p>
      </dgm:t>
    </dgm:pt>
    <dgm:pt modelId="{2EB79EC2-4333-4D39-A579-E7B1BA5C9045}" type="parTrans" cxnId="{A8580AAC-AE9A-48C2-949A-25408812A771}">
      <dgm:prSet/>
      <dgm:spPr/>
      <dgm:t>
        <a:bodyPr/>
        <a:lstStyle/>
        <a:p>
          <a:endParaRPr lang="es-CR"/>
        </a:p>
      </dgm:t>
    </dgm:pt>
    <dgm:pt modelId="{1DF77ADB-8019-4F8A-97F3-840764B50101}" type="sibTrans" cxnId="{A8580AAC-AE9A-48C2-949A-25408812A771}">
      <dgm:prSet/>
      <dgm:spPr/>
      <dgm:t>
        <a:bodyPr/>
        <a:lstStyle/>
        <a:p>
          <a:endParaRPr lang="es-CR"/>
        </a:p>
      </dgm:t>
    </dgm:pt>
    <dgm:pt modelId="{CF9CD373-7EC4-4ABF-A83E-BC9D9E68F202}" type="pres">
      <dgm:prSet presAssocID="{B4B569AA-914F-4758-91CA-FEF2D694B555}" presName="Name0" presStyleCnt="0">
        <dgm:presLayoutVars>
          <dgm:chPref val="1"/>
          <dgm:dir/>
          <dgm:animOne val="branch"/>
          <dgm:animLvl val="lvl"/>
          <dgm:resizeHandles/>
        </dgm:presLayoutVars>
      </dgm:prSet>
      <dgm:spPr/>
    </dgm:pt>
    <dgm:pt modelId="{DDECC4BE-939C-4C48-8511-183E8253A8B1}" type="pres">
      <dgm:prSet presAssocID="{D232C0DB-3AE2-4361-A97F-96EB4CE8E6BF}" presName="vertOne" presStyleCnt="0"/>
      <dgm:spPr/>
    </dgm:pt>
    <dgm:pt modelId="{C7EB2FE2-A3DD-45F3-B752-4BBAAEFAF754}" type="pres">
      <dgm:prSet presAssocID="{D232C0DB-3AE2-4361-A97F-96EB4CE8E6BF}" presName="txOne" presStyleLbl="node0" presStyleIdx="0" presStyleCnt="1">
        <dgm:presLayoutVars>
          <dgm:chPref val="3"/>
        </dgm:presLayoutVars>
      </dgm:prSet>
      <dgm:spPr/>
    </dgm:pt>
    <dgm:pt modelId="{A1BDF3A5-FC83-4F48-8479-5469A1E2FC52}" type="pres">
      <dgm:prSet presAssocID="{D232C0DB-3AE2-4361-A97F-96EB4CE8E6BF}" presName="parTransOne" presStyleCnt="0"/>
      <dgm:spPr/>
    </dgm:pt>
    <dgm:pt modelId="{85A4AA7E-5F54-44AE-BCFB-D8064FD6CFE3}" type="pres">
      <dgm:prSet presAssocID="{D232C0DB-3AE2-4361-A97F-96EB4CE8E6BF}" presName="horzOne" presStyleCnt="0"/>
      <dgm:spPr/>
    </dgm:pt>
    <dgm:pt modelId="{1D54D8F9-E6DF-4718-82BA-3CA3973CBEE8}" type="pres">
      <dgm:prSet presAssocID="{6FAD9EB8-89D3-4EB6-BA44-BA9EE6E13C7E}" presName="vertTwo" presStyleCnt="0"/>
      <dgm:spPr/>
    </dgm:pt>
    <dgm:pt modelId="{F1063659-C827-40FE-B899-B4E30705BA7D}" type="pres">
      <dgm:prSet presAssocID="{6FAD9EB8-89D3-4EB6-BA44-BA9EE6E13C7E}" presName="txTwo" presStyleLbl="node2" presStyleIdx="0" presStyleCnt="1" custLinFactNeighborX="17575" custLinFactNeighborY="1">
        <dgm:presLayoutVars>
          <dgm:chPref val="3"/>
        </dgm:presLayoutVars>
      </dgm:prSet>
      <dgm:spPr/>
    </dgm:pt>
    <dgm:pt modelId="{614C8374-8D27-4EFA-B67C-BFCCED6CEDFE}" type="pres">
      <dgm:prSet presAssocID="{6FAD9EB8-89D3-4EB6-BA44-BA9EE6E13C7E}" presName="horzTwo" presStyleCnt="0"/>
      <dgm:spPr/>
    </dgm:pt>
  </dgm:ptLst>
  <dgm:cxnLst>
    <dgm:cxn modelId="{3A4C8622-823C-4FB1-8A8A-EFA35EA6A06D}" type="presOf" srcId="{6FAD9EB8-89D3-4EB6-BA44-BA9EE6E13C7E}" destId="{F1063659-C827-40FE-B899-B4E30705BA7D}" srcOrd="0" destOrd="0" presId="urn:microsoft.com/office/officeart/2005/8/layout/hierarchy4"/>
    <dgm:cxn modelId="{319B0B30-6D7B-4EC2-B49C-1B1FDA94893C}" type="presOf" srcId="{B4B569AA-914F-4758-91CA-FEF2D694B555}" destId="{CF9CD373-7EC4-4ABF-A83E-BC9D9E68F202}" srcOrd="0" destOrd="0" presId="urn:microsoft.com/office/officeart/2005/8/layout/hierarchy4"/>
    <dgm:cxn modelId="{BECBC351-FA7D-4BF9-89D6-20EA3EDD617E}" srcId="{B4B569AA-914F-4758-91CA-FEF2D694B555}" destId="{D232C0DB-3AE2-4361-A97F-96EB4CE8E6BF}" srcOrd="0" destOrd="0" parTransId="{0E8FBD64-98E1-4630-8466-ADBED3C795AE}" sibTransId="{FE93DA82-FEF5-4763-B34B-B9142FBBD126}"/>
    <dgm:cxn modelId="{DE7B588D-81DD-44E8-988D-79F287FBE6E5}" type="presOf" srcId="{D232C0DB-3AE2-4361-A97F-96EB4CE8E6BF}" destId="{C7EB2FE2-A3DD-45F3-B752-4BBAAEFAF754}" srcOrd="0" destOrd="0" presId="urn:microsoft.com/office/officeart/2005/8/layout/hierarchy4"/>
    <dgm:cxn modelId="{A8580AAC-AE9A-48C2-949A-25408812A771}" srcId="{D232C0DB-3AE2-4361-A97F-96EB4CE8E6BF}" destId="{6FAD9EB8-89D3-4EB6-BA44-BA9EE6E13C7E}" srcOrd="0" destOrd="0" parTransId="{2EB79EC2-4333-4D39-A579-E7B1BA5C9045}" sibTransId="{1DF77ADB-8019-4F8A-97F3-840764B50101}"/>
    <dgm:cxn modelId="{79525EAE-8FEB-4D8B-8C51-21AB7F06BE32}" type="presParOf" srcId="{CF9CD373-7EC4-4ABF-A83E-BC9D9E68F202}" destId="{DDECC4BE-939C-4C48-8511-183E8253A8B1}" srcOrd="0" destOrd="0" presId="urn:microsoft.com/office/officeart/2005/8/layout/hierarchy4"/>
    <dgm:cxn modelId="{491C9184-A04D-4BB1-8ACC-A4F4A8866D82}" type="presParOf" srcId="{DDECC4BE-939C-4C48-8511-183E8253A8B1}" destId="{C7EB2FE2-A3DD-45F3-B752-4BBAAEFAF754}" srcOrd="0" destOrd="0" presId="urn:microsoft.com/office/officeart/2005/8/layout/hierarchy4"/>
    <dgm:cxn modelId="{E2DA6D89-D420-43A0-985D-C51272CAE213}" type="presParOf" srcId="{DDECC4BE-939C-4C48-8511-183E8253A8B1}" destId="{A1BDF3A5-FC83-4F48-8479-5469A1E2FC52}" srcOrd="1" destOrd="0" presId="urn:microsoft.com/office/officeart/2005/8/layout/hierarchy4"/>
    <dgm:cxn modelId="{91B8FFB7-5DA7-4F35-9F99-AACC9B49586D}" type="presParOf" srcId="{DDECC4BE-939C-4C48-8511-183E8253A8B1}" destId="{85A4AA7E-5F54-44AE-BCFB-D8064FD6CFE3}" srcOrd="2" destOrd="0" presId="urn:microsoft.com/office/officeart/2005/8/layout/hierarchy4"/>
    <dgm:cxn modelId="{72F91814-26C6-41F3-B3FF-563CEAB4DDEA}" type="presParOf" srcId="{85A4AA7E-5F54-44AE-BCFB-D8064FD6CFE3}" destId="{1D54D8F9-E6DF-4718-82BA-3CA3973CBEE8}" srcOrd="0" destOrd="0" presId="urn:microsoft.com/office/officeart/2005/8/layout/hierarchy4"/>
    <dgm:cxn modelId="{147C01A4-6932-410E-A461-AD50FE18D3DF}" type="presParOf" srcId="{1D54D8F9-E6DF-4718-82BA-3CA3973CBEE8}" destId="{F1063659-C827-40FE-B899-B4E30705BA7D}" srcOrd="0" destOrd="0" presId="urn:microsoft.com/office/officeart/2005/8/layout/hierarchy4"/>
    <dgm:cxn modelId="{A487750A-91DF-4B88-A5B2-E7B66A7CEF33}" type="presParOf" srcId="{1D54D8F9-E6DF-4718-82BA-3CA3973CBEE8}" destId="{614C8374-8D27-4EFA-B67C-BFCCED6CEDFE}"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9EDA1CA2-C3BD-4201-9EC5-E45D9E6995F9}" type="doc">
      <dgm:prSet loTypeId="urn:microsoft.com/office/officeart/2005/8/layout/bProcess3" loCatId="process" qsTypeId="urn:microsoft.com/office/officeart/2005/8/quickstyle/3d1" qsCatId="3D" csTypeId="urn:microsoft.com/office/officeart/2005/8/colors/accent4_3" csCatId="accent4" phldr="1"/>
      <dgm:spPr/>
      <dgm:t>
        <a:bodyPr/>
        <a:lstStyle/>
        <a:p>
          <a:endParaRPr lang="es-CR"/>
        </a:p>
      </dgm:t>
    </dgm:pt>
    <dgm:pt modelId="{BED7C0E2-0E90-46F3-B392-93849A938DC4}">
      <dgm:prSet phldrT="[Texto]"/>
      <dgm:spPr/>
      <dgm:t>
        <a:bodyPr/>
        <a:lstStyle/>
        <a:p>
          <a:pPr>
            <a:buSzPts val="1000"/>
            <a:buFont typeface="Courier New" panose="02070309020205020404" pitchFamily="49" charset="0"/>
            <a:buChar char="o"/>
          </a:pPr>
          <a:r>
            <a:rPr lang="es-CR" b="1" dirty="0"/>
            <a:t>Reajustes por Variación de Costos</a:t>
          </a:r>
          <a:r>
            <a:rPr lang="es-CR" dirty="0"/>
            <a:t>:</a:t>
          </a:r>
        </a:p>
        <a:p>
          <a:pPr>
            <a:buSzPts val="1000"/>
            <a:buFont typeface="Courier New" panose="02070309020205020404" pitchFamily="49" charset="0"/>
            <a:buChar char="o"/>
          </a:pPr>
          <a:r>
            <a:rPr lang="es-CR" dirty="0"/>
            <a:t>Uso de fórmulas legales para actualizar precios (ej.: alza de insumos).</a:t>
          </a:r>
          <a:br>
            <a:rPr lang="es-CR" dirty="0"/>
          </a:br>
          <a:r>
            <a:rPr lang="es-CR" i="1" dirty="0"/>
            <a:t>Ejemplo</a:t>
          </a:r>
          <a:r>
            <a:rPr lang="es-CR" dirty="0"/>
            <a:t>: Ajuste del 15% en el Hospital de Alajuela (2022) por incremento del acero.</a:t>
          </a:r>
        </a:p>
      </dgm:t>
    </dgm:pt>
    <dgm:pt modelId="{17BDF857-182A-494A-93B1-F3E0168DB724}" type="parTrans" cxnId="{34D5EEE2-B97F-4BD3-8194-8CA900ED451C}">
      <dgm:prSet/>
      <dgm:spPr/>
      <dgm:t>
        <a:bodyPr/>
        <a:lstStyle/>
        <a:p>
          <a:endParaRPr lang="es-CR"/>
        </a:p>
      </dgm:t>
    </dgm:pt>
    <dgm:pt modelId="{FEA42B3F-8A09-4536-BAD4-9A0E1561EA15}" type="sibTrans" cxnId="{34D5EEE2-B97F-4BD3-8194-8CA900ED451C}">
      <dgm:prSet/>
      <dgm:spPr/>
      <dgm:t>
        <a:bodyPr/>
        <a:lstStyle/>
        <a:p>
          <a:endParaRPr lang="es-CR"/>
        </a:p>
      </dgm:t>
    </dgm:pt>
    <dgm:pt modelId="{B108BC0E-D4D5-4A92-8ACD-C31B36B36B17}">
      <dgm:prSet phldrT="[Texto]"/>
      <dgm:spPr/>
      <dgm:t>
        <a:bodyPr/>
        <a:lstStyle/>
        <a:p>
          <a:pPr>
            <a:buSzPts val="1000"/>
            <a:buFont typeface="Courier New" panose="02070309020205020404" pitchFamily="49" charset="0"/>
            <a:buChar char="o"/>
          </a:pPr>
          <a:r>
            <a:rPr lang="es-CR" b="1" dirty="0"/>
            <a:t>Indemnización por Retrasos de la Administración</a:t>
          </a:r>
          <a:r>
            <a:rPr lang="es-CR" dirty="0"/>
            <a:t>:</a:t>
          </a:r>
        </a:p>
        <a:p>
          <a:pPr>
            <a:buSzPts val="1000"/>
            <a:buFont typeface="Courier New" panose="02070309020205020404" pitchFamily="49" charset="0"/>
            <a:buChar char="o"/>
          </a:pPr>
          <a:r>
            <a:rPr lang="es-CR" dirty="0"/>
            <a:t>Compensación por costos adicionales (mano de obra ociosa, almacenamiento).</a:t>
          </a:r>
          <a:br>
            <a:rPr lang="es-CR" dirty="0"/>
          </a:br>
          <a:r>
            <a:rPr lang="es-CR" i="1" dirty="0"/>
            <a:t>Ejemplo</a:t>
          </a:r>
          <a:r>
            <a:rPr lang="es-CR" dirty="0"/>
            <a:t>: ₡1.200 millones a contratista de Ruta 27 por demora en permisos (2019).</a:t>
          </a:r>
        </a:p>
      </dgm:t>
    </dgm:pt>
    <dgm:pt modelId="{33D54554-E1AF-44D2-BE93-D49323407241}" type="parTrans" cxnId="{18342FE2-ED7F-40ED-9DCE-6BA5B24C1CAC}">
      <dgm:prSet/>
      <dgm:spPr/>
      <dgm:t>
        <a:bodyPr/>
        <a:lstStyle/>
        <a:p>
          <a:endParaRPr lang="es-CR"/>
        </a:p>
      </dgm:t>
    </dgm:pt>
    <dgm:pt modelId="{91CF362A-D27D-4F3E-B85F-DBC8B5E4CB11}" type="sibTrans" cxnId="{18342FE2-ED7F-40ED-9DCE-6BA5B24C1CAC}">
      <dgm:prSet/>
      <dgm:spPr/>
      <dgm:t>
        <a:bodyPr/>
        <a:lstStyle/>
        <a:p>
          <a:endParaRPr lang="es-CR"/>
        </a:p>
      </dgm:t>
    </dgm:pt>
    <dgm:pt modelId="{4BA779E7-59E3-4369-B461-65C62596A512}">
      <dgm:prSet phldrT="[Texto]"/>
      <dgm:spPr/>
      <dgm:t>
        <a:bodyPr/>
        <a:lstStyle/>
        <a:p>
          <a:r>
            <a:rPr lang="es-CR" b="1" dirty="0"/>
            <a:t>Resolución Contractual con Indemnización</a:t>
          </a:r>
          <a:r>
            <a:rPr lang="es-CR" dirty="0"/>
            <a:t>:</a:t>
          </a:r>
        </a:p>
        <a:p>
          <a:pPr>
            <a:buSzPts val="1000"/>
            <a:buFont typeface="Courier New" panose="02070309020205020404" pitchFamily="49" charset="0"/>
            <a:buChar char="o"/>
          </a:pPr>
          <a:r>
            <a:rPr lang="es-CR" dirty="0"/>
            <a:t>Pago por lo ejecutado + lucros cesantes si el Estado cancela sin causa.</a:t>
          </a:r>
        </a:p>
      </dgm:t>
    </dgm:pt>
    <dgm:pt modelId="{6DFF6B1B-4BD0-48D9-90DA-158A1BF4A987}" type="parTrans" cxnId="{0DCA1D7C-8FE9-4130-A0FD-CE4344E2C91F}">
      <dgm:prSet/>
      <dgm:spPr/>
      <dgm:t>
        <a:bodyPr/>
        <a:lstStyle/>
        <a:p>
          <a:endParaRPr lang="es-CR"/>
        </a:p>
      </dgm:t>
    </dgm:pt>
    <dgm:pt modelId="{22BC73B0-B7C3-4265-8ED5-C7812D0DFF63}" type="sibTrans" cxnId="{0DCA1D7C-8FE9-4130-A0FD-CE4344E2C91F}">
      <dgm:prSet/>
      <dgm:spPr/>
      <dgm:t>
        <a:bodyPr/>
        <a:lstStyle/>
        <a:p>
          <a:endParaRPr lang="es-CR"/>
        </a:p>
      </dgm:t>
    </dgm:pt>
    <dgm:pt modelId="{02BCD226-C6D0-4C9C-99EA-7D9AC5C0F866}">
      <dgm:prSet phldrT="[Texto]"/>
      <dgm:spPr/>
      <dgm:t>
        <a:bodyPr/>
        <a:lstStyle/>
        <a:p>
          <a:pPr algn="ctr"/>
          <a:r>
            <a:rPr lang="es-CR" b="1" dirty="0"/>
            <a:t>Conclusión</a:t>
          </a:r>
          <a:endParaRPr lang="es-CR" dirty="0"/>
        </a:p>
        <a:p>
          <a:pPr algn="just">
            <a:buSzPts val="1000"/>
            <a:buFont typeface="Symbol" panose="05050102010706020507" pitchFamily="18" charset="2"/>
            <a:buChar char=""/>
          </a:pPr>
          <a:r>
            <a:rPr lang="es-CR" b="1" dirty="0"/>
            <a:t>Equidad contractual</a:t>
          </a:r>
          <a:r>
            <a:rPr lang="es-CR" dirty="0"/>
            <a:t>: El principio asegura que el Estado </a:t>
          </a:r>
          <a:r>
            <a:rPr lang="es-CR" i="1" dirty="0"/>
            <a:t>no traslade riesgos injustos</a:t>
          </a:r>
          <a:r>
            <a:rPr lang="es-CR" dirty="0"/>
            <a:t> al sector privado.</a:t>
          </a:r>
        </a:p>
        <a:p>
          <a:pPr algn="just">
            <a:buSzPts val="1000"/>
            <a:buFont typeface="Symbol" panose="05050102010706020507" pitchFamily="18" charset="2"/>
            <a:buChar char=""/>
          </a:pPr>
          <a:r>
            <a:rPr lang="es-CR" b="1" dirty="0"/>
            <a:t>Beneficio público</a:t>
          </a:r>
          <a:r>
            <a:rPr lang="es-CR" dirty="0"/>
            <a:t>: Evita paralización de proyectos y promueve confianza en la contratación estatal.</a:t>
          </a:r>
        </a:p>
      </dgm:t>
    </dgm:pt>
    <dgm:pt modelId="{CEB98E40-2AB6-4EA0-AC1F-BB7E42BF5C97}" type="parTrans" cxnId="{AA863D3C-7B9C-4AF4-BD82-8528F0AF0877}">
      <dgm:prSet/>
      <dgm:spPr/>
      <dgm:t>
        <a:bodyPr/>
        <a:lstStyle/>
        <a:p>
          <a:endParaRPr lang="es-CR"/>
        </a:p>
      </dgm:t>
    </dgm:pt>
    <dgm:pt modelId="{6C757264-8B1A-45F4-BE3B-D31336C443E4}" type="sibTrans" cxnId="{AA863D3C-7B9C-4AF4-BD82-8528F0AF0877}">
      <dgm:prSet/>
      <dgm:spPr/>
      <dgm:t>
        <a:bodyPr/>
        <a:lstStyle/>
        <a:p>
          <a:endParaRPr lang="es-CR"/>
        </a:p>
      </dgm:t>
    </dgm:pt>
    <dgm:pt modelId="{88BF363B-55BA-45A1-AB57-293F1DF13217}">
      <dgm:prSet phldrT="[Texto]"/>
      <dgm:spPr/>
      <dgm:t>
        <a:bodyPr/>
        <a:lstStyle/>
        <a:p>
          <a:r>
            <a:rPr lang="es-CR" i="1" dirty="0"/>
            <a:t>"La intangibilidad patrimonial es un escudo para el contratista y un compromiso del Estado con la justicia contractual."</a:t>
          </a:r>
          <a:endParaRPr lang="es-CR" dirty="0"/>
        </a:p>
      </dgm:t>
    </dgm:pt>
    <dgm:pt modelId="{E0D011C1-E051-4A23-95A9-74B3C4FFCB97}" type="parTrans" cxnId="{8DCF1A12-2EC8-4464-8873-42705D891DE4}">
      <dgm:prSet/>
      <dgm:spPr/>
      <dgm:t>
        <a:bodyPr/>
        <a:lstStyle/>
        <a:p>
          <a:endParaRPr lang="es-CR"/>
        </a:p>
      </dgm:t>
    </dgm:pt>
    <dgm:pt modelId="{A509B03D-675F-4A1F-BA2E-50E7F9BC3AB6}" type="sibTrans" cxnId="{8DCF1A12-2EC8-4464-8873-42705D891DE4}">
      <dgm:prSet/>
      <dgm:spPr/>
      <dgm:t>
        <a:bodyPr/>
        <a:lstStyle/>
        <a:p>
          <a:endParaRPr lang="es-CR"/>
        </a:p>
      </dgm:t>
    </dgm:pt>
    <dgm:pt modelId="{E26B7232-E2C2-4F55-AD60-CA0429B4A327}" type="pres">
      <dgm:prSet presAssocID="{9EDA1CA2-C3BD-4201-9EC5-E45D9E6995F9}" presName="Name0" presStyleCnt="0">
        <dgm:presLayoutVars>
          <dgm:dir/>
          <dgm:resizeHandles val="exact"/>
        </dgm:presLayoutVars>
      </dgm:prSet>
      <dgm:spPr/>
    </dgm:pt>
    <dgm:pt modelId="{1FFA0752-00EC-4580-8E6A-9D4946D6B722}" type="pres">
      <dgm:prSet presAssocID="{BED7C0E2-0E90-46F3-B392-93849A938DC4}" presName="node" presStyleLbl="node1" presStyleIdx="0" presStyleCnt="5">
        <dgm:presLayoutVars>
          <dgm:bulletEnabled val="1"/>
        </dgm:presLayoutVars>
      </dgm:prSet>
      <dgm:spPr/>
    </dgm:pt>
    <dgm:pt modelId="{001A08E5-5E40-4BBD-8BBD-3B370678773F}" type="pres">
      <dgm:prSet presAssocID="{FEA42B3F-8A09-4536-BAD4-9A0E1561EA15}" presName="sibTrans" presStyleLbl="sibTrans1D1" presStyleIdx="0" presStyleCnt="4"/>
      <dgm:spPr/>
    </dgm:pt>
    <dgm:pt modelId="{4BD8909A-4537-45EF-82C9-947BCF90BC6E}" type="pres">
      <dgm:prSet presAssocID="{FEA42B3F-8A09-4536-BAD4-9A0E1561EA15}" presName="connectorText" presStyleLbl="sibTrans1D1" presStyleIdx="0" presStyleCnt="4"/>
      <dgm:spPr/>
    </dgm:pt>
    <dgm:pt modelId="{89918829-3EE4-44B9-BD80-ADFD7FC39E1C}" type="pres">
      <dgm:prSet presAssocID="{B108BC0E-D4D5-4A92-8ACD-C31B36B36B17}" presName="node" presStyleLbl="node1" presStyleIdx="1" presStyleCnt="5">
        <dgm:presLayoutVars>
          <dgm:bulletEnabled val="1"/>
        </dgm:presLayoutVars>
      </dgm:prSet>
      <dgm:spPr/>
    </dgm:pt>
    <dgm:pt modelId="{D0614D4B-D21D-4206-9DEB-1A34300901B2}" type="pres">
      <dgm:prSet presAssocID="{91CF362A-D27D-4F3E-B85F-DBC8B5E4CB11}" presName="sibTrans" presStyleLbl="sibTrans1D1" presStyleIdx="1" presStyleCnt="4"/>
      <dgm:spPr/>
    </dgm:pt>
    <dgm:pt modelId="{5F26C2A3-5795-470A-B8EA-6C77A590F8F2}" type="pres">
      <dgm:prSet presAssocID="{91CF362A-D27D-4F3E-B85F-DBC8B5E4CB11}" presName="connectorText" presStyleLbl="sibTrans1D1" presStyleIdx="1" presStyleCnt="4"/>
      <dgm:spPr/>
    </dgm:pt>
    <dgm:pt modelId="{5E3A4042-816A-4BF3-9AE6-3ABA239DAEDE}" type="pres">
      <dgm:prSet presAssocID="{4BA779E7-59E3-4369-B461-65C62596A512}" presName="node" presStyleLbl="node1" presStyleIdx="2" presStyleCnt="5">
        <dgm:presLayoutVars>
          <dgm:bulletEnabled val="1"/>
        </dgm:presLayoutVars>
      </dgm:prSet>
      <dgm:spPr/>
    </dgm:pt>
    <dgm:pt modelId="{FF0C855D-48B8-4713-A725-8563F60C64F1}" type="pres">
      <dgm:prSet presAssocID="{22BC73B0-B7C3-4265-8ED5-C7812D0DFF63}" presName="sibTrans" presStyleLbl="sibTrans1D1" presStyleIdx="2" presStyleCnt="4"/>
      <dgm:spPr/>
    </dgm:pt>
    <dgm:pt modelId="{1BBA9ABF-C9E9-4D83-9B04-38B84D51EE9B}" type="pres">
      <dgm:prSet presAssocID="{22BC73B0-B7C3-4265-8ED5-C7812D0DFF63}" presName="connectorText" presStyleLbl="sibTrans1D1" presStyleIdx="2" presStyleCnt="4"/>
      <dgm:spPr/>
    </dgm:pt>
    <dgm:pt modelId="{0901FFDF-A43F-40B9-8704-025CC10D6043}" type="pres">
      <dgm:prSet presAssocID="{02BCD226-C6D0-4C9C-99EA-7D9AC5C0F866}" presName="node" presStyleLbl="node1" presStyleIdx="3" presStyleCnt="5">
        <dgm:presLayoutVars>
          <dgm:bulletEnabled val="1"/>
        </dgm:presLayoutVars>
      </dgm:prSet>
      <dgm:spPr/>
    </dgm:pt>
    <dgm:pt modelId="{84287AEE-20E3-4E31-BBB3-024DD6FEFE39}" type="pres">
      <dgm:prSet presAssocID="{6C757264-8B1A-45F4-BE3B-D31336C443E4}" presName="sibTrans" presStyleLbl="sibTrans1D1" presStyleIdx="3" presStyleCnt="4"/>
      <dgm:spPr/>
    </dgm:pt>
    <dgm:pt modelId="{7A64E3E1-63E9-49C8-B445-F5FB1A0FB525}" type="pres">
      <dgm:prSet presAssocID="{6C757264-8B1A-45F4-BE3B-D31336C443E4}" presName="connectorText" presStyleLbl="sibTrans1D1" presStyleIdx="3" presStyleCnt="4"/>
      <dgm:spPr/>
    </dgm:pt>
    <dgm:pt modelId="{E2DD7B7D-4569-4B2E-A0AC-F588D6FFF797}" type="pres">
      <dgm:prSet presAssocID="{88BF363B-55BA-45A1-AB57-293F1DF13217}" presName="node" presStyleLbl="node1" presStyleIdx="4" presStyleCnt="5">
        <dgm:presLayoutVars>
          <dgm:bulletEnabled val="1"/>
        </dgm:presLayoutVars>
      </dgm:prSet>
      <dgm:spPr/>
    </dgm:pt>
  </dgm:ptLst>
  <dgm:cxnLst>
    <dgm:cxn modelId="{E76B7B05-A234-49FD-A221-D692863344E4}" type="presOf" srcId="{FEA42B3F-8A09-4536-BAD4-9A0E1561EA15}" destId="{001A08E5-5E40-4BBD-8BBD-3B370678773F}" srcOrd="0" destOrd="0" presId="urn:microsoft.com/office/officeart/2005/8/layout/bProcess3"/>
    <dgm:cxn modelId="{8E5C2207-7630-4EC3-AE79-9B9BAF73C23C}" type="presOf" srcId="{FEA42B3F-8A09-4536-BAD4-9A0E1561EA15}" destId="{4BD8909A-4537-45EF-82C9-947BCF90BC6E}" srcOrd="1" destOrd="0" presId="urn:microsoft.com/office/officeart/2005/8/layout/bProcess3"/>
    <dgm:cxn modelId="{73775C11-8F59-4526-BA6B-552E342AB915}" type="presOf" srcId="{BED7C0E2-0E90-46F3-B392-93849A938DC4}" destId="{1FFA0752-00EC-4580-8E6A-9D4946D6B722}" srcOrd="0" destOrd="0" presId="urn:microsoft.com/office/officeart/2005/8/layout/bProcess3"/>
    <dgm:cxn modelId="{8DCF1A12-2EC8-4464-8873-42705D891DE4}" srcId="{9EDA1CA2-C3BD-4201-9EC5-E45D9E6995F9}" destId="{88BF363B-55BA-45A1-AB57-293F1DF13217}" srcOrd="4" destOrd="0" parTransId="{E0D011C1-E051-4A23-95A9-74B3C4FFCB97}" sibTransId="{A509B03D-675F-4A1F-BA2E-50E7F9BC3AB6}"/>
    <dgm:cxn modelId="{326E3B19-D96D-4DE4-8777-AAEE0500A214}" type="presOf" srcId="{B108BC0E-D4D5-4A92-8ACD-C31B36B36B17}" destId="{89918829-3EE4-44B9-BD80-ADFD7FC39E1C}" srcOrd="0" destOrd="0" presId="urn:microsoft.com/office/officeart/2005/8/layout/bProcess3"/>
    <dgm:cxn modelId="{CD0C691E-0EBE-4B4C-8542-854C1D0D611A}" type="presOf" srcId="{22BC73B0-B7C3-4265-8ED5-C7812D0DFF63}" destId="{1BBA9ABF-C9E9-4D83-9B04-38B84D51EE9B}" srcOrd="1" destOrd="0" presId="urn:microsoft.com/office/officeart/2005/8/layout/bProcess3"/>
    <dgm:cxn modelId="{07C76539-16C1-49F7-938C-FF2031ACF492}" type="presOf" srcId="{02BCD226-C6D0-4C9C-99EA-7D9AC5C0F866}" destId="{0901FFDF-A43F-40B9-8704-025CC10D6043}" srcOrd="0" destOrd="0" presId="urn:microsoft.com/office/officeart/2005/8/layout/bProcess3"/>
    <dgm:cxn modelId="{AA863D3C-7B9C-4AF4-BD82-8528F0AF0877}" srcId="{9EDA1CA2-C3BD-4201-9EC5-E45D9E6995F9}" destId="{02BCD226-C6D0-4C9C-99EA-7D9AC5C0F866}" srcOrd="3" destOrd="0" parTransId="{CEB98E40-2AB6-4EA0-AC1F-BB7E42BF5C97}" sibTransId="{6C757264-8B1A-45F4-BE3B-D31336C443E4}"/>
    <dgm:cxn modelId="{7E966A63-C448-46D0-8E51-0827F7CF176F}" type="presOf" srcId="{6C757264-8B1A-45F4-BE3B-D31336C443E4}" destId="{7A64E3E1-63E9-49C8-B445-F5FB1A0FB525}" srcOrd="1" destOrd="0" presId="urn:microsoft.com/office/officeart/2005/8/layout/bProcess3"/>
    <dgm:cxn modelId="{ADEB7667-9BA4-464E-8449-373F796343C7}" type="presOf" srcId="{4BA779E7-59E3-4369-B461-65C62596A512}" destId="{5E3A4042-816A-4BF3-9AE6-3ABA239DAEDE}" srcOrd="0" destOrd="0" presId="urn:microsoft.com/office/officeart/2005/8/layout/bProcess3"/>
    <dgm:cxn modelId="{0DCA1D7C-8FE9-4130-A0FD-CE4344E2C91F}" srcId="{9EDA1CA2-C3BD-4201-9EC5-E45D9E6995F9}" destId="{4BA779E7-59E3-4369-B461-65C62596A512}" srcOrd="2" destOrd="0" parTransId="{6DFF6B1B-4BD0-48D9-90DA-158A1BF4A987}" sibTransId="{22BC73B0-B7C3-4265-8ED5-C7812D0DFF63}"/>
    <dgm:cxn modelId="{AF6D6F88-FE96-4931-BE48-C680FA5D250C}" type="presOf" srcId="{22BC73B0-B7C3-4265-8ED5-C7812D0DFF63}" destId="{FF0C855D-48B8-4713-A725-8563F60C64F1}" srcOrd="0" destOrd="0" presId="urn:microsoft.com/office/officeart/2005/8/layout/bProcess3"/>
    <dgm:cxn modelId="{1A9EADB1-FB50-468E-9925-38558FED078B}" type="presOf" srcId="{88BF363B-55BA-45A1-AB57-293F1DF13217}" destId="{E2DD7B7D-4569-4B2E-A0AC-F588D6FFF797}" srcOrd="0" destOrd="0" presId="urn:microsoft.com/office/officeart/2005/8/layout/bProcess3"/>
    <dgm:cxn modelId="{F8D027BD-9741-4DB2-A2E0-CB5E9E184E96}" type="presOf" srcId="{91CF362A-D27D-4F3E-B85F-DBC8B5E4CB11}" destId="{5F26C2A3-5795-470A-B8EA-6C77A590F8F2}" srcOrd="1" destOrd="0" presId="urn:microsoft.com/office/officeart/2005/8/layout/bProcess3"/>
    <dgm:cxn modelId="{C94861DB-3DBB-4B5A-8572-CE20A2B2AB10}" type="presOf" srcId="{6C757264-8B1A-45F4-BE3B-D31336C443E4}" destId="{84287AEE-20E3-4E31-BBB3-024DD6FEFE39}" srcOrd="0" destOrd="0" presId="urn:microsoft.com/office/officeart/2005/8/layout/bProcess3"/>
    <dgm:cxn modelId="{18342FE2-ED7F-40ED-9DCE-6BA5B24C1CAC}" srcId="{9EDA1CA2-C3BD-4201-9EC5-E45D9E6995F9}" destId="{B108BC0E-D4D5-4A92-8ACD-C31B36B36B17}" srcOrd="1" destOrd="0" parTransId="{33D54554-E1AF-44D2-BE93-D49323407241}" sibTransId="{91CF362A-D27D-4F3E-B85F-DBC8B5E4CB11}"/>
    <dgm:cxn modelId="{34D5EEE2-B97F-4BD3-8194-8CA900ED451C}" srcId="{9EDA1CA2-C3BD-4201-9EC5-E45D9E6995F9}" destId="{BED7C0E2-0E90-46F3-B392-93849A938DC4}" srcOrd="0" destOrd="0" parTransId="{17BDF857-182A-494A-93B1-F3E0168DB724}" sibTransId="{FEA42B3F-8A09-4536-BAD4-9A0E1561EA15}"/>
    <dgm:cxn modelId="{DC0F29E3-D9CF-4111-B3FE-F14E0387AF78}" type="presOf" srcId="{91CF362A-D27D-4F3E-B85F-DBC8B5E4CB11}" destId="{D0614D4B-D21D-4206-9DEB-1A34300901B2}" srcOrd="0" destOrd="0" presId="urn:microsoft.com/office/officeart/2005/8/layout/bProcess3"/>
    <dgm:cxn modelId="{5666BFE3-5049-4C99-90D6-721690962689}" type="presOf" srcId="{9EDA1CA2-C3BD-4201-9EC5-E45D9E6995F9}" destId="{E26B7232-E2C2-4F55-AD60-CA0429B4A327}" srcOrd="0" destOrd="0" presId="urn:microsoft.com/office/officeart/2005/8/layout/bProcess3"/>
    <dgm:cxn modelId="{F871656A-8259-47CD-AC81-4CC847514F12}" type="presParOf" srcId="{E26B7232-E2C2-4F55-AD60-CA0429B4A327}" destId="{1FFA0752-00EC-4580-8E6A-9D4946D6B722}" srcOrd="0" destOrd="0" presId="urn:microsoft.com/office/officeart/2005/8/layout/bProcess3"/>
    <dgm:cxn modelId="{AE2E7685-922A-4E6C-9E6A-6F373D55DC84}" type="presParOf" srcId="{E26B7232-E2C2-4F55-AD60-CA0429B4A327}" destId="{001A08E5-5E40-4BBD-8BBD-3B370678773F}" srcOrd="1" destOrd="0" presId="urn:microsoft.com/office/officeart/2005/8/layout/bProcess3"/>
    <dgm:cxn modelId="{AA7154FF-9931-4899-B0D7-8573EF9A0292}" type="presParOf" srcId="{001A08E5-5E40-4BBD-8BBD-3B370678773F}" destId="{4BD8909A-4537-45EF-82C9-947BCF90BC6E}" srcOrd="0" destOrd="0" presId="urn:microsoft.com/office/officeart/2005/8/layout/bProcess3"/>
    <dgm:cxn modelId="{38BF8C11-421E-45E2-8433-80A9058E5585}" type="presParOf" srcId="{E26B7232-E2C2-4F55-AD60-CA0429B4A327}" destId="{89918829-3EE4-44B9-BD80-ADFD7FC39E1C}" srcOrd="2" destOrd="0" presId="urn:microsoft.com/office/officeart/2005/8/layout/bProcess3"/>
    <dgm:cxn modelId="{66466D7D-BD30-46C1-932B-209999733DFA}" type="presParOf" srcId="{E26B7232-E2C2-4F55-AD60-CA0429B4A327}" destId="{D0614D4B-D21D-4206-9DEB-1A34300901B2}" srcOrd="3" destOrd="0" presId="urn:microsoft.com/office/officeart/2005/8/layout/bProcess3"/>
    <dgm:cxn modelId="{FD563FBB-F930-4F1E-A26A-808608D01D04}" type="presParOf" srcId="{D0614D4B-D21D-4206-9DEB-1A34300901B2}" destId="{5F26C2A3-5795-470A-B8EA-6C77A590F8F2}" srcOrd="0" destOrd="0" presId="urn:microsoft.com/office/officeart/2005/8/layout/bProcess3"/>
    <dgm:cxn modelId="{66F09647-57F1-4EDC-AA52-27B0920D3CE3}" type="presParOf" srcId="{E26B7232-E2C2-4F55-AD60-CA0429B4A327}" destId="{5E3A4042-816A-4BF3-9AE6-3ABA239DAEDE}" srcOrd="4" destOrd="0" presId="urn:microsoft.com/office/officeart/2005/8/layout/bProcess3"/>
    <dgm:cxn modelId="{A448E351-7813-4D5D-92DB-27597B6EDFE0}" type="presParOf" srcId="{E26B7232-E2C2-4F55-AD60-CA0429B4A327}" destId="{FF0C855D-48B8-4713-A725-8563F60C64F1}" srcOrd="5" destOrd="0" presId="urn:microsoft.com/office/officeart/2005/8/layout/bProcess3"/>
    <dgm:cxn modelId="{45F56F80-3637-4926-8277-424634761569}" type="presParOf" srcId="{FF0C855D-48B8-4713-A725-8563F60C64F1}" destId="{1BBA9ABF-C9E9-4D83-9B04-38B84D51EE9B}" srcOrd="0" destOrd="0" presId="urn:microsoft.com/office/officeart/2005/8/layout/bProcess3"/>
    <dgm:cxn modelId="{04115340-747F-468B-9806-BE1F5BDD113D}" type="presParOf" srcId="{E26B7232-E2C2-4F55-AD60-CA0429B4A327}" destId="{0901FFDF-A43F-40B9-8704-025CC10D6043}" srcOrd="6" destOrd="0" presId="urn:microsoft.com/office/officeart/2005/8/layout/bProcess3"/>
    <dgm:cxn modelId="{577B4658-F61A-4FE8-BB91-8C2569B31EE9}" type="presParOf" srcId="{E26B7232-E2C2-4F55-AD60-CA0429B4A327}" destId="{84287AEE-20E3-4E31-BBB3-024DD6FEFE39}" srcOrd="7" destOrd="0" presId="urn:microsoft.com/office/officeart/2005/8/layout/bProcess3"/>
    <dgm:cxn modelId="{2E5D2C1B-BEAF-4639-AEF9-62761E704BC2}" type="presParOf" srcId="{84287AEE-20E3-4E31-BBB3-024DD6FEFE39}" destId="{7A64E3E1-63E9-49C8-B445-F5FB1A0FB525}" srcOrd="0" destOrd="0" presId="urn:microsoft.com/office/officeart/2005/8/layout/bProcess3"/>
    <dgm:cxn modelId="{3A0922CA-7BD5-47B6-90B5-7CFB69E55B76}" type="presParOf" srcId="{E26B7232-E2C2-4F55-AD60-CA0429B4A327}" destId="{E2DD7B7D-4569-4B2E-A0AC-F588D6FFF797}" srcOrd="8" destOrd="0" presId="urn:microsoft.com/office/officeart/2005/8/layout/b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4B569AA-914F-4758-91CA-FEF2D694B555}" type="doc">
      <dgm:prSet loTypeId="urn:microsoft.com/office/officeart/2005/8/layout/hierarchy4" loCatId="hierarchy" qsTypeId="urn:microsoft.com/office/officeart/2005/8/quickstyle/3d4" qsCatId="3D" csTypeId="urn:microsoft.com/office/officeart/2005/8/colors/accent1_5" csCatId="accent1" phldr="1"/>
      <dgm:spPr/>
      <dgm:t>
        <a:bodyPr/>
        <a:lstStyle/>
        <a:p>
          <a:endParaRPr lang="es-CR"/>
        </a:p>
      </dgm:t>
    </dgm:pt>
    <dgm:pt modelId="{D232C0DB-3AE2-4361-A97F-96EB4CE8E6BF}">
      <dgm:prSet phldrT="[Texto]"/>
      <dgm:spPr/>
      <dgm:t>
        <a:bodyPr/>
        <a:lstStyle/>
        <a:p>
          <a:pPr algn="ctr"/>
          <a:r>
            <a:rPr lang="es-CR" dirty="0"/>
            <a:t>FUNCIONES DE LOS PRINCIPIOS</a:t>
          </a:r>
        </a:p>
      </dgm:t>
    </dgm:pt>
    <dgm:pt modelId="{0E8FBD64-98E1-4630-8466-ADBED3C795AE}" type="parTrans" cxnId="{BECBC351-FA7D-4BF9-89D6-20EA3EDD617E}">
      <dgm:prSet/>
      <dgm:spPr/>
      <dgm:t>
        <a:bodyPr/>
        <a:lstStyle/>
        <a:p>
          <a:endParaRPr lang="es-CR"/>
        </a:p>
      </dgm:t>
    </dgm:pt>
    <dgm:pt modelId="{FE93DA82-FEF5-4763-B34B-B9142FBBD126}" type="sibTrans" cxnId="{BECBC351-FA7D-4BF9-89D6-20EA3EDD617E}">
      <dgm:prSet/>
      <dgm:spPr/>
      <dgm:t>
        <a:bodyPr/>
        <a:lstStyle/>
        <a:p>
          <a:endParaRPr lang="es-CR"/>
        </a:p>
      </dgm:t>
    </dgm:pt>
    <dgm:pt modelId="{A704FB2A-F5D8-4D1A-A555-A5003F86406E}">
      <dgm:prSet phldrT="[Texto]"/>
      <dgm:spPr/>
      <dgm:t>
        <a:bodyPr/>
        <a:lstStyle/>
        <a:p>
          <a:pPr algn="just">
            <a:buFont typeface="+mj-lt"/>
            <a:buAutoNum type="arabicPeriod"/>
          </a:pPr>
          <a:r>
            <a:rPr lang="es-MX"/>
            <a:t>a)	Función directiva de corte general para todo el proceso de creación y aplicación del Derecho. </a:t>
          </a:r>
          <a:endParaRPr lang="es-CR" dirty="0"/>
        </a:p>
      </dgm:t>
    </dgm:pt>
    <dgm:pt modelId="{47EB757B-7DF7-4D5E-AA16-1A7B97FF1184}" type="parTrans" cxnId="{3D5BF729-C1B1-4323-B5C6-1379494A724E}">
      <dgm:prSet/>
      <dgm:spPr/>
      <dgm:t>
        <a:bodyPr/>
        <a:lstStyle/>
        <a:p>
          <a:endParaRPr lang="es-CR"/>
        </a:p>
      </dgm:t>
    </dgm:pt>
    <dgm:pt modelId="{B0C13BF7-DB5A-4AA2-8A66-D53D203E12B2}" type="sibTrans" cxnId="{3D5BF729-C1B1-4323-B5C6-1379494A724E}">
      <dgm:prSet/>
      <dgm:spPr/>
      <dgm:t>
        <a:bodyPr/>
        <a:lstStyle/>
        <a:p>
          <a:endParaRPr lang="es-CR"/>
        </a:p>
      </dgm:t>
    </dgm:pt>
    <dgm:pt modelId="{6403248C-3AA5-44DF-AC2D-1A4A89412219}">
      <dgm:prSet/>
      <dgm:spPr/>
      <dgm:t>
        <a:bodyPr/>
        <a:lstStyle/>
        <a:p>
          <a:pPr algn="just">
            <a:buFont typeface="+mj-lt"/>
            <a:buAutoNum type="arabicPeriod"/>
          </a:pPr>
          <a:r>
            <a:rPr lang="es-MX" dirty="0"/>
            <a:t>Para los particulares cuando suscriben contratos, para disciplinar laboralmente a un trabajador, para negarse a indemnizar a quien se aprovecha de su propio comportamiento doloso, etc. Son obtenidos de un proceso de abstracción y generalización de normas que dan como resultado principios que se presentan como pilares de justicia que dan cimentación al sistema normativo</a:t>
          </a:r>
          <a:endParaRPr lang="es-CR" dirty="0"/>
        </a:p>
      </dgm:t>
    </dgm:pt>
    <dgm:pt modelId="{0A10A868-EB7C-4A82-9CFC-28E96DF4FCA4}" type="parTrans" cxnId="{932EC3AE-F02A-47ED-9CAD-92937F30651B}">
      <dgm:prSet/>
      <dgm:spPr/>
      <dgm:t>
        <a:bodyPr/>
        <a:lstStyle/>
        <a:p>
          <a:endParaRPr lang="es-CR"/>
        </a:p>
      </dgm:t>
    </dgm:pt>
    <dgm:pt modelId="{B89E1907-6771-4B49-8E9B-B29A1D15AE02}" type="sibTrans" cxnId="{932EC3AE-F02A-47ED-9CAD-92937F30651B}">
      <dgm:prSet/>
      <dgm:spPr/>
      <dgm:t>
        <a:bodyPr/>
        <a:lstStyle/>
        <a:p>
          <a:endParaRPr lang="es-CR"/>
        </a:p>
      </dgm:t>
    </dgm:pt>
    <dgm:pt modelId="{CF9CD373-7EC4-4ABF-A83E-BC9D9E68F202}" type="pres">
      <dgm:prSet presAssocID="{B4B569AA-914F-4758-91CA-FEF2D694B555}" presName="Name0" presStyleCnt="0">
        <dgm:presLayoutVars>
          <dgm:chPref val="1"/>
          <dgm:dir/>
          <dgm:animOne val="branch"/>
          <dgm:animLvl val="lvl"/>
          <dgm:resizeHandles/>
        </dgm:presLayoutVars>
      </dgm:prSet>
      <dgm:spPr/>
    </dgm:pt>
    <dgm:pt modelId="{DDECC4BE-939C-4C48-8511-183E8253A8B1}" type="pres">
      <dgm:prSet presAssocID="{D232C0DB-3AE2-4361-A97F-96EB4CE8E6BF}" presName="vertOne" presStyleCnt="0"/>
      <dgm:spPr/>
    </dgm:pt>
    <dgm:pt modelId="{C7EB2FE2-A3DD-45F3-B752-4BBAAEFAF754}" type="pres">
      <dgm:prSet presAssocID="{D232C0DB-3AE2-4361-A97F-96EB4CE8E6BF}" presName="txOne" presStyleLbl="node0" presStyleIdx="0" presStyleCnt="1" custScaleX="75537" custScaleY="14964" custLinFactNeighborX="0" custLinFactNeighborY="-57">
        <dgm:presLayoutVars>
          <dgm:chPref val="3"/>
        </dgm:presLayoutVars>
      </dgm:prSet>
      <dgm:spPr/>
    </dgm:pt>
    <dgm:pt modelId="{A1BDF3A5-FC83-4F48-8479-5469A1E2FC52}" type="pres">
      <dgm:prSet presAssocID="{D232C0DB-3AE2-4361-A97F-96EB4CE8E6BF}" presName="parTransOne" presStyleCnt="0"/>
      <dgm:spPr/>
    </dgm:pt>
    <dgm:pt modelId="{85A4AA7E-5F54-44AE-BCFB-D8064FD6CFE3}" type="pres">
      <dgm:prSet presAssocID="{D232C0DB-3AE2-4361-A97F-96EB4CE8E6BF}" presName="horzOne" presStyleCnt="0"/>
      <dgm:spPr/>
    </dgm:pt>
    <dgm:pt modelId="{D64DC3C7-1300-4C65-BD90-65E2198B13F4}" type="pres">
      <dgm:prSet presAssocID="{A704FB2A-F5D8-4D1A-A555-A5003F86406E}" presName="vertTwo" presStyleCnt="0"/>
      <dgm:spPr/>
    </dgm:pt>
    <dgm:pt modelId="{01AF7B05-AFEF-4483-9CF9-500E3C5C5BB5}" type="pres">
      <dgm:prSet presAssocID="{A704FB2A-F5D8-4D1A-A555-A5003F86406E}" presName="txTwo" presStyleLbl="node2" presStyleIdx="0" presStyleCnt="2" custLinFactX="-100000" custLinFactNeighborX="-102787" custLinFactNeighborY="-8281">
        <dgm:presLayoutVars>
          <dgm:chPref val="3"/>
        </dgm:presLayoutVars>
      </dgm:prSet>
      <dgm:spPr/>
    </dgm:pt>
    <dgm:pt modelId="{C0F0B35B-E3D3-464B-8AEA-A97A6F5FF1B1}" type="pres">
      <dgm:prSet presAssocID="{A704FB2A-F5D8-4D1A-A555-A5003F86406E}" presName="horzTwo" presStyleCnt="0"/>
      <dgm:spPr/>
    </dgm:pt>
    <dgm:pt modelId="{46625587-61EF-4999-8CE9-1E705787CBC6}" type="pres">
      <dgm:prSet presAssocID="{B0C13BF7-DB5A-4AA2-8A66-D53D203E12B2}" presName="sibSpaceTwo" presStyleCnt="0"/>
      <dgm:spPr/>
    </dgm:pt>
    <dgm:pt modelId="{CA734831-B33B-4D28-B733-04F5566FFD8F}" type="pres">
      <dgm:prSet presAssocID="{6403248C-3AA5-44DF-AC2D-1A4A89412219}" presName="vertTwo" presStyleCnt="0"/>
      <dgm:spPr/>
    </dgm:pt>
    <dgm:pt modelId="{114B48D2-5DF6-4DB8-B572-664EDB84EA32}" type="pres">
      <dgm:prSet presAssocID="{6403248C-3AA5-44DF-AC2D-1A4A89412219}" presName="txTwo" presStyleLbl="node2" presStyleIdx="1" presStyleCnt="2" custLinFactNeighborX="-4200" custLinFactNeighborY="-7897">
        <dgm:presLayoutVars>
          <dgm:chPref val="3"/>
        </dgm:presLayoutVars>
      </dgm:prSet>
      <dgm:spPr/>
    </dgm:pt>
    <dgm:pt modelId="{2B04E805-55FC-4769-BF22-8F623331F072}" type="pres">
      <dgm:prSet presAssocID="{6403248C-3AA5-44DF-AC2D-1A4A89412219}" presName="horzTwo" presStyleCnt="0"/>
      <dgm:spPr/>
    </dgm:pt>
  </dgm:ptLst>
  <dgm:cxnLst>
    <dgm:cxn modelId="{1B040023-0C9C-42A4-89F4-0B9D5B1DF69D}" type="presOf" srcId="{6403248C-3AA5-44DF-AC2D-1A4A89412219}" destId="{114B48D2-5DF6-4DB8-B572-664EDB84EA32}" srcOrd="0" destOrd="0" presId="urn:microsoft.com/office/officeart/2005/8/layout/hierarchy4"/>
    <dgm:cxn modelId="{3D5BF729-C1B1-4323-B5C6-1379494A724E}" srcId="{D232C0DB-3AE2-4361-A97F-96EB4CE8E6BF}" destId="{A704FB2A-F5D8-4D1A-A555-A5003F86406E}" srcOrd="0" destOrd="0" parTransId="{47EB757B-7DF7-4D5E-AA16-1A7B97FF1184}" sibTransId="{B0C13BF7-DB5A-4AA2-8A66-D53D203E12B2}"/>
    <dgm:cxn modelId="{55FC2751-1D9C-4E39-83B6-F378263DC7F0}" type="presOf" srcId="{D232C0DB-3AE2-4361-A97F-96EB4CE8E6BF}" destId="{C7EB2FE2-A3DD-45F3-B752-4BBAAEFAF754}" srcOrd="0" destOrd="0" presId="urn:microsoft.com/office/officeart/2005/8/layout/hierarchy4"/>
    <dgm:cxn modelId="{BECBC351-FA7D-4BF9-89D6-20EA3EDD617E}" srcId="{B4B569AA-914F-4758-91CA-FEF2D694B555}" destId="{D232C0DB-3AE2-4361-A97F-96EB4CE8E6BF}" srcOrd="0" destOrd="0" parTransId="{0E8FBD64-98E1-4630-8466-ADBED3C795AE}" sibTransId="{FE93DA82-FEF5-4763-B34B-B9142FBBD126}"/>
    <dgm:cxn modelId="{DBCF1974-1F4C-47A1-B5A5-CC53F69FF0E9}" type="presOf" srcId="{A704FB2A-F5D8-4D1A-A555-A5003F86406E}" destId="{01AF7B05-AFEF-4483-9CF9-500E3C5C5BB5}" srcOrd="0" destOrd="0" presId="urn:microsoft.com/office/officeart/2005/8/layout/hierarchy4"/>
    <dgm:cxn modelId="{932EC3AE-F02A-47ED-9CAD-92937F30651B}" srcId="{D232C0DB-3AE2-4361-A97F-96EB4CE8E6BF}" destId="{6403248C-3AA5-44DF-AC2D-1A4A89412219}" srcOrd="1" destOrd="0" parTransId="{0A10A868-EB7C-4A82-9CFC-28E96DF4FCA4}" sibTransId="{B89E1907-6771-4B49-8E9B-B29A1D15AE02}"/>
    <dgm:cxn modelId="{E32504EA-551D-4FCB-B13D-84C6B7639D99}" type="presOf" srcId="{B4B569AA-914F-4758-91CA-FEF2D694B555}" destId="{CF9CD373-7EC4-4ABF-A83E-BC9D9E68F202}" srcOrd="0" destOrd="0" presId="urn:microsoft.com/office/officeart/2005/8/layout/hierarchy4"/>
    <dgm:cxn modelId="{6237BEB4-AD08-47C1-82CE-98AB7C30C4D0}" type="presParOf" srcId="{CF9CD373-7EC4-4ABF-A83E-BC9D9E68F202}" destId="{DDECC4BE-939C-4C48-8511-183E8253A8B1}" srcOrd="0" destOrd="0" presId="urn:microsoft.com/office/officeart/2005/8/layout/hierarchy4"/>
    <dgm:cxn modelId="{0A924F06-D46C-4BA7-8AB2-7B0CFF9B849C}" type="presParOf" srcId="{DDECC4BE-939C-4C48-8511-183E8253A8B1}" destId="{C7EB2FE2-A3DD-45F3-B752-4BBAAEFAF754}" srcOrd="0" destOrd="0" presId="urn:microsoft.com/office/officeart/2005/8/layout/hierarchy4"/>
    <dgm:cxn modelId="{AA80C3AE-5639-4E69-B2CD-4DE37F5494AF}" type="presParOf" srcId="{DDECC4BE-939C-4C48-8511-183E8253A8B1}" destId="{A1BDF3A5-FC83-4F48-8479-5469A1E2FC52}" srcOrd="1" destOrd="0" presId="urn:microsoft.com/office/officeart/2005/8/layout/hierarchy4"/>
    <dgm:cxn modelId="{B0A9453E-83CC-4EC0-B0FC-908B653601D8}" type="presParOf" srcId="{DDECC4BE-939C-4C48-8511-183E8253A8B1}" destId="{85A4AA7E-5F54-44AE-BCFB-D8064FD6CFE3}" srcOrd="2" destOrd="0" presId="urn:microsoft.com/office/officeart/2005/8/layout/hierarchy4"/>
    <dgm:cxn modelId="{931DFA74-2814-4372-812B-685A6DB20394}" type="presParOf" srcId="{85A4AA7E-5F54-44AE-BCFB-D8064FD6CFE3}" destId="{D64DC3C7-1300-4C65-BD90-65E2198B13F4}" srcOrd="0" destOrd="0" presId="urn:microsoft.com/office/officeart/2005/8/layout/hierarchy4"/>
    <dgm:cxn modelId="{FD234F53-A793-4789-B894-006F31728B21}" type="presParOf" srcId="{D64DC3C7-1300-4C65-BD90-65E2198B13F4}" destId="{01AF7B05-AFEF-4483-9CF9-500E3C5C5BB5}" srcOrd="0" destOrd="0" presId="urn:microsoft.com/office/officeart/2005/8/layout/hierarchy4"/>
    <dgm:cxn modelId="{18CBF0F7-B90D-4C8F-A519-94D700E920CA}" type="presParOf" srcId="{D64DC3C7-1300-4C65-BD90-65E2198B13F4}" destId="{C0F0B35B-E3D3-464B-8AEA-A97A6F5FF1B1}" srcOrd="1" destOrd="0" presId="urn:microsoft.com/office/officeart/2005/8/layout/hierarchy4"/>
    <dgm:cxn modelId="{AAEB3824-A382-4160-A6FE-72BE695705CE}" type="presParOf" srcId="{85A4AA7E-5F54-44AE-BCFB-D8064FD6CFE3}" destId="{46625587-61EF-4999-8CE9-1E705787CBC6}" srcOrd="1" destOrd="0" presId="urn:microsoft.com/office/officeart/2005/8/layout/hierarchy4"/>
    <dgm:cxn modelId="{7E723BC6-D461-4389-B4F5-ADBD02AA651E}" type="presParOf" srcId="{85A4AA7E-5F54-44AE-BCFB-D8064FD6CFE3}" destId="{CA734831-B33B-4D28-B733-04F5566FFD8F}" srcOrd="2" destOrd="0" presId="urn:microsoft.com/office/officeart/2005/8/layout/hierarchy4"/>
    <dgm:cxn modelId="{A19F5F11-C3AF-4265-9D68-84AAA41F47A9}" type="presParOf" srcId="{CA734831-B33B-4D28-B733-04F5566FFD8F}" destId="{114B48D2-5DF6-4DB8-B572-664EDB84EA32}" srcOrd="0" destOrd="0" presId="urn:microsoft.com/office/officeart/2005/8/layout/hierarchy4"/>
    <dgm:cxn modelId="{0272F1CB-51BB-4E0F-BABB-B8326C115645}" type="presParOf" srcId="{CA734831-B33B-4D28-B733-04F5566FFD8F}" destId="{2B04E805-55FC-4769-BF22-8F623331F072}"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4B569AA-914F-4758-91CA-FEF2D694B555}" type="doc">
      <dgm:prSet loTypeId="urn:microsoft.com/office/officeart/2005/8/layout/hierarchy4" loCatId="hierarchy" qsTypeId="urn:microsoft.com/office/officeart/2005/8/quickstyle/3d4" qsCatId="3D" csTypeId="urn:microsoft.com/office/officeart/2005/8/colors/accent1_5" csCatId="accent1" phldr="1"/>
      <dgm:spPr/>
      <dgm:t>
        <a:bodyPr/>
        <a:lstStyle/>
        <a:p>
          <a:endParaRPr lang="es-CR"/>
        </a:p>
      </dgm:t>
    </dgm:pt>
    <dgm:pt modelId="{D232C0DB-3AE2-4361-A97F-96EB4CE8E6BF}">
      <dgm:prSet phldrT="[Texto]"/>
      <dgm:spPr/>
      <dgm:t>
        <a:bodyPr/>
        <a:lstStyle/>
        <a:p>
          <a:pPr algn="ctr"/>
          <a:r>
            <a:rPr lang="es-CR" dirty="0"/>
            <a:t>FUNCIONES DE LOS PRINCIPIOS</a:t>
          </a:r>
        </a:p>
      </dgm:t>
    </dgm:pt>
    <dgm:pt modelId="{0E8FBD64-98E1-4630-8466-ADBED3C795AE}" type="parTrans" cxnId="{BECBC351-FA7D-4BF9-89D6-20EA3EDD617E}">
      <dgm:prSet/>
      <dgm:spPr/>
      <dgm:t>
        <a:bodyPr/>
        <a:lstStyle/>
        <a:p>
          <a:endParaRPr lang="es-CR"/>
        </a:p>
      </dgm:t>
    </dgm:pt>
    <dgm:pt modelId="{FE93DA82-FEF5-4763-B34B-B9142FBBD126}" type="sibTrans" cxnId="{BECBC351-FA7D-4BF9-89D6-20EA3EDD617E}">
      <dgm:prSet/>
      <dgm:spPr/>
      <dgm:t>
        <a:bodyPr/>
        <a:lstStyle/>
        <a:p>
          <a:endParaRPr lang="es-CR"/>
        </a:p>
      </dgm:t>
    </dgm:pt>
    <dgm:pt modelId="{A704FB2A-F5D8-4D1A-A555-A5003F86406E}">
      <dgm:prSet phldrT="[Texto]"/>
      <dgm:spPr/>
      <dgm:t>
        <a:bodyPr/>
        <a:lstStyle/>
        <a:p>
          <a:pPr algn="just">
            <a:buFont typeface="+mj-lt"/>
            <a:buAutoNum type="arabicPeriod"/>
          </a:pPr>
          <a:r>
            <a:rPr lang="es-CR" dirty="0"/>
            <a:t>b)	Función interpretativa.</a:t>
          </a:r>
        </a:p>
      </dgm:t>
    </dgm:pt>
    <dgm:pt modelId="{47EB757B-7DF7-4D5E-AA16-1A7B97FF1184}" type="parTrans" cxnId="{3D5BF729-C1B1-4323-B5C6-1379494A724E}">
      <dgm:prSet/>
      <dgm:spPr/>
      <dgm:t>
        <a:bodyPr/>
        <a:lstStyle/>
        <a:p>
          <a:endParaRPr lang="es-CR"/>
        </a:p>
      </dgm:t>
    </dgm:pt>
    <dgm:pt modelId="{B0C13BF7-DB5A-4AA2-8A66-D53D203E12B2}" type="sibTrans" cxnId="{3D5BF729-C1B1-4323-B5C6-1379494A724E}">
      <dgm:prSet/>
      <dgm:spPr/>
      <dgm:t>
        <a:bodyPr/>
        <a:lstStyle/>
        <a:p>
          <a:endParaRPr lang="es-CR"/>
        </a:p>
      </dgm:t>
    </dgm:pt>
    <dgm:pt modelId="{6403248C-3AA5-44DF-AC2D-1A4A89412219}">
      <dgm:prSet/>
      <dgm:spPr/>
      <dgm:t>
        <a:bodyPr/>
        <a:lstStyle/>
        <a:p>
          <a:pPr algn="just">
            <a:buFont typeface="+mj-lt"/>
            <a:buAutoNum type="arabicPeriod"/>
          </a:pPr>
          <a:r>
            <a:rPr lang="es-MX" dirty="0"/>
            <a:t>por los que se utilizan simultáneamente con las normas jurídicas para construir una solución justa y socialmente aceptable. Acotan o precisan el mandato escrito, su finalidad y su efecto. Esta es su función más importante al ampliar o reducir la efectividad de un texto normativo o incluso dejarlo sin uso frente a otro que resulte preferible.</a:t>
          </a:r>
          <a:endParaRPr lang="es-CR" dirty="0"/>
        </a:p>
      </dgm:t>
    </dgm:pt>
    <dgm:pt modelId="{0A10A868-EB7C-4A82-9CFC-28E96DF4FCA4}" type="parTrans" cxnId="{932EC3AE-F02A-47ED-9CAD-92937F30651B}">
      <dgm:prSet/>
      <dgm:spPr/>
      <dgm:t>
        <a:bodyPr/>
        <a:lstStyle/>
        <a:p>
          <a:endParaRPr lang="es-CR"/>
        </a:p>
      </dgm:t>
    </dgm:pt>
    <dgm:pt modelId="{B89E1907-6771-4B49-8E9B-B29A1D15AE02}" type="sibTrans" cxnId="{932EC3AE-F02A-47ED-9CAD-92937F30651B}">
      <dgm:prSet/>
      <dgm:spPr/>
      <dgm:t>
        <a:bodyPr/>
        <a:lstStyle/>
        <a:p>
          <a:endParaRPr lang="es-CR"/>
        </a:p>
      </dgm:t>
    </dgm:pt>
    <dgm:pt modelId="{CF9CD373-7EC4-4ABF-A83E-BC9D9E68F202}" type="pres">
      <dgm:prSet presAssocID="{B4B569AA-914F-4758-91CA-FEF2D694B555}" presName="Name0" presStyleCnt="0">
        <dgm:presLayoutVars>
          <dgm:chPref val="1"/>
          <dgm:dir/>
          <dgm:animOne val="branch"/>
          <dgm:animLvl val="lvl"/>
          <dgm:resizeHandles/>
        </dgm:presLayoutVars>
      </dgm:prSet>
      <dgm:spPr/>
    </dgm:pt>
    <dgm:pt modelId="{DDECC4BE-939C-4C48-8511-183E8253A8B1}" type="pres">
      <dgm:prSet presAssocID="{D232C0DB-3AE2-4361-A97F-96EB4CE8E6BF}" presName="vertOne" presStyleCnt="0"/>
      <dgm:spPr/>
    </dgm:pt>
    <dgm:pt modelId="{C7EB2FE2-A3DD-45F3-B752-4BBAAEFAF754}" type="pres">
      <dgm:prSet presAssocID="{D232C0DB-3AE2-4361-A97F-96EB4CE8E6BF}" presName="txOne" presStyleLbl="node0" presStyleIdx="0" presStyleCnt="1" custScaleX="75537" custScaleY="14964" custLinFactNeighborX="0" custLinFactNeighborY="-57">
        <dgm:presLayoutVars>
          <dgm:chPref val="3"/>
        </dgm:presLayoutVars>
      </dgm:prSet>
      <dgm:spPr/>
    </dgm:pt>
    <dgm:pt modelId="{A1BDF3A5-FC83-4F48-8479-5469A1E2FC52}" type="pres">
      <dgm:prSet presAssocID="{D232C0DB-3AE2-4361-A97F-96EB4CE8E6BF}" presName="parTransOne" presStyleCnt="0"/>
      <dgm:spPr/>
    </dgm:pt>
    <dgm:pt modelId="{85A4AA7E-5F54-44AE-BCFB-D8064FD6CFE3}" type="pres">
      <dgm:prSet presAssocID="{D232C0DB-3AE2-4361-A97F-96EB4CE8E6BF}" presName="horzOne" presStyleCnt="0"/>
      <dgm:spPr/>
    </dgm:pt>
    <dgm:pt modelId="{D64DC3C7-1300-4C65-BD90-65E2198B13F4}" type="pres">
      <dgm:prSet presAssocID="{A704FB2A-F5D8-4D1A-A555-A5003F86406E}" presName="vertTwo" presStyleCnt="0"/>
      <dgm:spPr/>
    </dgm:pt>
    <dgm:pt modelId="{01AF7B05-AFEF-4483-9CF9-500E3C5C5BB5}" type="pres">
      <dgm:prSet presAssocID="{A704FB2A-F5D8-4D1A-A555-A5003F86406E}" presName="txTwo" presStyleLbl="node2" presStyleIdx="0" presStyleCnt="2" custLinFactX="-100000" custLinFactNeighborX="-102787" custLinFactNeighborY="-8281">
        <dgm:presLayoutVars>
          <dgm:chPref val="3"/>
        </dgm:presLayoutVars>
      </dgm:prSet>
      <dgm:spPr/>
    </dgm:pt>
    <dgm:pt modelId="{C0F0B35B-E3D3-464B-8AEA-A97A6F5FF1B1}" type="pres">
      <dgm:prSet presAssocID="{A704FB2A-F5D8-4D1A-A555-A5003F86406E}" presName="horzTwo" presStyleCnt="0"/>
      <dgm:spPr/>
    </dgm:pt>
    <dgm:pt modelId="{46625587-61EF-4999-8CE9-1E705787CBC6}" type="pres">
      <dgm:prSet presAssocID="{B0C13BF7-DB5A-4AA2-8A66-D53D203E12B2}" presName="sibSpaceTwo" presStyleCnt="0"/>
      <dgm:spPr/>
    </dgm:pt>
    <dgm:pt modelId="{CA734831-B33B-4D28-B733-04F5566FFD8F}" type="pres">
      <dgm:prSet presAssocID="{6403248C-3AA5-44DF-AC2D-1A4A89412219}" presName="vertTwo" presStyleCnt="0"/>
      <dgm:spPr/>
    </dgm:pt>
    <dgm:pt modelId="{114B48D2-5DF6-4DB8-B572-664EDB84EA32}" type="pres">
      <dgm:prSet presAssocID="{6403248C-3AA5-44DF-AC2D-1A4A89412219}" presName="txTwo" presStyleLbl="node2" presStyleIdx="1" presStyleCnt="2" custLinFactNeighborX="-4200" custLinFactNeighborY="-7897">
        <dgm:presLayoutVars>
          <dgm:chPref val="3"/>
        </dgm:presLayoutVars>
      </dgm:prSet>
      <dgm:spPr/>
    </dgm:pt>
    <dgm:pt modelId="{2B04E805-55FC-4769-BF22-8F623331F072}" type="pres">
      <dgm:prSet presAssocID="{6403248C-3AA5-44DF-AC2D-1A4A89412219}" presName="horzTwo" presStyleCnt="0"/>
      <dgm:spPr/>
    </dgm:pt>
  </dgm:ptLst>
  <dgm:cxnLst>
    <dgm:cxn modelId="{1B040023-0C9C-42A4-89F4-0B9D5B1DF69D}" type="presOf" srcId="{6403248C-3AA5-44DF-AC2D-1A4A89412219}" destId="{114B48D2-5DF6-4DB8-B572-664EDB84EA32}" srcOrd="0" destOrd="0" presId="urn:microsoft.com/office/officeart/2005/8/layout/hierarchy4"/>
    <dgm:cxn modelId="{3D5BF729-C1B1-4323-B5C6-1379494A724E}" srcId="{D232C0DB-3AE2-4361-A97F-96EB4CE8E6BF}" destId="{A704FB2A-F5D8-4D1A-A555-A5003F86406E}" srcOrd="0" destOrd="0" parTransId="{47EB757B-7DF7-4D5E-AA16-1A7B97FF1184}" sibTransId="{B0C13BF7-DB5A-4AA2-8A66-D53D203E12B2}"/>
    <dgm:cxn modelId="{55FC2751-1D9C-4E39-83B6-F378263DC7F0}" type="presOf" srcId="{D232C0DB-3AE2-4361-A97F-96EB4CE8E6BF}" destId="{C7EB2FE2-A3DD-45F3-B752-4BBAAEFAF754}" srcOrd="0" destOrd="0" presId="urn:microsoft.com/office/officeart/2005/8/layout/hierarchy4"/>
    <dgm:cxn modelId="{BECBC351-FA7D-4BF9-89D6-20EA3EDD617E}" srcId="{B4B569AA-914F-4758-91CA-FEF2D694B555}" destId="{D232C0DB-3AE2-4361-A97F-96EB4CE8E6BF}" srcOrd="0" destOrd="0" parTransId="{0E8FBD64-98E1-4630-8466-ADBED3C795AE}" sibTransId="{FE93DA82-FEF5-4763-B34B-B9142FBBD126}"/>
    <dgm:cxn modelId="{DBCF1974-1F4C-47A1-B5A5-CC53F69FF0E9}" type="presOf" srcId="{A704FB2A-F5D8-4D1A-A555-A5003F86406E}" destId="{01AF7B05-AFEF-4483-9CF9-500E3C5C5BB5}" srcOrd="0" destOrd="0" presId="urn:microsoft.com/office/officeart/2005/8/layout/hierarchy4"/>
    <dgm:cxn modelId="{932EC3AE-F02A-47ED-9CAD-92937F30651B}" srcId="{D232C0DB-3AE2-4361-A97F-96EB4CE8E6BF}" destId="{6403248C-3AA5-44DF-AC2D-1A4A89412219}" srcOrd="1" destOrd="0" parTransId="{0A10A868-EB7C-4A82-9CFC-28E96DF4FCA4}" sibTransId="{B89E1907-6771-4B49-8E9B-B29A1D15AE02}"/>
    <dgm:cxn modelId="{E32504EA-551D-4FCB-B13D-84C6B7639D99}" type="presOf" srcId="{B4B569AA-914F-4758-91CA-FEF2D694B555}" destId="{CF9CD373-7EC4-4ABF-A83E-BC9D9E68F202}" srcOrd="0" destOrd="0" presId="urn:microsoft.com/office/officeart/2005/8/layout/hierarchy4"/>
    <dgm:cxn modelId="{6237BEB4-AD08-47C1-82CE-98AB7C30C4D0}" type="presParOf" srcId="{CF9CD373-7EC4-4ABF-A83E-BC9D9E68F202}" destId="{DDECC4BE-939C-4C48-8511-183E8253A8B1}" srcOrd="0" destOrd="0" presId="urn:microsoft.com/office/officeart/2005/8/layout/hierarchy4"/>
    <dgm:cxn modelId="{0A924F06-D46C-4BA7-8AB2-7B0CFF9B849C}" type="presParOf" srcId="{DDECC4BE-939C-4C48-8511-183E8253A8B1}" destId="{C7EB2FE2-A3DD-45F3-B752-4BBAAEFAF754}" srcOrd="0" destOrd="0" presId="urn:microsoft.com/office/officeart/2005/8/layout/hierarchy4"/>
    <dgm:cxn modelId="{AA80C3AE-5639-4E69-B2CD-4DE37F5494AF}" type="presParOf" srcId="{DDECC4BE-939C-4C48-8511-183E8253A8B1}" destId="{A1BDF3A5-FC83-4F48-8479-5469A1E2FC52}" srcOrd="1" destOrd="0" presId="urn:microsoft.com/office/officeart/2005/8/layout/hierarchy4"/>
    <dgm:cxn modelId="{B0A9453E-83CC-4EC0-B0FC-908B653601D8}" type="presParOf" srcId="{DDECC4BE-939C-4C48-8511-183E8253A8B1}" destId="{85A4AA7E-5F54-44AE-BCFB-D8064FD6CFE3}" srcOrd="2" destOrd="0" presId="urn:microsoft.com/office/officeart/2005/8/layout/hierarchy4"/>
    <dgm:cxn modelId="{931DFA74-2814-4372-812B-685A6DB20394}" type="presParOf" srcId="{85A4AA7E-5F54-44AE-BCFB-D8064FD6CFE3}" destId="{D64DC3C7-1300-4C65-BD90-65E2198B13F4}" srcOrd="0" destOrd="0" presId="urn:microsoft.com/office/officeart/2005/8/layout/hierarchy4"/>
    <dgm:cxn modelId="{FD234F53-A793-4789-B894-006F31728B21}" type="presParOf" srcId="{D64DC3C7-1300-4C65-BD90-65E2198B13F4}" destId="{01AF7B05-AFEF-4483-9CF9-500E3C5C5BB5}" srcOrd="0" destOrd="0" presId="urn:microsoft.com/office/officeart/2005/8/layout/hierarchy4"/>
    <dgm:cxn modelId="{18CBF0F7-B90D-4C8F-A519-94D700E920CA}" type="presParOf" srcId="{D64DC3C7-1300-4C65-BD90-65E2198B13F4}" destId="{C0F0B35B-E3D3-464B-8AEA-A97A6F5FF1B1}" srcOrd="1" destOrd="0" presId="urn:microsoft.com/office/officeart/2005/8/layout/hierarchy4"/>
    <dgm:cxn modelId="{AAEB3824-A382-4160-A6FE-72BE695705CE}" type="presParOf" srcId="{85A4AA7E-5F54-44AE-BCFB-D8064FD6CFE3}" destId="{46625587-61EF-4999-8CE9-1E705787CBC6}" srcOrd="1" destOrd="0" presId="urn:microsoft.com/office/officeart/2005/8/layout/hierarchy4"/>
    <dgm:cxn modelId="{7E723BC6-D461-4389-B4F5-ADBD02AA651E}" type="presParOf" srcId="{85A4AA7E-5F54-44AE-BCFB-D8064FD6CFE3}" destId="{CA734831-B33B-4D28-B733-04F5566FFD8F}" srcOrd="2" destOrd="0" presId="urn:microsoft.com/office/officeart/2005/8/layout/hierarchy4"/>
    <dgm:cxn modelId="{A19F5F11-C3AF-4265-9D68-84AAA41F47A9}" type="presParOf" srcId="{CA734831-B33B-4D28-B733-04F5566FFD8F}" destId="{114B48D2-5DF6-4DB8-B572-664EDB84EA32}" srcOrd="0" destOrd="0" presId="urn:microsoft.com/office/officeart/2005/8/layout/hierarchy4"/>
    <dgm:cxn modelId="{0272F1CB-51BB-4E0F-BABB-B8326C115645}" type="presParOf" srcId="{CA734831-B33B-4D28-B733-04F5566FFD8F}" destId="{2B04E805-55FC-4769-BF22-8F623331F072}"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4B569AA-914F-4758-91CA-FEF2D694B555}" type="doc">
      <dgm:prSet loTypeId="urn:microsoft.com/office/officeart/2005/8/layout/hierarchy4" loCatId="hierarchy" qsTypeId="urn:microsoft.com/office/officeart/2005/8/quickstyle/3d4" qsCatId="3D" csTypeId="urn:microsoft.com/office/officeart/2005/8/colors/accent1_5" csCatId="accent1" phldr="1"/>
      <dgm:spPr/>
      <dgm:t>
        <a:bodyPr/>
        <a:lstStyle/>
        <a:p>
          <a:endParaRPr lang="es-CR"/>
        </a:p>
      </dgm:t>
    </dgm:pt>
    <dgm:pt modelId="{D232C0DB-3AE2-4361-A97F-96EB4CE8E6BF}">
      <dgm:prSet phldrT="[Texto]"/>
      <dgm:spPr/>
      <dgm:t>
        <a:bodyPr/>
        <a:lstStyle/>
        <a:p>
          <a:pPr algn="ctr"/>
          <a:r>
            <a:rPr lang="es-CR" dirty="0"/>
            <a:t>FUNCIONES DE LOS PRINCIPIOS</a:t>
          </a:r>
        </a:p>
      </dgm:t>
    </dgm:pt>
    <dgm:pt modelId="{0E8FBD64-98E1-4630-8466-ADBED3C795AE}" type="parTrans" cxnId="{BECBC351-FA7D-4BF9-89D6-20EA3EDD617E}">
      <dgm:prSet/>
      <dgm:spPr/>
      <dgm:t>
        <a:bodyPr/>
        <a:lstStyle/>
        <a:p>
          <a:endParaRPr lang="es-CR"/>
        </a:p>
      </dgm:t>
    </dgm:pt>
    <dgm:pt modelId="{FE93DA82-FEF5-4763-B34B-B9142FBBD126}" type="sibTrans" cxnId="{BECBC351-FA7D-4BF9-89D6-20EA3EDD617E}">
      <dgm:prSet/>
      <dgm:spPr/>
      <dgm:t>
        <a:bodyPr/>
        <a:lstStyle/>
        <a:p>
          <a:endParaRPr lang="es-CR"/>
        </a:p>
      </dgm:t>
    </dgm:pt>
    <dgm:pt modelId="{A704FB2A-F5D8-4D1A-A555-A5003F86406E}">
      <dgm:prSet phldrT="[Texto]"/>
      <dgm:spPr/>
      <dgm:t>
        <a:bodyPr/>
        <a:lstStyle/>
        <a:p>
          <a:pPr algn="just">
            <a:buFont typeface="+mj-lt"/>
            <a:buAutoNum type="arabicPeriod"/>
          </a:pPr>
          <a:r>
            <a:rPr lang="es-CR" dirty="0"/>
            <a:t>c)	Función integradora. </a:t>
          </a:r>
        </a:p>
        <a:p>
          <a:pPr algn="just">
            <a:buFont typeface="+mj-lt"/>
            <a:buAutoNum type="arabicPeriod"/>
          </a:pPr>
          <a:endParaRPr lang="es-CR" dirty="0"/>
        </a:p>
      </dgm:t>
    </dgm:pt>
    <dgm:pt modelId="{47EB757B-7DF7-4D5E-AA16-1A7B97FF1184}" type="parTrans" cxnId="{3D5BF729-C1B1-4323-B5C6-1379494A724E}">
      <dgm:prSet/>
      <dgm:spPr/>
      <dgm:t>
        <a:bodyPr/>
        <a:lstStyle/>
        <a:p>
          <a:endParaRPr lang="es-CR"/>
        </a:p>
      </dgm:t>
    </dgm:pt>
    <dgm:pt modelId="{B0C13BF7-DB5A-4AA2-8A66-D53D203E12B2}" type="sibTrans" cxnId="{3D5BF729-C1B1-4323-B5C6-1379494A724E}">
      <dgm:prSet/>
      <dgm:spPr/>
      <dgm:t>
        <a:bodyPr/>
        <a:lstStyle/>
        <a:p>
          <a:endParaRPr lang="es-CR"/>
        </a:p>
      </dgm:t>
    </dgm:pt>
    <dgm:pt modelId="{6403248C-3AA5-44DF-AC2D-1A4A89412219}">
      <dgm:prSet/>
      <dgm:spPr/>
      <dgm:t>
        <a:bodyPr/>
        <a:lstStyle/>
        <a:p>
          <a:pPr algn="just">
            <a:buFont typeface="+mj-lt"/>
            <a:buAutoNum type="arabicPeriod"/>
          </a:pPr>
          <a:r>
            <a:rPr lang="es-MX" dirty="0"/>
            <a:t>Que es la natural y propia. Los principios auxilian al operador jurídico cuando exista un vacío en el derecho escrito que no permita dar atención al caso concreto sin acudir a ellos.</a:t>
          </a:r>
          <a:endParaRPr lang="es-CR" dirty="0"/>
        </a:p>
      </dgm:t>
    </dgm:pt>
    <dgm:pt modelId="{0A10A868-EB7C-4A82-9CFC-28E96DF4FCA4}" type="parTrans" cxnId="{932EC3AE-F02A-47ED-9CAD-92937F30651B}">
      <dgm:prSet/>
      <dgm:spPr/>
      <dgm:t>
        <a:bodyPr/>
        <a:lstStyle/>
        <a:p>
          <a:endParaRPr lang="es-CR"/>
        </a:p>
      </dgm:t>
    </dgm:pt>
    <dgm:pt modelId="{B89E1907-6771-4B49-8E9B-B29A1D15AE02}" type="sibTrans" cxnId="{932EC3AE-F02A-47ED-9CAD-92937F30651B}">
      <dgm:prSet/>
      <dgm:spPr/>
      <dgm:t>
        <a:bodyPr/>
        <a:lstStyle/>
        <a:p>
          <a:endParaRPr lang="es-CR"/>
        </a:p>
      </dgm:t>
    </dgm:pt>
    <dgm:pt modelId="{CF9CD373-7EC4-4ABF-A83E-BC9D9E68F202}" type="pres">
      <dgm:prSet presAssocID="{B4B569AA-914F-4758-91CA-FEF2D694B555}" presName="Name0" presStyleCnt="0">
        <dgm:presLayoutVars>
          <dgm:chPref val="1"/>
          <dgm:dir/>
          <dgm:animOne val="branch"/>
          <dgm:animLvl val="lvl"/>
          <dgm:resizeHandles/>
        </dgm:presLayoutVars>
      </dgm:prSet>
      <dgm:spPr/>
    </dgm:pt>
    <dgm:pt modelId="{DDECC4BE-939C-4C48-8511-183E8253A8B1}" type="pres">
      <dgm:prSet presAssocID="{D232C0DB-3AE2-4361-A97F-96EB4CE8E6BF}" presName="vertOne" presStyleCnt="0"/>
      <dgm:spPr/>
    </dgm:pt>
    <dgm:pt modelId="{C7EB2FE2-A3DD-45F3-B752-4BBAAEFAF754}" type="pres">
      <dgm:prSet presAssocID="{D232C0DB-3AE2-4361-A97F-96EB4CE8E6BF}" presName="txOne" presStyleLbl="node0" presStyleIdx="0" presStyleCnt="1" custScaleX="75537" custScaleY="14964" custLinFactNeighborX="0" custLinFactNeighborY="-57">
        <dgm:presLayoutVars>
          <dgm:chPref val="3"/>
        </dgm:presLayoutVars>
      </dgm:prSet>
      <dgm:spPr/>
    </dgm:pt>
    <dgm:pt modelId="{A1BDF3A5-FC83-4F48-8479-5469A1E2FC52}" type="pres">
      <dgm:prSet presAssocID="{D232C0DB-3AE2-4361-A97F-96EB4CE8E6BF}" presName="parTransOne" presStyleCnt="0"/>
      <dgm:spPr/>
    </dgm:pt>
    <dgm:pt modelId="{85A4AA7E-5F54-44AE-BCFB-D8064FD6CFE3}" type="pres">
      <dgm:prSet presAssocID="{D232C0DB-3AE2-4361-A97F-96EB4CE8E6BF}" presName="horzOne" presStyleCnt="0"/>
      <dgm:spPr/>
    </dgm:pt>
    <dgm:pt modelId="{D64DC3C7-1300-4C65-BD90-65E2198B13F4}" type="pres">
      <dgm:prSet presAssocID="{A704FB2A-F5D8-4D1A-A555-A5003F86406E}" presName="vertTwo" presStyleCnt="0"/>
      <dgm:spPr/>
    </dgm:pt>
    <dgm:pt modelId="{01AF7B05-AFEF-4483-9CF9-500E3C5C5BB5}" type="pres">
      <dgm:prSet presAssocID="{A704FB2A-F5D8-4D1A-A555-A5003F86406E}" presName="txTwo" presStyleLbl="node2" presStyleIdx="0" presStyleCnt="2" custLinFactX="-100000" custLinFactNeighborX="-102787" custLinFactNeighborY="-8281">
        <dgm:presLayoutVars>
          <dgm:chPref val="3"/>
        </dgm:presLayoutVars>
      </dgm:prSet>
      <dgm:spPr/>
    </dgm:pt>
    <dgm:pt modelId="{C0F0B35B-E3D3-464B-8AEA-A97A6F5FF1B1}" type="pres">
      <dgm:prSet presAssocID="{A704FB2A-F5D8-4D1A-A555-A5003F86406E}" presName="horzTwo" presStyleCnt="0"/>
      <dgm:spPr/>
    </dgm:pt>
    <dgm:pt modelId="{46625587-61EF-4999-8CE9-1E705787CBC6}" type="pres">
      <dgm:prSet presAssocID="{B0C13BF7-DB5A-4AA2-8A66-D53D203E12B2}" presName="sibSpaceTwo" presStyleCnt="0"/>
      <dgm:spPr/>
    </dgm:pt>
    <dgm:pt modelId="{CA734831-B33B-4D28-B733-04F5566FFD8F}" type="pres">
      <dgm:prSet presAssocID="{6403248C-3AA5-44DF-AC2D-1A4A89412219}" presName="vertTwo" presStyleCnt="0"/>
      <dgm:spPr/>
    </dgm:pt>
    <dgm:pt modelId="{114B48D2-5DF6-4DB8-B572-664EDB84EA32}" type="pres">
      <dgm:prSet presAssocID="{6403248C-3AA5-44DF-AC2D-1A4A89412219}" presName="txTwo" presStyleLbl="node2" presStyleIdx="1" presStyleCnt="2" custLinFactNeighborX="-4200" custLinFactNeighborY="-7897">
        <dgm:presLayoutVars>
          <dgm:chPref val="3"/>
        </dgm:presLayoutVars>
      </dgm:prSet>
      <dgm:spPr/>
    </dgm:pt>
    <dgm:pt modelId="{2B04E805-55FC-4769-BF22-8F623331F072}" type="pres">
      <dgm:prSet presAssocID="{6403248C-3AA5-44DF-AC2D-1A4A89412219}" presName="horzTwo" presStyleCnt="0"/>
      <dgm:spPr/>
    </dgm:pt>
  </dgm:ptLst>
  <dgm:cxnLst>
    <dgm:cxn modelId="{1B040023-0C9C-42A4-89F4-0B9D5B1DF69D}" type="presOf" srcId="{6403248C-3AA5-44DF-AC2D-1A4A89412219}" destId="{114B48D2-5DF6-4DB8-B572-664EDB84EA32}" srcOrd="0" destOrd="0" presId="urn:microsoft.com/office/officeart/2005/8/layout/hierarchy4"/>
    <dgm:cxn modelId="{3D5BF729-C1B1-4323-B5C6-1379494A724E}" srcId="{D232C0DB-3AE2-4361-A97F-96EB4CE8E6BF}" destId="{A704FB2A-F5D8-4D1A-A555-A5003F86406E}" srcOrd="0" destOrd="0" parTransId="{47EB757B-7DF7-4D5E-AA16-1A7B97FF1184}" sibTransId="{B0C13BF7-DB5A-4AA2-8A66-D53D203E12B2}"/>
    <dgm:cxn modelId="{55FC2751-1D9C-4E39-83B6-F378263DC7F0}" type="presOf" srcId="{D232C0DB-3AE2-4361-A97F-96EB4CE8E6BF}" destId="{C7EB2FE2-A3DD-45F3-B752-4BBAAEFAF754}" srcOrd="0" destOrd="0" presId="urn:microsoft.com/office/officeart/2005/8/layout/hierarchy4"/>
    <dgm:cxn modelId="{BECBC351-FA7D-4BF9-89D6-20EA3EDD617E}" srcId="{B4B569AA-914F-4758-91CA-FEF2D694B555}" destId="{D232C0DB-3AE2-4361-A97F-96EB4CE8E6BF}" srcOrd="0" destOrd="0" parTransId="{0E8FBD64-98E1-4630-8466-ADBED3C795AE}" sibTransId="{FE93DA82-FEF5-4763-B34B-B9142FBBD126}"/>
    <dgm:cxn modelId="{DBCF1974-1F4C-47A1-B5A5-CC53F69FF0E9}" type="presOf" srcId="{A704FB2A-F5D8-4D1A-A555-A5003F86406E}" destId="{01AF7B05-AFEF-4483-9CF9-500E3C5C5BB5}" srcOrd="0" destOrd="0" presId="urn:microsoft.com/office/officeart/2005/8/layout/hierarchy4"/>
    <dgm:cxn modelId="{932EC3AE-F02A-47ED-9CAD-92937F30651B}" srcId="{D232C0DB-3AE2-4361-A97F-96EB4CE8E6BF}" destId="{6403248C-3AA5-44DF-AC2D-1A4A89412219}" srcOrd="1" destOrd="0" parTransId="{0A10A868-EB7C-4A82-9CFC-28E96DF4FCA4}" sibTransId="{B89E1907-6771-4B49-8E9B-B29A1D15AE02}"/>
    <dgm:cxn modelId="{E32504EA-551D-4FCB-B13D-84C6B7639D99}" type="presOf" srcId="{B4B569AA-914F-4758-91CA-FEF2D694B555}" destId="{CF9CD373-7EC4-4ABF-A83E-BC9D9E68F202}" srcOrd="0" destOrd="0" presId="urn:microsoft.com/office/officeart/2005/8/layout/hierarchy4"/>
    <dgm:cxn modelId="{6237BEB4-AD08-47C1-82CE-98AB7C30C4D0}" type="presParOf" srcId="{CF9CD373-7EC4-4ABF-A83E-BC9D9E68F202}" destId="{DDECC4BE-939C-4C48-8511-183E8253A8B1}" srcOrd="0" destOrd="0" presId="urn:microsoft.com/office/officeart/2005/8/layout/hierarchy4"/>
    <dgm:cxn modelId="{0A924F06-D46C-4BA7-8AB2-7B0CFF9B849C}" type="presParOf" srcId="{DDECC4BE-939C-4C48-8511-183E8253A8B1}" destId="{C7EB2FE2-A3DD-45F3-B752-4BBAAEFAF754}" srcOrd="0" destOrd="0" presId="urn:microsoft.com/office/officeart/2005/8/layout/hierarchy4"/>
    <dgm:cxn modelId="{AA80C3AE-5639-4E69-B2CD-4DE37F5494AF}" type="presParOf" srcId="{DDECC4BE-939C-4C48-8511-183E8253A8B1}" destId="{A1BDF3A5-FC83-4F48-8479-5469A1E2FC52}" srcOrd="1" destOrd="0" presId="urn:microsoft.com/office/officeart/2005/8/layout/hierarchy4"/>
    <dgm:cxn modelId="{B0A9453E-83CC-4EC0-B0FC-908B653601D8}" type="presParOf" srcId="{DDECC4BE-939C-4C48-8511-183E8253A8B1}" destId="{85A4AA7E-5F54-44AE-BCFB-D8064FD6CFE3}" srcOrd="2" destOrd="0" presId="urn:microsoft.com/office/officeart/2005/8/layout/hierarchy4"/>
    <dgm:cxn modelId="{931DFA74-2814-4372-812B-685A6DB20394}" type="presParOf" srcId="{85A4AA7E-5F54-44AE-BCFB-D8064FD6CFE3}" destId="{D64DC3C7-1300-4C65-BD90-65E2198B13F4}" srcOrd="0" destOrd="0" presId="urn:microsoft.com/office/officeart/2005/8/layout/hierarchy4"/>
    <dgm:cxn modelId="{FD234F53-A793-4789-B894-006F31728B21}" type="presParOf" srcId="{D64DC3C7-1300-4C65-BD90-65E2198B13F4}" destId="{01AF7B05-AFEF-4483-9CF9-500E3C5C5BB5}" srcOrd="0" destOrd="0" presId="urn:microsoft.com/office/officeart/2005/8/layout/hierarchy4"/>
    <dgm:cxn modelId="{18CBF0F7-B90D-4C8F-A519-94D700E920CA}" type="presParOf" srcId="{D64DC3C7-1300-4C65-BD90-65E2198B13F4}" destId="{C0F0B35B-E3D3-464B-8AEA-A97A6F5FF1B1}" srcOrd="1" destOrd="0" presId="urn:microsoft.com/office/officeart/2005/8/layout/hierarchy4"/>
    <dgm:cxn modelId="{AAEB3824-A382-4160-A6FE-72BE695705CE}" type="presParOf" srcId="{85A4AA7E-5F54-44AE-BCFB-D8064FD6CFE3}" destId="{46625587-61EF-4999-8CE9-1E705787CBC6}" srcOrd="1" destOrd="0" presId="urn:microsoft.com/office/officeart/2005/8/layout/hierarchy4"/>
    <dgm:cxn modelId="{7E723BC6-D461-4389-B4F5-ADBD02AA651E}" type="presParOf" srcId="{85A4AA7E-5F54-44AE-BCFB-D8064FD6CFE3}" destId="{CA734831-B33B-4D28-B733-04F5566FFD8F}" srcOrd="2" destOrd="0" presId="urn:microsoft.com/office/officeart/2005/8/layout/hierarchy4"/>
    <dgm:cxn modelId="{A19F5F11-C3AF-4265-9D68-84AAA41F47A9}" type="presParOf" srcId="{CA734831-B33B-4D28-B733-04F5566FFD8F}" destId="{114B48D2-5DF6-4DB8-B572-664EDB84EA32}" srcOrd="0" destOrd="0" presId="urn:microsoft.com/office/officeart/2005/8/layout/hierarchy4"/>
    <dgm:cxn modelId="{0272F1CB-51BB-4E0F-BABB-B8326C115645}" type="presParOf" srcId="{CA734831-B33B-4D28-B733-04F5566FFD8F}" destId="{2B04E805-55FC-4769-BF22-8F623331F072}"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4B569AA-914F-4758-91CA-FEF2D694B555}" type="doc">
      <dgm:prSet loTypeId="urn:microsoft.com/office/officeart/2005/8/layout/hierarchy4" loCatId="hierarchy" qsTypeId="urn:microsoft.com/office/officeart/2005/8/quickstyle/3d4" qsCatId="3D" csTypeId="urn:microsoft.com/office/officeart/2005/8/colors/accent1_5" csCatId="accent1" phldr="1"/>
      <dgm:spPr/>
      <dgm:t>
        <a:bodyPr/>
        <a:lstStyle/>
        <a:p>
          <a:endParaRPr lang="es-CR"/>
        </a:p>
      </dgm:t>
    </dgm:pt>
    <dgm:pt modelId="{D232C0DB-3AE2-4361-A97F-96EB4CE8E6BF}">
      <dgm:prSet phldrT="[Texto]"/>
      <dgm:spPr/>
      <dgm:t>
        <a:bodyPr/>
        <a:lstStyle/>
        <a:p>
          <a:pPr algn="ctr"/>
          <a:r>
            <a:rPr lang="es-CR" dirty="0"/>
            <a:t>FUNCIONES DE LOS PRINCIPIOS</a:t>
          </a:r>
        </a:p>
      </dgm:t>
    </dgm:pt>
    <dgm:pt modelId="{0E8FBD64-98E1-4630-8466-ADBED3C795AE}" type="parTrans" cxnId="{BECBC351-FA7D-4BF9-89D6-20EA3EDD617E}">
      <dgm:prSet/>
      <dgm:spPr/>
      <dgm:t>
        <a:bodyPr/>
        <a:lstStyle/>
        <a:p>
          <a:endParaRPr lang="es-CR"/>
        </a:p>
      </dgm:t>
    </dgm:pt>
    <dgm:pt modelId="{FE93DA82-FEF5-4763-B34B-B9142FBBD126}" type="sibTrans" cxnId="{BECBC351-FA7D-4BF9-89D6-20EA3EDD617E}">
      <dgm:prSet/>
      <dgm:spPr/>
      <dgm:t>
        <a:bodyPr/>
        <a:lstStyle/>
        <a:p>
          <a:endParaRPr lang="es-CR"/>
        </a:p>
      </dgm:t>
    </dgm:pt>
    <dgm:pt modelId="{A704FB2A-F5D8-4D1A-A555-A5003F86406E}">
      <dgm:prSet phldrT="[Texto]"/>
      <dgm:spPr/>
      <dgm:t>
        <a:bodyPr/>
        <a:lstStyle/>
        <a:p>
          <a:pPr algn="just">
            <a:buFont typeface="+mj-lt"/>
            <a:buAutoNum type="arabicPeriod"/>
          </a:pPr>
          <a:r>
            <a:rPr lang="es-CR" dirty="0"/>
            <a:t>d)	Función constructiva.</a:t>
          </a:r>
        </a:p>
        <a:p>
          <a:pPr algn="just">
            <a:buFont typeface="+mj-lt"/>
            <a:buAutoNum type="arabicPeriod"/>
          </a:pPr>
          <a:endParaRPr lang="es-CR" dirty="0"/>
        </a:p>
      </dgm:t>
    </dgm:pt>
    <dgm:pt modelId="{47EB757B-7DF7-4D5E-AA16-1A7B97FF1184}" type="parTrans" cxnId="{3D5BF729-C1B1-4323-B5C6-1379494A724E}">
      <dgm:prSet/>
      <dgm:spPr/>
      <dgm:t>
        <a:bodyPr/>
        <a:lstStyle/>
        <a:p>
          <a:endParaRPr lang="es-CR"/>
        </a:p>
      </dgm:t>
    </dgm:pt>
    <dgm:pt modelId="{B0C13BF7-DB5A-4AA2-8A66-D53D203E12B2}" type="sibTrans" cxnId="{3D5BF729-C1B1-4323-B5C6-1379494A724E}">
      <dgm:prSet/>
      <dgm:spPr/>
      <dgm:t>
        <a:bodyPr/>
        <a:lstStyle/>
        <a:p>
          <a:endParaRPr lang="es-CR"/>
        </a:p>
      </dgm:t>
    </dgm:pt>
    <dgm:pt modelId="{6403248C-3AA5-44DF-AC2D-1A4A89412219}">
      <dgm:prSet/>
      <dgm:spPr/>
      <dgm:t>
        <a:bodyPr/>
        <a:lstStyle/>
        <a:p>
          <a:pPr algn="just">
            <a:buFont typeface="+mj-lt"/>
            <a:buAutoNum type="arabicPeriod"/>
          </a:pPr>
          <a:r>
            <a:rPr lang="es-MX" dirty="0"/>
            <a:t>Que es más propia del ámbito doctrinal en el cual es posible estructurar una materia jurídica, más que en conceptos abstracto, a sus propósitos o fines. Santamaría Pastor da pie con esta función a la jurisprudencia de principios, por oposición a la jurisprudencia de conceptos.</a:t>
          </a:r>
          <a:endParaRPr lang="es-CR" dirty="0"/>
        </a:p>
      </dgm:t>
    </dgm:pt>
    <dgm:pt modelId="{0A10A868-EB7C-4A82-9CFC-28E96DF4FCA4}" type="parTrans" cxnId="{932EC3AE-F02A-47ED-9CAD-92937F30651B}">
      <dgm:prSet/>
      <dgm:spPr/>
      <dgm:t>
        <a:bodyPr/>
        <a:lstStyle/>
        <a:p>
          <a:endParaRPr lang="es-CR"/>
        </a:p>
      </dgm:t>
    </dgm:pt>
    <dgm:pt modelId="{B89E1907-6771-4B49-8E9B-B29A1D15AE02}" type="sibTrans" cxnId="{932EC3AE-F02A-47ED-9CAD-92937F30651B}">
      <dgm:prSet/>
      <dgm:spPr/>
      <dgm:t>
        <a:bodyPr/>
        <a:lstStyle/>
        <a:p>
          <a:endParaRPr lang="es-CR"/>
        </a:p>
      </dgm:t>
    </dgm:pt>
    <dgm:pt modelId="{CF9CD373-7EC4-4ABF-A83E-BC9D9E68F202}" type="pres">
      <dgm:prSet presAssocID="{B4B569AA-914F-4758-91CA-FEF2D694B555}" presName="Name0" presStyleCnt="0">
        <dgm:presLayoutVars>
          <dgm:chPref val="1"/>
          <dgm:dir/>
          <dgm:animOne val="branch"/>
          <dgm:animLvl val="lvl"/>
          <dgm:resizeHandles/>
        </dgm:presLayoutVars>
      </dgm:prSet>
      <dgm:spPr/>
    </dgm:pt>
    <dgm:pt modelId="{DDECC4BE-939C-4C48-8511-183E8253A8B1}" type="pres">
      <dgm:prSet presAssocID="{D232C0DB-3AE2-4361-A97F-96EB4CE8E6BF}" presName="vertOne" presStyleCnt="0"/>
      <dgm:spPr/>
    </dgm:pt>
    <dgm:pt modelId="{C7EB2FE2-A3DD-45F3-B752-4BBAAEFAF754}" type="pres">
      <dgm:prSet presAssocID="{D232C0DB-3AE2-4361-A97F-96EB4CE8E6BF}" presName="txOne" presStyleLbl="node0" presStyleIdx="0" presStyleCnt="1" custScaleX="75537" custScaleY="14964" custLinFactNeighborX="0" custLinFactNeighborY="-57">
        <dgm:presLayoutVars>
          <dgm:chPref val="3"/>
        </dgm:presLayoutVars>
      </dgm:prSet>
      <dgm:spPr/>
    </dgm:pt>
    <dgm:pt modelId="{A1BDF3A5-FC83-4F48-8479-5469A1E2FC52}" type="pres">
      <dgm:prSet presAssocID="{D232C0DB-3AE2-4361-A97F-96EB4CE8E6BF}" presName="parTransOne" presStyleCnt="0"/>
      <dgm:spPr/>
    </dgm:pt>
    <dgm:pt modelId="{85A4AA7E-5F54-44AE-BCFB-D8064FD6CFE3}" type="pres">
      <dgm:prSet presAssocID="{D232C0DB-3AE2-4361-A97F-96EB4CE8E6BF}" presName="horzOne" presStyleCnt="0"/>
      <dgm:spPr/>
    </dgm:pt>
    <dgm:pt modelId="{D64DC3C7-1300-4C65-BD90-65E2198B13F4}" type="pres">
      <dgm:prSet presAssocID="{A704FB2A-F5D8-4D1A-A555-A5003F86406E}" presName="vertTwo" presStyleCnt="0"/>
      <dgm:spPr/>
    </dgm:pt>
    <dgm:pt modelId="{01AF7B05-AFEF-4483-9CF9-500E3C5C5BB5}" type="pres">
      <dgm:prSet presAssocID="{A704FB2A-F5D8-4D1A-A555-A5003F86406E}" presName="txTwo" presStyleLbl="node2" presStyleIdx="0" presStyleCnt="2" custLinFactX="-100000" custLinFactNeighborX="-102787" custLinFactNeighborY="-8281">
        <dgm:presLayoutVars>
          <dgm:chPref val="3"/>
        </dgm:presLayoutVars>
      </dgm:prSet>
      <dgm:spPr/>
    </dgm:pt>
    <dgm:pt modelId="{C0F0B35B-E3D3-464B-8AEA-A97A6F5FF1B1}" type="pres">
      <dgm:prSet presAssocID="{A704FB2A-F5D8-4D1A-A555-A5003F86406E}" presName="horzTwo" presStyleCnt="0"/>
      <dgm:spPr/>
    </dgm:pt>
    <dgm:pt modelId="{46625587-61EF-4999-8CE9-1E705787CBC6}" type="pres">
      <dgm:prSet presAssocID="{B0C13BF7-DB5A-4AA2-8A66-D53D203E12B2}" presName="sibSpaceTwo" presStyleCnt="0"/>
      <dgm:spPr/>
    </dgm:pt>
    <dgm:pt modelId="{CA734831-B33B-4D28-B733-04F5566FFD8F}" type="pres">
      <dgm:prSet presAssocID="{6403248C-3AA5-44DF-AC2D-1A4A89412219}" presName="vertTwo" presStyleCnt="0"/>
      <dgm:spPr/>
    </dgm:pt>
    <dgm:pt modelId="{114B48D2-5DF6-4DB8-B572-664EDB84EA32}" type="pres">
      <dgm:prSet presAssocID="{6403248C-3AA5-44DF-AC2D-1A4A89412219}" presName="txTwo" presStyleLbl="node2" presStyleIdx="1" presStyleCnt="2" custLinFactNeighborX="-4200" custLinFactNeighborY="-7897">
        <dgm:presLayoutVars>
          <dgm:chPref val="3"/>
        </dgm:presLayoutVars>
      </dgm:prSet>
      <dgm:spPr/>
    </dgm:pt>
    <dgm:pt modelId="{2B04E805-55FC-4769-BF22-8F623331F072}" type="pres">
      <dgm:prSet presAssocID="{6403248C-3AA5-44DF-AC2D-1A4A89412219}" presName="horzTwo" presStyleCnt="0"/>
      <dgm:spPr/>
    </dgm:pt>
  </dgm:ptLst>
  <dgm:cxnLst>
    <dgm:cxn modelId="{1B040023-0C9C-42A4-89F4-0B9D5B1DF69D}" type="presOf" srcId="{6403248C-3AA5-44DF-AC2D-1A4A89412219}" destId="{114B48D2-5DF6-4DB8-B572-664EDB84EA32}" srcOrd="0" destOrd="0" presId="urn:microsoft.com/office/officeart/2005/8/layout/hierarchy4"/>
    <dgm:cxn modelId="{3D5BF729-C1B1-4323-B5C6-1379494A724E}" srcId="{D232C0DB-3AE2-4361-A97F-96EB4CE8E6BF}" destId="{A704FB2A-F5D8-4D1A-A555-A5003F86406E}" srcOrd="0" destOrd="0" parTransId="{47EB757B-7DF7-4D5E-AA16-1A7B97FF1184}" sibTransId="{B0C13BF7-DB5A-4AA2-8A66-D53D203E12B2}"/>
    <dgm:cxn modelId="{55FC2751-1D9C-4E39-83B6-F378263DC7F0}" type="presOf" srcId="{D232C0DB-3AE2-4361-A97F-96EB4CE8E6BF}" destId="{C7EB2FE2-A3DD-45F3-B752-4BBAAEFAF754}" srcOrd="0" destOrd="0" presId="urn:microsoft.com/office/officeart/2005/8/layout/hierarchy4"/>
    <dgm:cxn modelId="{BECBC351-FA7D-4BF9-89D6-20EA3EDD617E}" srcId="{B4B569AA-914F-4758-91CA-FEF2D694B555}" destId="{D232C0DB-3AE2-4361-A97F-96EB4CE8E6BF}" srcOrd="0" destOrd="0" parTransId="{0E8FBD64-98E1-4630-8466-ADBED3C795AE}" sibTransId="{FE93DA82-FEF5-4763-B34B-B9142FBBD126}"/>
    <dgm:cxn modelId="{DBCF1974-1F4C-47A1-B5A5-CC53F69FF0E9}" type="presOf" srcId="{A704FB2A-F5D8-4D1A-A555-A5003F86406E}" destId="{01AF7B05-AFEF-4483-9CF9-500E3C5C5BB5}" srcOrd="0" destOrd="0" presId="urn:microsoft.com/office/officeart/2005/8/layout/hierarchy4"/>
    <dgm:cxn modelId="{932EC3AE-F02A-47ED-9CAD-92937F30651B}" srcId="{D232C0DB-3AE2-4361-A97F-96EB4CE8E6BF}" destId="{6403248C-3AA5-44DF-AC2D-1A4A89412219}" srcOrd="1" destOrd="0" parTransId="{0A10A868-EB7C-4A82-9CFC-28E96DF4FCA4}" sibTransId="{B89E1907-6771-4B49-8E9B-B29A1D15AE02}"/>
    <dgm:cxn modelId="{E32504EA-551D-4FCB-B13D-84C6B7639D99}" type="presOf" srcId="{B4B569AA-914F-4758-91CA-FEF2D694B555}" destId="{CF9CD373-7EC4-4ABF-A83E-BC9D9E68F202}" srcOrd="0" destOrd="0" presId="urn:microsoft.com/office/officeart/2005/8/layout/hierarchy4"/>
    <dgm:cxn modelId="{6237BEB4-AD08-47C1-82CE-98AB7C30C4D0}" type="presParOf" srcId="{CF9CD373-7EC4-4ABF-A83E-BC9D9E68F202}" destId="{DDECC4BE-939C-4C48-8511-183E8253A8B1}" srcOrd="0" destOrd="0" presId="urn:microsoft.com/office/officeart/2005/8/layout/hierarchy4"/>
    <dgm:cxn modelId="{0A924F06-D46C-4BA7-8AB2-7B0CFF9B849C}" type="presParOf" srcId="{DDECC4BE-939C-4C48-8511-183E8253A8B1}" destId="{C7EB2FE2-A3DD-45F3-B752-4BBAAEFAF754}" srcOrd="0" destOrd="0" presId="urn:microsoft.com/office/officeart/2005/8/layout/hierarchy4"/>
    <dgm:cxn modelId="{AA80C3AE-5639-4E69-B2CD-4DE37F5494AF}" type="presParOf" srcId="{DDECC4BE-939C-4C48-8511-183E8253A8B1}" destId="{A1BDF3A5-FC83-4F48-8479-5469A1E2FC52}" srcOrd="1" destOrd="0" presId="urn:microsoft.com/office/officeart/2005/8/layout/hierarchy4"/>
    <dgm:cxn modelId="{B0A9453E-83CC-4EC0-B0FC-908B653601D8}" type="presParOf" srcId="{DDECC4BE-939C-4C48-8511-183E8253A8B1}" destId="{85A4AA7E-5F54-44AE-BCFB-D8064FD6CFE3}" srcOrd="2" destOrd="0" presId="urn:microsoft.com/office/officeart/2005/8/layout/hierarchy4"/>
    <dgm:cxn modelId="{931DFA74-2814-4372-812B-685A6DB20394}" type="presParOf" srcId="{85A4AA7E-5F54-44AE-BCFB-D8064FD6CFE3}" destId="{D64DC3C7-1300-4C65-BD90-65E2198B13F4}" srcOrd="0" destOrd="0" presId="urn:microsoft.com/office/officeart/2005/8/layout/hierarchy4"/>
    <dgm:cxn modelId="{FD234F53-A793-4789-B894-006F31728B21}" type="presParOf" srcId="{D64DC3C7-1300-4C65-BD90-65E2198B13F4}" destId="{01AF7B05-AFEF-4483-9CF9-500E3C5C5BB5}" srcOrd="0" destOrd="0" presId="urn:microsoft.com/office/officeart/2005/8/layout/hierarchy4"/>
    <dgm:cxn modelId="{18CBF0F7-B90D-4C8F-A519-94D700E920CA}" type="presParOf" srcId="{D64DC3C7-1300-4C65-BD90-65E2198B13F4}" destId="{C0F0B35B-E3D3-464B-8AEA-A97A6F5FF1B1}" srcOrd="1" destOrd="0" presId="urn:microsoft.com/office/officeart/2005/8/layout/hierarchy4"/>
    <dgm:cxn modelId="{AAEB3824-A382-4160-A6FE-72BE695705CE}" type="presParOf" srcId="{85A4AA7E-5F54-44AE-BCFB-D8064FD6CFE3}" destId="{46625587-61EF-4999-8CE9-1E705787CBC6}" srcOrd="1" destOrd="0" presId="urn:microsoft.com/office/officeart/2005/8/layout/hierarchy4"/>
    <dgm:cxn modelId="{7E723BC6-D461-4389-B4F5-ADBD02AA651E}" type="presParOf" srcId="{85A4AA7E-5F54-44AE-BCFB-D8064FD6CFE3}" destId="{CA734831-B33B-4D28-B733-04F5566FFD8F}" srcOrd="2" destOrd="0" presId="urn:microsoft.com/office/officeart/2005/8/layout/hierarchy4"/>
    <dgm:cxn modelId="{A19F5F11-C3AF-4265-9D68-84AAA41F47A9}" type="presParOf" srcId="{CA734831-B33B-4D28-B733-04F5566FFD8F}" destId="{114B48D2-5DF6-4DB8-B572-664EDB84EA32}" srcOrd="0" destOrd="0" presId="urn:microsoft.com/office/officeart/2005/8/layout/hierarchy4"/>
    <dgm:cxn modelId="{0272F1CB-51BB-4E0F-BABB-B8326C115645}" type="presParOf" srcId="{CA734831-B33B-4D28-B733-04F5566FFD8F}" destId="{2B04E805-55FC-4769-BF22-8F623331F072}" srcOrd="1" destOrd="0" presId="urn:microsoft.com/office/officeart/2005/8/layout/hierarchy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97D0C174-CB4E-4911-99D5-4F75CFB14701}" type="doc">
      <dgm:prSet loTypeId="urn:microsoft.com/office/officeart/2005/8/layout/arrow2" loCatId="process" qsTypeId="urn:microsoft.com/office/officeart/2005/8/quickstyle/3d1" qsCatId="3D" csTypeId="urn:microsoft.com/office/officeart/2005/8/colors/accent4_4" csCatId="accent4" phldr="1"/>
      <dgm:spPr/>
    </dgm:pt>
    <dgm:pt modelId="{0C71ED4B-4A18-4B20-9427-DC59BA656D2B}">
      <dgm:prSet phldrT="[Texto]"/>
      <dgm:spPr/>
      <dgm:t>
        <a:bodyPr/>
        <a:lstStyle/>
        <a:p>
          <a:r>
            <a:rPr lang="es-CR" dirty="0"/>
            <a:t>1995</a:t>
          </a:r>
        </a:p>
      </dgm:t>
    </dgm:pt>
    <dgm:pt modelId="{1A941BF0-EFB9-40BD-8DFE-4F95E6C69706}" type="parTrans" cxnId="{3F612A73-6827-41A4-8ADD-3026D2C4F0FB}">
      <dgm:prSet/>
      <dgm:spPr/>
      <dgm:t>
        <a:bodyPr/>
        <a:lstStyle/>
        <a:p>
          <a:endParaRPr lang="es-CR"/>
        </a:p>
      </dgm:t>
    </dgm:pt>
    <dgm:pt modelId="{6FE0785D-987E-42C3-A542-F3291647EB97}" type="sibTrans" cxnId="{3F612A73-6827-41A4-8ADD-3026D2C4F0FB}">
      <dgm:prSet/>
      <dgm:spPr/>
      <dgm:t>
        <a:bodyPr/>
        <a:lstStyle/>
        <a:p>
          <a:endParaRPr lang="es-CR"/>
        </a:p>
      </dgm:t>
    </dgm:pt>
    <dgm:pt modelId="{73990E69-6577-4B60-9B01-88E734141CA1}">
      <dgm:prSet phldrT="[Texto]"/>
      <dgm:spPr/>
      <dgm:t>
        <a:bodyPr/>
        <a:lstStyle/>
        <a:p>
          <a:r>
            <a:rPr lang="es-CR" dirty="0"/>
            <a:t>1998</a:t>
          </a:r>
        </a:p>
      </dgm:t>
    </dgm:pt>
    <dgm:pt modelId="{259875BC-07E3-4C5A-A5C6-8CED96C9AA23}" type="parTrans" cxnId="{C113711D-FF57-4207-A064-FC6A27BD134C}">
      <dgm:prSet/>
      <dgm:spPr/>
      <dgm:t>
        <a:bodyPr/>
        <a:lstStyle/>
        <a:p>
          <a:endParaRPr lang="es-CR"/>
        </a:p>
      </dgm:t>
    </dgm:pt>
    <dgm:pt modelId="{EA9EDC1D-C280-4520-867D-F8F6B541E129}" type="sibTrans" cxnId="{C113711D-FF57-4207-A064-FC6A27BD134C}">
      <dgm:prSet/>
      <dgm:spPr/>
      <dgm:t>
        <a:bodyPr/>
        <a:lstStyle/>
        <a:p>
          <a:endParaRPr lang="es-CR"/>
        </a:p>
      </dgm:t>
    </dgm:pt>
    <dgm:pt modelId="{FE6CCF70-EBBA-453E-9EF8-4E73CA0FFD13}">
      <dgm:prSet phldrT="[Texto]"/>
      <dgm:spPr/>
      <dgm:t>
        <a:bodyPr/>
        <a:lstStyle/>
        <a:p>
          <a:r>
            <a:rPr lang="es-CR" dirty="0"/>
            <a:t>2021</a:t>
          </a:r>
        </a:p>
      </dgm:t>
    </dgm:pt>
    <dgm:pt modelId="{3D2D2ABE-B7EB-4EB3-83C9-201143466F33}" type="parTrans" cxnId="{71E4D6B9-9E43-465D-8B11-2B8FEF2B23C1}">
      <dgm:prSet/>
      <dgm:spPr/>
      <dgm:t>
        <a:bodyPr/>
        <a:lstStyle/>
        <a:p>
          <a:endParaRPr lang="es-CR"/>
        </a:p>
      </dgm:t>
    </dgm:pt>
    <dgm:pt modelId="{A8797B48-89CF-4288-85FB-324E465FB965}" type="sibTrans" cxnId="{71E4D6B9-9E43-465D-8B11-2B8FEF2B23C1}">
      <dgm:prSet/>
      <dgm:spPr/>
      <dgm:t>
        <a:bodyPr/>
        <a:lstStyle/>
        <a:p>
          <a:endParaRPr lang="es-CR"/>
        </a:p>
      </dgm:t>
    </dgm:pt>
    <dgm:pt modelId="{216FF069-62FC-45D6-9E6C-DE89EEDCF0DF}" type="pres">
      <dgm:prSet presAssocID="{97D0C174-CB4E-4911-99D5-4F75CFB14701}" presName="arrowDiagram" presStyleCnt="0">
        <dgm:presLayoutVars>
          <dgm:chMax val="5"/>
          <dgm:dir/>
          <dgm:resizeHandles val="exact"/>
        </dgm:presLayoutVars>
      </dgm:prSet>
      <dgm:spPr/>
    </dgm:pt>
    <dgm:pt modelId="{30915998-3384-4340-9AFD-2F92D74E8787}" type="pres">
      <dgm:prSet presAssocID="{97D0C174-CB4E-4911-99D5-4F75CFB14701}" presName="arrow" presStyleLbl="bgShp" presStyleIdx="0" presStyleCnt="1"/>
      <dgm:spPr/>
    </dgm:pt>
    <dgm:pt modelId="{5DE8BCFE-2945-4DD9-AA96-8AEF66AEF42F}" type="pres">
      <dgm:prSet presAssocID="{97D0C174-CB4E-4911-99D5-4F75CFB14701}" presName="arrowDiagram3" presStyleCnt="0"/>
      <dgm:spPr/>
    </dgm:pt>
    <dgm:pt modelId="{1F6E688A-154C-4D24-9861-373EFCB7AD6C}" type="pres">
      <dgm:prSet presAssocID="{0C71ED4B-4A18-4B20-9427-DC59BA656D2B}" presName="bullet3a" presStyleLbl="node1" presStyleIdx="0" presStyleCnt="3"/>
      <dgm:spPr/>
    </dgm:pt>
    <dgm:pt modelId="{93CA33FA-B6A9-4942-8448-910704690C9F}" type="pres">
      <dgm:prSet presAssocID="{0C71ED4B-4A18-4B20-9427-DC59BA656D2B}" presName="textBox3a" presStyleLbl="revTx" presStyleIdx="0" presStyleCnt="3">
        <dgm:presLayoutVars>
          <dgm:bulletEnabled val="1"/>
        </dgm:presLayoutVars>
      </dgm:prSet>
      <dgm:spPr/>
    </dgm:pt>
    <dgm:pt modelId="{43259C9A-8B73-4600-B54C-0C9A9003E4F1}" type="pres">
      <dgm:prSet presAssocID="{73990E69-6577-4B60-9B01-88E734141CA1}" presName="bullet3b" presStyleLbl="node1" presStyleIdx="1" presStyleCnt="3"/>
      <dgm:spPr/>
    </dgm:pt>
    <dgm:pt modelId="{EA30D0B2-8641-4988-A195-13ECB85EF055}" type="pres">
      <dgm:prSet presAssocID="{73990E69-6577-4B60-9B01-88E734141CA1}" presName="textBox3b" presStyleLbl="revTx" presStyleIdx="1" presStyleCnt="3">
        <dgm:presLayoutVars>
          <dgm:bulletEnabled val="1"/>
        </dgm:presLayoutVars>
      </dgm:prSet>
      <dgm:spPr/>
    </dgm:pt>
    <dgm:pt modelId="{0C0D6BDA-AC6C-43A9-AD62-FB430EC29FA8}" type="pres">
      <dgm:prSet presAssocID="{FE6CCF70-EBBA-453E-9EF8-4E73CA0FFD13}" presName="bullet3c" presStyleLbl="node1" presStyleIdx="2" presStyleCnt="3"/>
      <dgm:spPr/>
    </dgm:pt>
    <dgm:pt modelId="{751BF21D-D267-439D-90BF-141185BC3ED0}" type="pres">
      <dgm:prSet presAssocID="{FE6CCF70-EBBA-453E-9EF8-4E73CA0FFD13}" presName="textBox3c" presStyleLbl="revTx" presStyleIdx="2" presStyleCnt="3">
        <dgm:presLayoutVars>
          <dgm:bulletEnabled val="1"/>
        </dgm:presLayoutVars>
      </dgm:prSet>
      <dgm:spPr/>
    </dgm:pt>
  </dgm:ptLst>
  <dgm:cxnLst>
    <dgm:cxn modelId="{C113711D-FF57-4207-A064-FC6A27BD134C}" srcId="{97D0C174-CB4E-4911-99D5-4F75CFB14701}" destId="{73990E69-6577-4B60-9B01-88E734141CA1}" srcOrd="1" destOrd="0" parTransId="{259875BC-07E3-4C5A-A5C6-8CED96C9AA23}" sibTransId="{EA9EDC1D-C280-4520-867D-F8F6B541E129}"/>
    <dgm:cxn modelId="{0882B621-13D6-4CF5-B920-77A22C76A79E}" type="presOf" srcId="{97D0C174-CB4E-4911-99D5-4F75CFB14701}" destId="{216FF069-62FC-45D6-9E6C-DE89EEDCF0DF}" srcOrd="0" destOrd="0" presId="urn:microsoft.com/office/officeart/2005/8/layout/arrow2"/>
    <dgm:cxn modelId="{00624A71-1744-4732-80AD-50458D1C1460}" type="presOf" srcId="{FE6CCF70-EBBA-453E-9EF8-4E73CA0FFD13}" destId="{751BF21D-D267-439D-90BF-141185BC3ED0}" srcOrd="0" destOrd="0" presId="urn:microsoft.com/office/officeart/2005/8/layout/arrow2"/>
    <dgm:cxn modelId="{3F612A73-6827-41A4-8ADD-3026D2C4F0FB}" srcId="{97D0C174-CB4E-4911-99D5-4F75CFB14701}" destId="{0C71ED4B-4A18-4B20-9427-DC59BA656D2B}" srcOrd="0" destOrd="0" parTransId="{1A941BF0-EFB9-40BD-8DFE-4F95E6C69706}" sibTransId="{6FE0785D-987E-42C3-A542-F3291647EB97}"/>
    <dgm:cxn modelId="{E6EF0288-5804-40D0-8196-5C54978A6FC2}" type="presOf" srcId="{73990E69-6577-4B60-9B01-88E734141CA1}" destId="{EA30D0B2-8641-4988-A195-13ECB85EF055}" srcOrd="0" destOrd="0" presId="urn:microsoft.com/office/officeart/2005/8/layout/arrow2"/>
    <dgm:cxn modelId="{4B3420A4-E6BA-462B-8420-5A781EF3FB59}" type="presOf" srcId="{0C71ED4B-4A18-4B20-9427-DC59BA656D2B}" destId="{93CA33FA-B6A9-4942-8448-910704690C9F}" srcOrd="0" destOrd="0" presId="urn:microsoft.com/office/officeart/2005/8/layout/arrow2"/>
    <dgm:cxn modelId="{71E4D6B9-9E43-465D-8B11-2B8FEF2B23C1}" srcId="{97D0C174-CB4E-4911-99D5-4F75CFB14701}" destId="{FE6CCF70-EBBA-453E-9EF8-4E73CA0FFD13}" srcOrd="2" destOrd="0" parTransId="{3D2D2ABE-B7EB-4EB3-83C9-201143466F33}" sibTransId="{A8797B48-89CF-4288-85FB-324E465FB965}"/>
    <dgm:cxn modelId="{1D3777CD-5009-4052-AECB-492A9E7C7182}" type="presParOf" srcId="{216FF069-62FC-45D6-9E6C-DE89EEDCF0DF}" destId="{30915998-3384-4340-9AFD-2F92D74E8787}" srcOrd="0" destOrd="0" presId="urn:microsoft.com/office/officeart/2005/8/layout/arrow2"/>
    <dgm:cxn modelId="{45A5EC8F-6893-4F14-8608-9A0E620BCAE6}" type="presParOf" srcId="{216FF069-62FC-45D6-9E6C-DE89EEDCF0DF}" destId="{5DE8BCFE-2945-4DD9-AA96-8AEF66AEF42F}" srcOrd="1" destOrd="0" presId="urn:microsoft.com/office/officeart/2005/8/layout/arrow2"/>
    <dgm:cxn modelId="{68B2C3A9-68BF-4EE4-8874-E718AC863D3C}" type="presParOf" srcId="{5DE8BCFE-2945-4DD9-AA96-8AEF66AEF42F}" destId="{1F6E688A-154C-4D24-9861-373EFCB7AD6C}" srcOrd="0" destOrd="0" presId="urn:microsoft.com/office/officeart/2005/8/layout/arrow2"/>
    <dgm:cxn modelId="{9AAFAD6E-976F-4B45-96CA-A6329FD5B652}" type="presParOf" srcId="{5DE8BCFE-2945-4DD9-AA96-8AEF66AEF42F}" destId="{93CA33FA-B6A9-4942-8448-910704690C9F}" srcOrd="1" destOrd="0" presId="urn:microsoft.com/office/officeart/2005/8/layout/arrow2"/>
    <dgm:cxn modelId="{4C843B6B-FA49-4577-91E4-5416D6ACC8C5}" type="presParOf" srcId="{5DE8BCFE-2945-4DD9-AA96-8AEF66AEF42F}" destId="{43259C9A-8B73-4600-B54C-0C9A9003E4F1}" srcOrd="2" destOrd="0" presId="urn:microsoft.com/office/officeart/2005/8/layout/arrow2"/>
    <dgm:cxn modelId="{7AD1AE96-2AB2-4ADE-94CD-D8872DCC70E8}" type="presParOf" srcId="{5DE8BCFE-2945-4DD9-AA96-8AEF66AEF42F}" destId="{EA30D0B2-8641-4988-A195-13ECB85EF055}" srcOrd="3" destOrd="0" presId="urn:microsoft.com/office/officeart/2005/8/layout/arrow2"/>
    <dgm:cxn modelId="{610EADF0-46E3-4595-B6E1-2A3927E4AABE}" type="presParOf" srcId="{5DE8BCFE-2945-4DD9-AA96-8AEF66AEF42F}" destId="{0C0D6BDA-AC6C-43A9-AD62-FB430EC29FA8}" srcOrd="4" destOrd="0" presId="urn:microsoft.com/office/officeart/2005/8/layout/arrow2"/>
    <dgm:cxn modelId="{3817FB36-18F4-4CAE-BE29-E3E20EA4DFDC}" type="presParOf" srcId="{5DE8BCFE-2945-4DD9-AA96-8AEF66AEF42F}" destId="{751BF21D-D267-439D-90BF-141185BC3ED0}" srcOrd="5" destOrd="0" presId="urn:microsoft.com/office/officeart/2005/8/layout/arrow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97B9CEF7-784E-4447-AC1D-BC854F9E69B7}" type="doc">
      <dgm:prSet loTypeId="urn:microsoft.com/office/officeart/2005/8/layout/process5" loCatId="process" qsTypeId="urn:microsoft.com/office/officeart/2005/8/quickstyle/simple1" qsCatId="simple" csTypeId="urn:microsoft.com/office/officeart/2005/8/colors/accent1_2" csCatId="accent1" phldr="1"/>
      <dgm:spPr/>
      <dgm:t>
        <a:bodyPr/>
        <a:lstStyle/>
        <a:p>
          <a:endParaRPr lang="es-CR"/>
        </a:p>
      </dgm:t>
    </dgm:pt>
    <dgm:pt modelId="{A76BA4F5-C566-4C1E-ADA8-B121359A85C3}">
      <dgm:prSet phldrT="[Texto]"/>
      <dgm:spPr/>
      <dgm:t>
        <a:bodyPr/>
        <a:lstStyle/>
        <a:p>
          <a:pPr algn="just"/>
          <a:r>
            <a:rPr lang="es-MX" dirty="0"/>
            <a:t>1. Elaboración de especificaciones técnicas, revisión y validación</a:t>
          </a:r>
          <a:endParaRPr lang="es-CR" dirty="0"/>
        </a:p>
      </dgm:t>
    </dgm:pt>
    <dgm:pt modelId="{5DD73636-41FB-4D7F-A959-889818C8C4ED}" type="parTrans" cxnId="{C46895F6-C588-4133-8B15-E9A3F70B80D7}">
      <dgm:prSet/>
      <dgm:spPr/>
      <dgm:t>
        <a:bodyPr/>
        <a:lstStyle/>
        <a:p>
          <a:endParaRPr lang="es-CR"/>
        </a:p>
      </dgm:t>
    </dgm:pt>
    <dgm:pt modelId="{ADF32285-FC24-4C05-83CF-708D2BB0D516}" type="sibTrans" cxnId="{C46895F6-C588-4133-8B15-E9A3F70B80D7}">
      <dgm:prSet/>
      <dgm:spPr/>
      <dgm:t>
        <a:bodyPr/>
        <a:lstStyle/>
        <a:p>
          <a:endParaRPr lang="es-CR"/>
        </a:p>
      </dgm:t>
    </dgm:pt>
    <dgm:pt modelId="{6B7D2326-D9AC-435E-98B1-965D8E0E0812}">
      <dgm:prSet phldrT="[Texto]"/>
      <dgm:spPr/>
      <dgm:t>
        <a:bodyPr/>
        <a:lstStyle/>
        <a:p>
          <a:pPr algn="just"/>
          <a:r>
            <a:rPr lang="pt-BR" dirty="0"/>
            <a:t>6. Fase 1 </a:t>
          </a:r>
          <a:r>
            <a:rPr lang="pt-BR" dirty="0" err="1"/>
            <a:t>Análisis</a:t>
          </a:r>
          <a:r>
            <a:rPr lang="pt-BR" dirty="0"/>
            <a:t> formal.</a:t>
          </a:r>
          <a:endParaRPr lang="es-CR" dirty="0"/>
        </a:p>
      </dgm:t>
    </dgm:pt>
    <dgm:pt modelId="{6300816D-0824-4339-9332-ECF5750BFCF3}" type="parTrans" cxnId="{D249F3A3-32C5-4323-9BAC-CC5E4EDB1F06}">
      <dgm:prSet/>
      <dgm:spPr/>
      <dgm:t>
        <a:bodyPr/>
        <a:lstStyle/>
        <a:p>
          <a:endParaRPr lang="es-CR"/>
        </a:p>
      </dgm:t>
    </dgm:pt>
    <dgm:pt modelId="{C7D0BACD-0072-4C84-B8C0-BC65AC166EAF}" type="sibTrans" cxnId="{D249F3A3-32C5-4323-9BAC-CC5E4EDB1F06}">
      <dgm:prSet/>
      <dgm:spPr/>
      <dgm:t>
        <a:bodyPr/>
        <a:lstStyle/>
        <a:p>
          <a:endParaRPr lang="es-CR"/>
        </a:p>
      </dgm:t>
    </dgm:pt>
    <dgm:pt modelId="{3E4F3F3E-298E-4947-8F1E-39A2099BD5BB}">
      <dgm:prSet phldrT="[Texto]"/>
      <dgm:spPr/>
      <dgm:t>
        <a:bodyPr/>
        <a:lstStyle/>
        <a:p>
          <a:pPr algn="just"/>
          <a:r>
            <a:rPr lang="es-MX" dirty="0"/>
            <a:t>7. Fase 2 Análisis técnico de las ofertas y razonabilidad de precios.</a:t>
          </a:r>
          <a:endParaRPr lang="es-CR" dirty="0"/>
        </a:p>
      </dgm:t>
    </dgm:pt>
    <dgm:pt modelId="{606C53F8-3735-468C-A744-7379F18F3872}" type="parTrans" cxnId="{1F47A20F-4ACC-4B50-89F6-98F963B00E98}">
      <dgm:prSet/>
      <dgm:spPr/>
      <dgm:t>
        <a:bodyPr/>
        <a:lstStyle/>
        <a:p>
          <a:endParaRPr lang="es-CR"/>
        </a:p>
      </dgm:t>
    </dgm:pt>
    <dgm:pt modelId="{698FE79F-D414-4B54-89AE-074195C37008}" type="sibTrans" cxnId="{1F47A20F-4ACC-4B50-89F6-98F963B00E98}">
      <dgm:prSet/>
      <dgm:spPr/>
      <dgm:t>
        <a:bodyPr/>
        <a:lstStyle/>
        <a:p>
          <a:endParaRPr lang="es-CR"/>
        </a:p>
      </dgm:t>
    </dgm:pt>
    <dgm:pt modelId="{C89C1764-CE18-41FA-BD1F-1DDAD4718CC5}">
      <dgm:prSet phldrT="[Texto]"/>
      <dgm:spPr/>
      <dgm:t>
        <a:bodyPr/>
        <a:lstStyle/>
        <a:p>
          <a:pPr algn="just"/>
          <a:r>
            <a:rPr lang="es-MX" dirty="0"/>
            <a:t>8. Fase 3 Aplicación del Sistema de Evaluación de Ofertas (SEO) o también conocido como metodología de evaluación.</a:t>
          </a:r>
          <a:endParaRPr lang="es-CR" dirty="0"/>
        </a:p>
      </dgm:t>
    </dgm:pt>
    <dgm:pt modelId="{9862F3F3-C022-4B74-BE75-2643CD9732B7}" type="parTrans" cxnId="{9CEB2BE9-802E-43E5-B596-7FA871ED1323}">
      <dgm:prSet/>
      <dgm:spPr/>
      <dgm:t>
        <a:bodyPr/>
        <a:lstStyle/>
        <a:p>
          <a:endParaRPr lang="es-CR"/>
        </a:p>
      </dgm:t>
    </dgm:pt>
    <dgm:pt modelId="{591B5889-3E7C-4722-A39A-5F4697FABC3B}" type="sibTrans" cxnId="{9CEB2BE9-802E-43E5-B596-7FA871ED1323}">
      <dgm:prSet/>
      <dgm:spPr/>
      <dgm:t>
        <a:bodyPr/>
        <a:lstStyle/>
        <a:p>
          <a:endParaRPr lang="es-CR"/>
        </a:p>
      </dgm:t>
    </dgm:pt>
    <dgm:pt modelId="{4AD3BC8A-41D7-47F6-9F7D-087D842B9DF8}">
      <dgm:prSet phldrT="[Texto]"/>
      <dgm:spPr/>
      <dgm:t>
        <a:bodyPr/>
        <a:lstStyle/>
        <a:p>
          <a:r>
            <a:rPr lang="es-CR" dirty="0"/>
            <a:t>9. Adjudicación (acto final)</a:t>
          </a:r>
        </a:p>
      </dgm:t>
    </dgm:pt>
    <dgm:pt modelId="{6184132D-38C6-4293-B97A-0AF0B7E5A05F}" type="parTrans" cxnId="{1D49B094-9A36-4316-BD00-DBD4EDA983C2}">
      <dgm:prSet/>
      <dgm:spPr/>
      <dgm:t>
        <a:bodyPr/>
        <a:lstStyle/>
        <a:p>
          <a:endParaRPr lang="es-CR"/>
        </a:p>
      </dgm:t>
    </dgm:pt>
    <dgm:pt modelId="{0A37ED99-7FA1-4500-9A76-049B01C85342}" type="sibTrans" cxnId="{1D49B094-9A36-4316-BD00-DBD4EDA983C2}">
      <dgm:prSet/>
      <dgm:spPr/>
      <dgm:t>
        <a:bodyPr/>
        <a:lstStyle/>
        <a:p>
          <a:endParaRPr lang="es-CR"/>
        </a:p>
      </dgm:t>
    </dgm:pt>
    <dgm:pt modelId="{74DC302D-E621-462F-BECC-1133C1C25C37}">
      <dgm:prSet/>
      <dgm:spPr/>
      <dgm:t>
        <a:bodyPr/>
        <a:lstStyle/>
        <a:p>
          <a:pPr algn="just"/>
          <a:r>
            <a:rPr lang="es-MX" dirty="0"/>
            <a:t>2. Determinación del proceso de contratación a seguir y traslado.</a:t>
          </a:r>
          <a:endParaRPr lang="es-CR" dirty="0"/>
        </a:p>
      </dgm:t>
    </dgm:pt>
    <dgm:pt modelId="{505573C8-F56B-4CCE-9107-9D4A3C751620}" type="parTrans" cxnId="{B72CCA2F-8120-4F4B-A2D9-B84E270EC778}">
      <dgm:prSet/>
      <dgm:spPr/>
      <dgm:t>
        <a:bodyPr/>
        <a:lstStyle/>
        <a:p>
          <a:endParaRPr lang="es-CR"/>
        </a:p>
      </dgm:t>
    </dgm:pt>
    <dgm:pt modelId="{56510A23-8FD9-49F0-9C01-78969896FCF2}" type="sibTrans" cxnId="{B72CCA2F-8120-4F4B-A2D9-B84E270EC778}">
      <dgm:prSet/>
      <dgm:spPr/>
      <dgm:t>
        <a:bodyPr/>
        <a:lstStyle/>
        <a:p>
          <a:endParaRPr lang="es-CR"/>
        </a:p>
      </dgm:t>
    </dgm:pt>
    <dgm:pt modelId="{BE05AB6B-CEE2-4DF5-80DF-C87FDEEC435D}">
      <dgm:prSet/>
      <dgm:spPr/>
      <dgm:t>
        <a:bodyPr/>
        <a:lstStyle/>
        <a:p>
          <a:pPr algn="just"/>
          <a:r>
            <a:rPr lang="es-MX" dirty="0"/>
            <a:t>3. Elaboración del pliego de condiciones.</a:t>
          </a:r>
          <a:endParaRPr lang="es-CR" dirty="0"/>
        </a:p>
      </dgm:t>
    </dgm:pt>
    <dgm:pt modelId="{4080FB9A-5ADE-4392-9B3A-C80B1A20C590}" type="parTrans" cxnId="{1FB8EB59-6D8D-4E07-813F-73BE819690BE}">
      <dgm:prSet/>
      <dgm:spPr/>
      <dgm:t>
        <a:bodyPr/>
        <a:lstStyle/>
        <a:p>
          <a:endParaRPr lang="es-CR"/>
        </a:p>
      </dgm:t>
    </dgm:pt>
    <dgm:pt modelId="{8D55294D-D73B-483C-862E-0D725F490472}" type="sibTrans" cxnId="{1FB8EB59-6D8D-4E07-813F-73BE819690BE}">
      <dgm:prSet/>
      <dgm:spPr/>
      <dgm:t>
        <a:bodyPr/>
        <a:lstStyle/>
        <a:p>
          <a:endParaRPr lang="es-CR"/>
        </a:p>
      </dgm:t>
    </dgm:pt>
    <dgm:pt modelId="{EE8CDD01-5D33-49B2-80D3-1856C95B24D5}">
      <dgm:prSet/>
      <dgm:spPr/>
      <dgm:t>
        <a:bodyPr/>
        <a:lstStyle/>
        <a:p>
          <a:pPr algn="just"/>
          <a:r>
            <a:rPr lang="es-MX" dirty="0"/>
            <a:t>4. Publicación del pliego de condiciones.</a:t>
          </a:r>
          <a:endParaRPr lang="es-CR" dirty="0"/>
        </a:p>
      </dgm:t>
    </dgm:pt>
    <dgm:pt modelId="{D813772A-3C7E-4E0E-BBF2-4789088A87C8}" type="parTrans" cxnId="{8D6D659D-628E-46BE-BEA5-AA25A0208766}">
      <dgm:prSet/>
      <dgm:spPr/>
      <dgm:t>
        <a:bodyPr/>
        <a:lstStyle/>
        <a:p>
          <a:endParaRPr lang="es-CR"/>
        </a:p>
      </dgm:t>
    </dgm:pt>
    <dgm:pt modelId="{C361D072-0E67-4529-8189-4E13FF7426F7}" type="sibTrans" cxnId="{8D6D659D-628E-46BE-BEA5-AA25A0208766}">
      <dgm:prSet/>
      <dgm:spPr/>
      <dgm:t>
        <a:bodyPr/>
        <a:lstStyle/>
        <a:p>
          <a:endParaRPr lang="es-CR"/>
        </a:p>
      </dgm:t>
    </dgm:pt>
    <dgm:pt modelId="{C4595761-20E5-48DB-BFBF-69F895AA4295}">
      <dgm:prSet/>
      <dgm:spPr/>
      <dgm:t>
        <a:bodyPr/>
        <a:lstStyle/>
        <a:p>
          <a:r>
            <a:rPr lang="es-MX" dirty="0"/>
            <a:t>5. Recepción de ofertas (apertura).</a:t>
          </a:r>
          <a:endParaRPr lang="es-CR" dirty="0"/>
        </a:p>
      </dgm:t>
    </dgm:pt>
    <dgm:pt modelId="{70188514-F9D4-4769-91FE-72C78B7FD784}" type="parTrans" cxnId="{CF8514D0-B410-4D8C-A6A4-27B6482BF6E8}">
      <dgm:prSet/>
      <dgm:spPr/>
      <dgm:t>
        <a:bodyPr/>
        <a:lstStyle/>
        <a:p>
          <a:endParaRPr lang="es-CR"/>
        </a:p>
      </dgm:t>
    </dgm:pt>
    <dgm:pt modelId="{3771F7C1-6F65-42FE-BA72-095B65F4F354}" type="sibTrans" cxnId="{CF8514D0-B410-4D8C-A6A4-27B6482BF6E8}">
      <dgm:prSet/>
      <dgm:spPr/>
      <dgm:t>
        <a:bodyPr/>
        <a:lstStyle/>
        <a:p>
          <a:endParaRPr lang="es-CR"/>
        </a:p>
      </dgm:t>
    </dgm:pt>
    <dgm:pt modelId="{8B07D7F9-BD83-4DDD-87DE-8BFA59446DDB}">
      <dgm:prSet/>
      <dgm:spPr/>
      <dgm:t>
        <a:bodyPr/>
        <a:lstStyle/>
        <a:p>
          <a:endParaRPr lang="es-CR" dirty="0"/>
        </a:p>
        <a:p>
          <a:r>
            <a:rPr lang="es-CR" dirty="0"/>
            <a:t>10. Firmeza.</a:t>
          </a:r>
        </a:p>
        <a:p>
          <a:endParaRPr lang="es-CR" dirty="0"/>
        </a:p>
      </dgm:t>
    </dgm:pt>
    <dgm:pt modelId="{AF0D9F8D-1871-40C4-9626-8E4963562DB9}" type="parTrans" cxnId="{38201423-4FB4-418D-AE80-CB5CC3D9FCB5}">
      <dgm:prSet/>
      <dgm:spPr/>
      <dgm:t>
        <a:bodyPr/>
        <a:lstStyle/>
        <a:p>
          <a:endParaRPr lang="es-CR"/>
        </a:p>
      </dgm:t>
    </dgm:pt>
    <dgm:pt modelId="{960C9502-DBBC-40BC-A088-884428ED1DD0}" type="sibTrans" cxnId="{38201423-4FB4-418D-AE80-CB5CC3D9FCB5}">
      <dgm:prSet/>
      <dgm:spPr/>
      <dgm:t>
        <a:bodyPr/>
        <a:lstStyle/>
        <a:p>
          <a:endParaRPr lang="es-CR"/>
        </a:p>
      </dgm:t>
    </dgm:pt>
    <dgm:pt modelId="{CCBBCBEB-28CA-4678-AB8F-981D27A0E1B7}">
      <dgm:prSet/>
      <dgm:spPr/>
      <dgm:t>
        <a:bodyPr/>
        <a:lstStyle/>
        <a:p>
          <a:r>
            <a:rPr lang="es-MX" dirty="0"/>
            <a:t>11. Formalización de contrato.</a:t>
          </a:r>
          <a:endParaRPr lang="es-CR" dirty="0"/>
        </a:p>
      </dgm:t>
    </dgm:pt>
    <dgm:pt modelId="{5F9CA4F8-9807-4E2D-B69A-259DD04591E7}" type="parTrans" cxnId="{CE5288F9-4004-489F-BFB0-FA5FD38688F8}">
      <dgm:prSet/>
      <dgm:spPr/>
      <dgm:t>
        <a:bodyPr/>
        <a:lstStyle/>
        <a:p>
          <a:endParaRPr lang="es-CR"/>
        </a:p>
      </dgm:t>
    </dgm:pt>
    <dgm:pt modelId="{28060988-632D-43F0-86C8-D237021EF7B4}" type="sibTrans" cxnId="{CE5288F9-4004-489F-BFB0-FA5FD38688F8}">
      <dgm:prSet/>
      <dgm:spPr/>
      <dgm:t>
        <a:bodyPr/>
        <a:lstStyle/>
        <a:p>
          <a:endParaRPr lang="es-CR"/>
        </a:p>
      </dgm:t>
    </dgm:pt>
    <dgm:pt modelId="{38D0FDF4-B5AD-4492-964C-9819E609799B}">
      <dgm:prSet/>
      <dgm:spPr/>
      <dgm:t>
        <a:bodyPr/>
        <a:lstStyle/>
        <a:p>
          <a:r>
            <a:rPr lang="es-CR" dirty="0"/>
            <a:t>12. Ejecución contractual</a:t>
          </a:r>
        </a:p>
      </dgm:t>
    </dgm:pt>
    <dgm:pt modelId="{3A89A4E4-7BBE-446E-9F62-6DF958AF200A}" type="parTrans" cxnId="{C38C0AE8-AB02-4DFE-903E-0F6051AFE661}">
      <dgm:prSet/>
      <dgm:spPr/>
      <dgm:t>
        <a:bodyPr/>
        <a:lstStyle/>
        <a:p>
          <a:endParaRPr lang="es-CR"/>
        </a:p>
      </dgm:t>
    </dgm:pt>
    <dgm:pt modelId="{52DEB4DE-752A-40A8-B2A0-5BBF5894D7D8}" type="sibTrans" cxnId="{C38C0AE8-AB02-4DFE-903E-0F6051AFE661}">
      <dgm:prSet/>
      <dgm:spPr/>
      <dgm:t>
        <a:bodyPr/>
        <a:lstStyle/>
        <a:p>
          <a:endParaRPr lang="es-CR"/>
        </a:p>
      </dgm:t>
    </dgm:pt>
    <dgm:pt modelId="{3E75687B-F8D9-451B-B5E7-B566DBDE8678}" type="pres">
      <dgm:prSet presAssocID="{97B9CEF7-784E-4447-AC1D-BC854F9E69B7}" presName="diagram" presStyleCnt="0">
        <dgm:presLayoutVars>
          <dgm:dir/>
          <dgm:resizeHandles val="exact"/>
        </dgm:presLayoutVars>
      </dgm:prSet>
      <dgm:spPr/>
    </dgm:pt>
    <dgm:pt modelId="{CBF30FB8-C81A-4A98-A093-FB61311A8C3E}" type="pres">
      <dgm:prSet presAssocID="{A76BA4F5-C566-4C1E-ADA8-B121359A85C3}" presName="node" presStyleLbl="node1" presStyleIdx="0" presStyleCnt="12">
        <dgm:presLayoutVars>
          <dgm:bulletEnabled val="1"/>
        </dgm:presLayoutVars>
      </dgm:prSet>
      <dgm:spPr/>
    </dgm:pt>
    <dgm:pt modelId="{38CBE6E3-CB93-410D-B98C-0F7989206350}" type="pres">
      <dgm:prSet presAssocID="{ADF32285-FC24-4C05-83CF-708D2BB0D516}" presName="sibTrans" presStyleLbl="sibTrans2D1" presStyleIdx="0" presStyleCnt="11"/>
      <dgm:spPr/>
    </dgm:pt>
    <dgm:pt modelId="{2B0A0561-6B44-453E-8C2A-83751FC66B2B}" type="pres">
      <dgm:prSet presAssocID="{ADF32285-FC24-4C05-83CF-708D2BB0D516}" presName="connectorText" presStyleLbl="sibTrans2D1" presStyleIdx="0" presStyleCnt="11"/>
      <dgm:spPr/>
    </dgm:pt>
    <dgm:pt modelId="{B7F1FDE3-F6B4-4257-8733-F2D470A243CB}" type="pres">
      <dgm:prSet presAssocID="{74DC302D-E621-462F-BECC-1133C1C25C37}" presName="node" presStyleLbl="node1" presStyleIdx="1" presStyleCnt="12">
        <dgm:presLayoutVars>
          <dgm:bulletEnabled val="1"/>
        </dgm:presLayoutVars>
      </dgm:prSet>
      <dgm:spPr/>
    </dgm:pt>
    <dgm:pt modelId="{04ACCED3-47E7-4573-B8AD-E81B1F771681}" type="pres">
      <dgm:prSet presAssocID="{56510A23-8FD9-49F0-9C01-78969896FCF2}" presName="sibTrans" presStyleLbl="sibTrans2D1" presStyleIdx="1" presStyleCnt="11"/>
      <dgm:spPr/>
    </dgm:pt>
    <dgm:pt modelId="{51279D41-A789-430A-8382-CFE65588AF9B}" type="pres">
      <dgm:prSet presAssocID="{56510A23-8FD9-49F0-9C01-78969896FCF2}" presName="connectorText" presStyleLbl="sibTrans2D1" presStyleIdx="1" presStyleCnt="11"/>
      <dgm:spPr/>
    </dgm:pt>
    <dgm:pt modelId="{7ECD7A7B-B1CD-43E3-8313-4E9A2E078FFE}" type="pres">
      <dgm:prSet presAssocID="{BE05AB6B-CEE2-4DF5-80DF-C87FDEEC435D}" presName="node" presStyleLbl="node1" presStyleIdx="2" presStyleCnt="12">
        <dgm:presLayoutVars>
          <dgm:bulletEnabled val="1"/>
        </dgm:presLayoutVars>
      </dgm:prSet>
      <dgm:spPr/>
    </dgm:pt>
    <dgm:pt modelId="{FAF8CCB4-6103-4FA1-AF47-6CFECB5B56CF}" type="pres">
      <dgm:prSet presAssocID="{8D55294D-D73B-483C-862E-0D725F490472}" presName="sibTrans" presStyleLbl="sibTrans2D1" presStyleIdx="2" presStyleCnt="11"/>
      <dgm:spPr/>
    </dgm:pt>
    <dgm:pt modelId="{5EF434DF-7B55-43F3-9DAB-79A144D27279}" type="pres">
      <dgm:prSet presAssocID="{8D55294D-D73B-483C-862E-0D725F490472}" presName="connectorText" presStyleLbl="sibTrans2D1" presStyleIdx="2" presStyleCnt="11"/>
      <dgm:spPr/>
    </dgm:pt>
    <dgm:pt modelId="{7AB36E5E-1987-498C-950E-0E485857B051}" type="pres">
      <dgm:prSet presAssocID="{EE8CDD01-5D33-49B2-80D3-1856C95B24D5}" presName="node" presStyleLbl="node1" presStyleIdx="3" presStyleCnt="12">
        <dgm:presLayoutVars>
          <dgm:bulletEnabled val="1"/>
        </dgm:presLayoutVars>
      </dgm:prSet>
      <dgm:spPr/>
    </dgm:pt>
    <dgm:pt modelId="{5FBA17DF-5915-4D18-99A8-EE6B6650F615}" type="pres">
      <dgm:prSet presAssocID="{C361D072-0E67-4529-8189-4E13FF7426F7}" presName="sibTrans" presStyleLbl="sibTrans2D1" presStyleIdx="3" presStyleCnt="11"/>
      <dgm:spPr/>
    </dgm:pt>
    <dgm:pt modelId="{651BB8DE-24CF-4FBE-9489-C5DFE442E9C5}" type="pres">
      <dgm:prSet presAssocID="{C361D072-0E67-4529-8189-4E13FF7426F7}" presName="connectorText" presStyleLbl="sibTrans2D1" presStyleIdx="3" presStyleCnt="11"/>
      <dgm:spPr/>
    </dgm:pt>
    <dgm:pt modelId="{A92AD716-589A-4F60-AFB5-C1B1689F4BBE}" type="pres">
      <dgm:prSet presAssocID="{C4595761-20E5-48DB-BFBF-69F895AA4295}" presName="node" presStyleLbl="node1" presStyleIdx="4" presStyleCnt="12">
        <dgm:presLayoutVars>
          <dgm:bulletEnabled val="1"/>
        </dgm:presLayoutVars>
      </dgm:prSet>
      <dgm:spPr/>
    </dgm:pt>
    <dgm:pt modelId="{2F0C65B4-FAD6-4FEC-AB3F-2A97556B40B7}" type="pres">
      <dgm:prSet presAssocID="{3771F7C1-6F65-42FE-BA72-095B65F4F354}" presName="sibTrans" presStyleLbl="sibTrans2D1" presStyleIdx="4" presStyleCnt="11"/>
      <dgm:spPr/>
    </dgm:pt>
    <dgm:pt modelId="{926F8BAB-501F-4905-B2E2-37882140A21C}" type="pres">
      <dgm:prSet presAssocID="{3771F7C1-6F65-42FE-BA72-095B65F4F354}" presName="connectorText" presStyleLbl="sibTrans2D1" presStyleIdx="4" presStyleCnt="11"/>
      <dgm:spPr/>
    </dgm:pt>
    <dgm:pt modelId="{D95D8485-A91E-40EB-9B2E-A9A01731F2A6}" type="pres">
      <dgm:prSet presAssocID="{6B7D2326-D9AC-435E-98B1-965D8E0E0812}" presName="node" presStyleLbl="node1" presStyleIdx="5" presStyleCnt="12">
        <dgm:presLayoutVars>
          <dgm:bulletEnabled val="1"/>
        </dgm:presLayoutVars>
      </dgm:prSet>
      <dgm:spPr/>
    </dgm:pt>
    <dgm:pt modelId="{1F8A11CD-A531-478F-ADE5-2EB4538610A5}" type="pres">
      <dgm:prSet presAssocID="{C7D0BACD-0072-4C84-B8C0-BC65AC166EAF}" presName="sibTrans" presStyleLbl="sibTrans2D1" presStyleIdx="5" presStyleCnt="11"/>
      <dgm:spPr/>
    </dgm:pt>
    <dgm:pt modelId="{01C870B5-1FE2-4126-8FB7-963F4BDF1645}" type="pres">
      <dgm:prSet presAssocID="{C7D0BACD-0072-4C84-B8C0-BC65AC166EAF}" presName="connectorText" presStyleLbl="sibTrans2D1" presStyleIdx="5" presStyleCnt="11"/>
      <dgm:spPr/>
    </dgm:pt>
    <dgm:pt modelId="{964322D1-2338-44AA-836F-EC2847188A54}" type="pres">
      <dgm:prSet presAssocID="{3E4F3F3E-298E-4947-8F1E-39A2099BD5BB}" presName="node" presStyleLbl="node1" presStyleIdx="6" presStyleCnt="12">
        <dgm:presLayoutVars>
          <dgm:bulletEnabled val="1"/>
        </dgm:presLayoutVars>
      </dgm:prSet>
      <dgm:spPr/>
    </dgm:pt>
    <dgm:pt modelId="{822D8C54-C24D-4CDC-8E8B-084A700773C7}" type="pres">
      <dgm:prSet presAssocID="{698FE79F-D414-4B54-89AE-074195C37008}" presName="sibTrans" presStyleLbl="sibTrans2D1" presStyleIdx="6" presStyleCnt="11"/>
      <dgm:spPr/>
    </dgm:pt>
    <dgm:pt modelId="{2235BFB9-1274-4666-B8BE-49053413ADD1}" type="pres">
      <dgm:prSet presAssocID="{698FE79F-D414-4B54-89AE-074195C37008}" presName="connectorText" presStyleLbl="sibTrans2D1" presStyleIdx="6" presStyleCnt="11"/>
      <dgm:spPr/>
    </dgm:pt>
    <dgm:pt modelId="{A7318BDF-49C1-489A-96C7-20F35251D11F}" type="pres">
      <dgm:prSet presAssocID="{C89C1764-CE18-41FA-BD1F-1DDAD4718CC5}" presName="node" presStyleLbl="node1" presStyleIdx="7" presStyleCnt="12">
        <dgm:presLayoutVars>
          <dgm:bulletEnabled val="1"/>
        </dgm:presLayoutVars>
      </dgm:prSet>
      <dgm:spPr/>
    </dgm:pt>
    <dgm:pt modelId="{D8CD1976-8D24-4BCB-809F-677AA4FFCA57}" type="pres">
      <dgm:prSet presAssocID="{591B5889-3E7C-4722-A39A-5F4697FABC3B}" presName="sibTrans" presStyleLbl="sibTrans2D1" presStyleIdx="7" presStyleCnt="11"/>
      <dgm:spPr/>
    </dgm:pt>
    <dgm:pt modelId="{79B1FD3A-80CF-4D6F-9360-B0C31E3976AA}" type="pres">
      <dgm:prSet presAssocID="{591B5889-3E7C-4722-A39A-5F4697FABC3B}" presName="connectorText" presStyleLbl="sibTrans2D1" presStyleIdx="7" presStyleCnt="11"/>
      <dgm:spPr/>
    </dgm:pt>
    <dgm:pt modelId="{5EAE2866-58C3-4465-AE36-E3FA3A488612}" type="pres">
      <dgm:prSet presAssocID="{4AD3BC8A-41D7-47F6-9F7D-087D842B9DF8}" presName="node" presStyleLbl="node1" presStyleIdx="8" presStyleCnt="12" custLinFactNeighborX="1688" custLinFactNeighborY="938">
        <dgm:presLayoutVars>
          <dgm:bulletEnabled val="1"/>
        </dgm:presLayoutVars>
      </dgm:prSet>
      <dgm:spPr/>
    </dgm:pt>
    <dgm:pt modelId="{0AE0D2AA-3C97-410B-94CC-842598C97084}" type="pres">
      <dgm:prSet presAssocID="{0A37ED99-7FA1-4500-9A76-049B01C85342}" presName="sibTrans" presStyleLbl="sibTrans2D1" presStyleIdx="8" presStyleCnt="11"/>
      <dgm:spPr/>
    </dgm:pt>
    <dgm:pt modelId="{AC5D7BE6-6328-4BA0-ADCB-2F2E82DD8451}" type="pres">
      <dgm:prSet presAssocID="{0A37ED99-7FA1-4500-9A76-049B01C85342}" presName="connectorText" presStyleLbl="sibTrans2D1" presStyleIdx="8" presStyleCnt="11"/>
      <dgm:spPr/>
    </dgm:pt>
    <dgm:pt modelId="{9C77B2B5-F6C5-47A4-9CF5-F76B01C18464}" type="pres">
      <dgm:prSet presAssocID="{8B07D7F9-BD83-4DDD-87DE-8BFA59446DDB}" presName="node" presStyleLbl="node1" presStyleIdx="9" presStyleCnt="12">
        <dgm:presLayoutVars>
          <dgm:bulletEnabled val="1"/>
        </dgm:presLayoutVars>
      </dgm:prSet>
      <dgm:spPr/>
    </dgm:pt>
    <dgm:pt modelId="{DE9756C5-93A3-43B6-9B82-BFCE2E599754}" type="pres">
      <dgm:prSet presAssocID="{960C9502-DBBC-40BC-A088-884428ED1DD0}" presName="sibTrans" presStyleLbl="sibTrans2D1" presStyleIdx="9" presStyleCnt="11"/>
      <dgm:spPr/>
    </dgm:pt>
    <dgm:pt modelId="{97C358A0-E77C-4FFA-BFFC-7C0CC3A27F28}" type="pres">
      <dgm:prSet presAssocID="{960C9502-DBBC-40BC-A088-884428ED1DD0}" presName="connectorText" presStyleLbl="sibTrans2D1" presStyleIdx="9" presStyleCnt="11"/>
      <dgm:spPr/>
    </dgm:pt>
    <dgm:pt modelId="{A2503D31-65FE-48B4-8446-53132B01D822}" type="pres">
      <dgm:prSet presAssocID="{CCBBCBEB-28CA-4678-AB8F-981D27A0E1B7}" presName="node" presStyleLbl="node1" presStyleIdx="10" presStyleCnt="12">
        <dgm:presLayoutVars>
          <dgm:bulletEnabled val="1"/>
        </dgm:presLayoutVars>
      </dgm:prSet>
      <dgm:spPr/>
    </dgm:pt>
    <dgm:pt modelId="{1A264CF5-55E3-491A-B920-08BCDB4338C2}" type="pres">
      <dgm:prSet presAssocID="{28060988-632D-43F0-86C8-D237021EF7B4}" presName="sibTrans" presStyleLbl="sibTrans2D1" presStyleIdx="10" presStyleCnt="11"/>
      <dgm:spPr/>
    </dgm:pt>
    <dgm:pt modelId="{FAEE838C-1818-4741-A138-64ED03277314}" type="pres">
      <dgm:prSet presAssocID="{28060988-632D-43F0-86C8-D237021EF7B4}" presName="connectorText" presStyleLbl="sibTrans2D1" presStyleIdx="10" presStyleCnt="11"/>
      <dgm:spPr/>
    </dgm:pt>
    <dgm:pt modelId="{B2EC1881-EF0B-441F-B2B2-450DEB1B4CF5}" type="pres">
      <dgm:prSet presAssocID="{38D0FDF4-B5AD-4492-964C-9819E609799B}" presName="node" presStyleLbl="node1" presStyleIdx="11" presStyleCnt="12">
        <dgm:presLayoutVars>
          <dgm:bulletEnabled val="1"/>
        </dgm:presLayoutVars>
      </dgm:prSet>
      <dgm:spPr/>
    </dgm:pt>
  </dgm:ptLst>
  <dgm:cxnLst>
    <dgm:cxn modelId="{67F8C706-6245-4052-84CA-94DEA0BC2D24}" type="presOf" srcId="{ADF32285-FC24-4C05-83CF-708D2BB0D516}" destId="{2B0A0561-6B44-453E-8C2A-83751FC66B2B}" srcOrd="1" destOrd="0" presId="urn:microsoft.com/office/officeart/2005/8/layout/process5"/>
    <dgm:cxn modelId="{0FB84308-D973-441D-BF1A-BF793282D1BD}" type="presOf" srcId="{C4595761-20E5-48DB-BFBF-69F895AA4295}" destId="{A92AD716-589A-4F60-AFB5-C1B1689F4BBE}" srcOrd="0" destOrd="0" presId="urn:microsoft.com/office/officeart/2005/8/layout/process5"/>
    <dgm:cxn modelId="{1F47A20F-4ACC-4B50-89F6-98F963B00E98}" srcId="{97B9CEF7-784E-4447-AC1D-BC854F9E69B7}" destId="{3E4F3F3E-298E-4947-8F1E-39A2099BD5BB}" srcOrd="6" destOrd="0" parTransId="{606C53F8-3735-468C-A744-7379F18F3872}" sibTransId="{698FE79F-D414-4B54-89AE-074195C37008}"/>
    <dgm:cxn modelId="{C359CC15-BF5B-41D1-B84C-9C3E474C3DA1}" type="presOf" srcId="{6B7D2326-D9AC-435E-98B1-965D8E0E0812}" destId="{D95D8485-A91E-40EB-9B2E-A9A01731F2A6}" srcOrd="0" destOrd="0" presId="urn:microsoft.com/office/officeart/2005/8/layout/process5"/>
    <dgm:cxn modelId="{93E6ED22-0849-4FC9-ABF2-77AC33B19DDE}" type="presOf" srcId="{8D55294D-D73B-483C-862E-0D725F490472}" destId="{FAF8CCB4-6103-4FA1-AF47-6CFECB5B56CF}" srcOrd="0" destOrd="0" presId="urn:microsoft.com/office/officeart/2005/8/layout/process5"/>
    <dgm:cxn modelId="{38201423-4FB4-418D-AE80-CB5CC3D9FCB5}" srcId="{97B9CEF7-784E-4447-AC1D-BC854F9E69B7}" destId="{8B07D7F9-BD83-4DDD-87DE-8BFA59446DDB}" srcOrd="9" destOrd="0" parTransId="{AF0D9F8D-1871-40C4-9626-8E4963562DB9}" sibTransId="{960C9502-DBBC-40BC-A088-884428ED1DD0}"/>
    <dgm:cxn modelId="{0EF08F26-D7D7-43E6-852A-C72D1D1969E1}" type="presOf" srcId="{56510A23-8FD9-49F0-9C01-78969896FCF2}" destId="{04ACCED3-47E7-4573-B8AD-E81B1F771681}" srcOrd="0" destOrd="0" presId="urn:microsoft.com/office/officeart/2005/8/layout/process5"/>
    <dgm:cxn modelId="{A16C642C-C72C-4105-B4AD-E0A431D071BB}" type="presOf" srcId="{A76BA4F5-C566-4C1E-ADA8-B121359A85C3}" destId="{CBF30FB8-C81A-4A98-A093-FB61311A8C3E}" srcOrd="0" destOrd="0" presId="urn:microsoft.com/office/officeart/2005/8/layout/process5"/>
    <dgm:cxn modelId="{B72CCA2F-8120-4F4B-A2D9-B84E270EC778}" srcId="{97B9CEF7-784E-4447-AC1D-BC854F9E69B7}" destId="{74DC302D-E621-462F-BECC-1133C1C25C37}" srcOrd="1" destOrd="0" parTransId="{505573C8-F56B-4CCE-9107-9D4A3C751620}" sibTransId="{56510A23-8FD9-49F0-9C01-78969896FCF2}"/>
    <dgm:cxn modelId="{3C35723B-FB9D-4DC7-898B-F8FCC6F1C96E}" type="presOf" srcId="{EE8CDD01-5D33-49B2-80D3-1856C95B24D5}" destId="{7AB36E5E-1987-498C-950E-0E485857B051}" srcOrd="0" destOrd="0" presId="urn:microsoft.com/office/officeart/2005/8/layout/process5"/>
    <dgm:cxn modelId="{9D18655D-6773-45E9-B90D-5096DA2D6494}" type="presOf" srcId="{960C9502-DBBC-40BC-A088-884428ED1DD0}" destId="{97C358A0-E77C-4FFA-BFFC-7C0CC3A27F28}" srcOrd="1" destOrd="0" presId="urn:microsoft.com/office/officeart/2005/8/layout/process5"/>
    <dgm:cxn modelId="{0A68F65E-A54D-4CF2-B3BF-FA57BE37C0E6}" type="presOf" srcId="{ADF32285-FC24-4C05-83CF-708D2BB0D516}" destId="{38CBE6E3-CB93-410D-B98C-0F7989206350}" srcOrd="0" destOrd="0" presId="urn:microsoft.com/office/officeart/2005/8/layout/process5"/>
    <dgm:cxn modelId="{09909563-DD50-4711-9E50-767E2354B2FB}" type="presOf" srcId="{591B5889-3E7C-4722-A39A-5F4697FABC3B}" destId="{D8CD1976-8D24-4BCB-809F-677AA4FFCA57}" srcOrd="0" destOrd="0" presId="urn:microsoft.com/office/officeart/2005/8/layout/process5"/>
    <dgm:cxn modelId="{84D99C4A-A6C0-4C27-B4C5-50536E1695E0}" type="presOf" srcId="{3771F7C1-6F65-42FE-BA72-095B65F4F354}" destId="{926F8BAB-501F-4905-B2E2-37882140A21C}" srcOrd="1" destOrd="0" presId="urn:microsoft.com/office/officeart/2005/8/layout/process5"/>
    <dgm:cxn modelId="{A07F096B-4CB5-475E-9DAC-08D29C634B24}" type="presOf" srcId="{8B07D7F9-BD83-4DDD-87DE-8BFA59446DDB}" destId="{9C77B2B5-F6C5-47A4-9CF5-F76B01C18464}" srcOrd="0" destOrd="0" presId="urn:microsoft.com/office/officeart/2005/8/layout/process5"/>
    <dgm:cxn modelId="{C830354D-3C57-4A28-ABD2-3D7843CD7467}" type="presOf" srcId="{3E4F3F3E-298E-4947-8F1E-39A2099BD5BB}" destId="{964322D1-2338-44AA-836F-EC2847188A54}" srcOrd="0" destOrd="0" presId="urn:microsoft.com/office/officeart/2005/8/layout/process5"/>
    <dgm:cxn modelId="{CBD84F6F-A895-4A88-AD1F-F49B4288B677}" type="presOf" srcId="{38D0FDF4-B5AD-4492-964C-9819E609799B}" destId="{B2EC1881-EF0B-441F-B2B2-450DEB1B4CF5}" srcOrd="0" destOrd="0" presId="urn:microsoft.com/office/officeart/2005/8/layout/process5"/>
    <dgm:cxn modelId="{F29DA070-7272-4EFA-9D1F-35E9896A8E2F}" type="presOf" srcId="{BE05AB6B-CEE2-4DF5-80DF-C87FDEEC435D}" destId="{7ECD7A7B-B1CD-43E3-8313-4E9A2E078FFE}" srcOrd="0" destOrd="0" presId="urn:microsoft.com/office/officeart/2005/8/layout/process5"/>
    <dgm:cxn modelId="{C6728C52-7AF2-4434-9E9C-B58B0DB2E51C}" type="presOf" srcId="{C7D0BACD-0072-4C84-B8C0-BC65AC166EAF}" destId="{1F8A11CD-A531-478F-ADE5-2EB4538610A5}" srcOrd="0" destOrd="0" presId="urn:microsoft.com/office/officeart/2005/8/layout/process5"/>
    <dgm:cxn modelId="{37658874-80B5-4E6F-8FE0-E6168C837503}" type="presOf" srcId="{28060988-632D-43F0-86C8-D237021EF7B4}" destId="{1A264CF5-55E3-491A-B920-08BCDB4338C2}" srcOrd="0" destOrd="0" presId="urn:microsoft.com/office/officeart/2005/8/layout/process5"/>
    <dgm:cxn modelId="{6E509359-7BCC-48C6-871E-FADCCDE939C3}" type="presOf" srcId="{3771F7C1-6F65-42FE-BA72-095B65F4F354}" destId="{2F0C65B4-FAD6-4FEC-AB3F-2A97556B40B7}" srcOrd="0" destOrd="0" presId="urn:microsoft.com/office/officeart/2005/8/layout/process5"/>
    <dgm:cxn modelId="{1FB8EB59-6D8D-4E07-813F-73BE819690BE}" srcId="{97B9CEF7-784E-4447-AC1D-BC854F9E69B7}" destId="{BE05AB6B-CEE2-4DF5-80DF-C87FDEEC435D}" srcOrd="2" destOrd="0" parTransId="{4080FB9A-5ADE-4392-9B3A-C80B1A20C590}" sibTransId="{8D55294D-D73B-483C-862E-0D725F490472}"/>
    <dgm:cxn modelId="{0169B77E-1F60-4F9A-BDB2-BDD73734B908}" type="presOf" srcId="{97B9CEF7-784E-4447-AC1D-BC854F9E69B7}" destId="{3E75687B-F8D9-451B-B5E7-B566DBDE8678}" srcOrd="0" destOrd="0" presId="urn:microsoft.com/office/officeart/2005/8/layout/process5"/>
    <dgm:cxn modelId="{CC486A80-9D0D-4F24-BE82-8C0AE9F9D43D}" type="presOf" srcId="{698FE79F-D414-4B54-89AE-074195C37008}" destId="{2235BFB9-1274-4666-B8BE-49053413ADD1}" srcOrd="1" destOrd="0" presId="urn:microsoft.com/office/officeart/2005/8/layout/process5"/>
    <dgm:cxn modelId="{FC8F7E86-E83A-44CE-A895-9724EE352EF9}" type="presOf" srcId="{56510A23-8FD9-49F0-9C01-78969896FCF2}" destId="{51279D41-A789-430A-8382-CFE65588AF9B}" srcOrd="1" destOrd="0" presId="urn:microsoft.com/office/officeart/2005/8/layout/process5"/>
    <dgm:cxn modelId="{0B83B78A-5237-4373-B9B6-CB6E640B4C78}" type="presOf" srcId="{960C9502-DBBC-40BC-A088-884428ED1DD0}" destId="{DE9756C5-93A3-43B6-9B82-BFCE2E599754}" srcOrd="0" destOrd="0" presId="urn:microsoft.com/office/officeart/2005/8/layout/process5"/>
    <dgm:cxn modelId="{CDFC3A92-E63D-460A-B0C4-FDBB25041491}" type="presOf" srcId="{C361D072-0E67-4529-8189-4E13FF7426F7}" destId="{5FBA17DF-5915-4D18-99A8-EE6B6650F615}" srcOrd="0" destOrd="0" presId="urn:microsoft.com/office/officeart/2005/8/layout/process5"/>
    <dgm:cxn modelId="{1D49B094-9A36-4316-BD00-DBD4EDA983C2}" srcId="{97B9CEF7-784E-4447-AC1D-BC854F9E69B7}" destId="{4AD3BC8A-41D7-47F6-9F7D-087D842B9DF8}" srcOrd="8" destOrd="0" parTransId="{6184132D-38C6-4293-B97A-0AF0B7E5A05F}" sibTransId="{0A37ED99-7FA1-4500-9A76-049B01C85342}"/>
    <dgm:cxn modelId="{972BD199-19F4-4112-81F5-C9997249893E}" type="presOf" srcId="{74DC302D-E621-462F-BECC-1133C1C25C37}" destId="{B7F1FDE3-F6B4-4257-8733-F2D470A243CB}" srcOrd="0" destOrd="0" presId="urn:microsoft.com/office/officeart/2005/8/layout/process5"/>
    <dgm:cxn modelId="{2A6E3E9A-82CC-4725-BDB9-D7343A187C04}" type="presOf" srcId="{8D55294D-D73B-483C-862E-0D725F490472}" destId="{5EF434DF-7B55-43F3-9DAB-79A144D27279}" srcOrd="1" destOrd="0" presId="urn:microsoft.com/office/officeart/2005/8/layout/process5"/>
    <dgm:cxn modelId="{8D6D659D-628E-46BE-BEA5-AA25A0208766}" srcId="{97B9CEF7-784E-4447-AC1D-BC854F9E69B7}" destId="{EE8CDD01-5D33-49B2-80D3-1856C95B24D5}" srcOrd="3" destOrd="0" parTransId="{D813772A-3C7E-4E0E-BBF2-4789088A87C8}" sibTransId="{C361D072-0E67-4529-8189-4E13FF7426F7}"/>
    <dgm:cxn modelId="{D249F3A3-32C5-4323-9BAC-CC5E4EDB1F06}" srcId="{97B9CEF7-784E-4447-AC1D-BC854F9E69B7}" destId="{6B7D2326-D9AC-435E-98B1-965D8E0E0812}" srcOrd="5" destOrd="0" parTransId="{6300816D-0824-4339-9332-ECF5750BFCF3}" sibTransId="{C7D0BACD-0072-4C84-B8C0-BC65AC166EAF}"/>
    <dgm:cxn modelId="{1FA048AC-AD5F-4654-A684-FBA31246F298}" type="presOf" srcId="{C361D072-0E67-4529-8189-4E13FF7426F7}" destId="{651BB8DE-24CF-4FBE-9489-C5DFE442E9C5}" srcOrd="1" destOrd="0" presId="urn:microsoft.com/office/officeart/2005/8/layout/process5"/>
    <dgm:cxn modelId="{433F78AC-9FFD-46B0-AEEF-4AB0901DCFBF}" type="presOf" srcId="{0A37ED99-7FA1-4500-9A76-049B01C85342}" destId="{0AE0D2AA-3C97-410B-94CC-842598C97084}" srcOrd="0" destOrd="0" presId="urn:microsoft.com/office/officeart/2005/8/layout/process5"/>
    <dgm:cxn modelId="{E0DFFCAD-F252-4A31-B568-E958699E18B9}" type="presOf" srcId="{C7D0BACD-0072-4C84-B8C0-BC65AC166EAF}" destId="{01C870B5-1FE2-4126-8FB7-963F4BDF1645}" srcOrd="1" destOrd="0" presId="urn:microsoft.com/office/officeart/2005/8/layout/process5"/>
    <dgm:cxn modelId="{FB5EDACB-29CB-43C2-8C2C-6F5ACAB5A46E}" type="presOf" srcId="{4AD3BC8A-41D7-47F6-9F7D-087D842B9DF8}" destId="{5EAE2866-58C3-4465-AE36-E3FA3A488612}" srcOrd="0" destOrd="0" presId="urn:microsoft.com/office/officeart/2005/8/layout/process5"/>
    <dgm:cxn modelId="{34DD29CC-96AD-44B8-A678-309B39A442FF}" type="presOf" srcId="{28060988-632D-43F0-86C8-D237021EF7B4}" destId="{FAEE838C-1818-4741-A138-64ED03277314}" srcOrd="1" destOrd="0" presId="urn:microsoft.com/office/officeart/2005/8/layout/process5"/>
    <dgm:cxn modelId="{CF8514D0-B410-4D8C-A6A4-27B6482BF6E8}" srcId="{97B9CEF7-784E-4447-AC1D-BC854F9E69B7}" destId="{C4595761-20E5-48DB-BFBF-69F895AA4295}" srcOrd="4" destOrd="0" parTransId="{70188514-F9D4-4769-91FE-72C78B7FD784}" sibTransId="{3771F7C1-6F65-42FE-BA72-095B65F4F354}"/>
    <dgm:cxn modelId="{45DB6AE2-87C4-4988-81FC-F00AD61C64B2}" type="presOf" srcId="{CCBBCBEB-28CA-4678-AB8F-981D27A0E1B7}" destId="{A2503D31-65FE-48B4-8446-53132B01D822}" srcOrd="0" destOrd="0" presId="urn:microsoft.com/office/officeart/2005/8/layout/process5"/>
    <dgm:cxn modelId="{C38C0AE8-AB02-4DFE-903E-0F6051AFE661}" srcId="{97B9CEF7-784E-4447-AC1D-BC854F9E69B7}" destId="{38D0FDF4-B5AD-4492-964C-9819E609799B}" srcOrd="11" destOrd="0" parTransId="{3A89A4E4-7BBE-446E-9F62-6DF958AF200A}" sibTransId="{52DEB4DE-752A-40A8-B2A0-5BBF5894D7D8}"/>
    <dgm:cxn modelId="{9CEB2BE9-802E-43E5-B596-7FA871ED1323}" srcId="{97B9CEF7-784E-4447-AC1D-BC854F9E69B7}" destId="{C89C1764-CE18-41FA-BD1F-1DDAD4718CC5}" srcOrd="7" destOrd="0" parTransId="{9862F3F3-C022-4B74-BE75-2643CD9732B7}" sibTransId="{591B5889-3E7C-4722-A39A-5F4697FABC3B}"/>
    <dgm:cxn modelId="{7F4518EE-3970-4354-84E1-EF02A0BC76E3}" type="presOf" srcId="{0A37ED99-7FA1-4500-9A76-049B01C85342}" destId="{AC5D7BE6-6328-4BA0-ADCB-2F2E82DD8451}" srcOrd="1" destOrd="0" presId="urn:microsoft.com/office/officeart/2005/8/layout/process5"/>
    <dgm:cxn modelId="{BD2B8BF4-FBD2-407A-ACCE-8BC4D63E867C}" type="presOf" srcId="{C89C1764-CE18-41FA-BD1F-1DDAD4718CC5}" destId="{A7318BDF-49C1-489A-96C7-20F35251D11F}" srcOrd="0" destOrd="0" presId="urn:microsoft.com/office/officeart/2005/8/layout/process5"/>
    <dgm:cxn modelId="{457DADF4-13BE-48C2-B1D1-3A42D171A44B}" type="presOf" srcId="{698FE79F-D414-4B54-89AE-074195C37008}" destId="{822D8C54-C24D-4CDC-8E8B-084A700773C7}" srcOrd="0" destOrd="0" presId="urn:microsoft.com/office/officeart/2005/8/layout/process5"/>
    <dgm:cxn modelId="{C46895F6-C588-4133-8B15-E9A3F70B80D7}" srcId="{97B9CEF7-784E-4447-AC1D-BC854F9E69B7}" destId="{A76BA4F5-C566-4C1E-ADA8-B121359A85C3}" srcOrd="0" destOrd="0" parTransId="{5DD73636-41FB-4D7F-A959-889818C8C4ED}" sibTransId="{ADF32285-FC24-4C05-83CF-708D2BB0D516}"/>
    <dgm:cxn modelId="{CE5288F9-4004-489F-BFB0-FA5FD38688F8}" srcId="{97B9CEF7-784E-4447-AC1D-BC854F9E69B7}" destId="{CCBBCBEB-28CA-4678-AB8F-981D27A0E1B7}" srcOrd="10" destOrd="0" parTransId="{5F9CA4F8-9807-4E2D-B69A-259DD04591E7}" sibTransId="{28060988-632D-43F0-86C8-D237021EF7B4}"/>
    <dgm:cxn modelId="{7EFFB6FD-2ABF-4415-B772-D5675CF1371B}" type="presOf" srcId="{591B5889-3E7C-4722-A39A-5F4697FABC3B}" destId="{79B1FD3A-80CF-4D6F-9360-B0C31E3976AA}" srcOrd="1" destOrd="0" presId="urn:microsoft.com/office/officeart/2005/8/layout/process5"/>
    <dgm:cxn modelId="{FCB23FEA-FA0C-40F5-9D7A-554DAE5B3AAE}" type="presParOf" srcId="{3E75687B-F8D9-451B-B5E7-B566DBDE8678}" destId="{CBF30FB8-C81A-4A98-A093-FB61311A8C3E}" srcOrd="0" destOrd="0" presId="urn:microsoft.com/office/officeart/2005/8/layout/process5"/>
    <dgm:cxn modelId="{F8CB80B1-FE5A-404A-89C9-C7F192F35381}" type="presParOf" srcId="{3E75687B-F8D9-451B-B5E7-B566DBDE8678}" destId="{38CBE6E3-CB93-410D-B98C-0F7989206350}" srcOrd="1" destOrd="0" presId="urn:microsoft.com/office/officeart/2005/8/layout/process5"/>
    <dgm:cxn modelId="{23EB06C2-3408-4001-84C4-B9E6999147AB}" type="presParOf" srcId="{38CBE6E3-CB93-410D-B98C-0F7989206350}" destId="{2B0A0561-6B44-453E-8C2A-83751FC66B2B}" srcOrd="0" destOrd="0" presId="urn:microsoft.com/office/officeart/2005/8/layout/process5"/>
    <dgm:cxn modelId="{9883E8CF-7FEB-403C-B9B7-1CF9E6A9841A}" type="presParOf" srcId="{3E75687B-F8D9-451B-B5E7-B566DBDE8678}" destId="{B7F1FDE3-F6B4-4257-8733-F2D470A243CB}" srcOrd="2" destOrd="0" presId="urn:microsoft.com/office/officeart/2005/8/layout/process5"/>
    <dgm:cxn modelId="{2B30ED64-030B-481A-B0B3-48F638D10A1E}" type="presParOf" srcId="{3E75687B-F8D9-451B-B5E7-B566DBDE8678}" destId="{04ACCED3-47E7-4573-B8AD-E81B1F771681}" srcOrd="3" destOrd="0" presId="urn:microsoft.com/office/officeart/2005/8/layout/process5"/>
    <dgm:cxn modelId="{0A624669-D304-4310-AAF9-384E18099A8C}" type="presParOf" srcId="{04ACCED3-47E7-4573-B8AD-E81B1F771681}" destId="{51279D41-A789-430A-8382-CFE65588AF9B}" srcOrd="0" destOrd="0" presId="urn:microsoft.com/office/officeart/2005/8/layout/process5"/>
    <dgm:cxn modelId="{4D44EEA6-5468-4974-8DF6-0A04099FE1D6}" type="presParOf" srcId="{3E75687B-F8D9-451B-B5E7-B566DBDE8678}" destId="{7ECD7A7B-B1CD-43E3-8313-4E9A2E078FFE}" srcOrd="4" destOrd="0" presId="urn:microsoft.com/office/officeart/2005/8/layout/process5"/>
    <dgm:cxn modelId="{7DB82877-8C92-4B02-8B93-25D6B4792E2F}" type="presParOf" srcId="{3E75687B-F8D9-451B-B5E7-B566DBDE8678}" destId="{FAF8CCB4-6103-4FA1-AF47-6CFECB5B56CF}" srcOrd="5" destOrd="0" presId="urn:microsoft.com/office/officeart/2005/8/layout/process5"/>
    <dgm:cxn modelId="{93BDD23E-26BE-4E72-93D7-7874DB7E7901}" type="presParOf" srcId="{FAF8CCB4-6103-4FA1-AF47-6CFECB5B56CF}" destId="{5EF434DF-7B55-43F3-9DAB-79A144D27279}" srcOrd="0" destOrd="0" presId="urn:microsoft.com/office/officeart/2005/8/layout/process5"/>
    <dgm:cxn modelId="{F6914F77-6651-4EEC-95F1-DD8C0A4CB53B}" type="presParOf" srcId="{3E75687B-F8D9-451B-B5E7-B566DBDE8678}" destId="{7AB36E5E-1987-498C-950E-0E485857B051}" srcOrd="6" destOrd="0" presId="urn:microsoft.com/office/officeart/2005/8/layout/process5"/>
    <dgm:cxn modelId="{B3A3721E-97C7-4449-90BE-F43641EFE363}" type="presParOf" srcId="{3E75687B-F8D9-451B-B5E7-B566DBDE8678}" destId="{5FBA17DF-5915-4D18-99A8-EE6B6650F615}" srcOrd="7" destOrd="0" presId="urn:microsoft.com/office/officeart/2005/8/layout/process5"/>
    <dgm:cxn modelId="{3B42F9EA-7B9F-4DB6-8B35-396C771AA222}" type="presParOf" srcId="{5FBA17DF-5915-4D18-99A8-EE6B6650F615}" destId="{651BB8DE-24CF-4FBE-9489-C5DFE442E9C5}" srcOrd="0" destOrd="0" presId="urn:microsoft.com/office/officeart/2005/8/layout/process5"/>
    <dgm:cxn modelId="{F8495D4D-EE40-49C3-A817-941B47CD7D46}" type="presParOf" srcId="{3E75687B-F8D9-451B-B5E7-B566DBDE8678}" destId="{A92AD716-589A-4F60-AFB5-C1B1689F4BBE}" srcOrd="8" destOrd="0" presId="urn:microsoft.com/office/officeart/2005/8/layout/process5"/>
    <dgm:cxn modelId="{2D8E9C41-75C0-4652-A42D-E751B63C9967}" type="presParOf" srcId="{3E75687B-F8D9-451B-B5E7-B566DBDE8678}" destId="{2F0C65B4-FAD6-4FEC-AB3F-2A97556B40B7}" srcOrd="9" destOrd="0" presId="urn:microsoft.com/office/officeart/2005/8/layout/process5"/>
    <dgm:cxn modelId="{2D24EFEA-80F1-4FA6-B4BB-8EA8AB2A5A5C}" type="presParOf" srcId="{2F0C65B4-FAD6-4FEC-AB3F-2A97556B40B7}" destId="{926F8BAB-501F-4905-B2E2-37882140A21C}" srcOrd="0" destOrd="0" presId="urn:microsoft.com/office/officeart/2005/8/layout/process5"/>
    <dgm:cxn modelId="{44139832-4F03-478A-8567-4A1D0FC0D6EA}" type="presParOf" srcId="{3E75687B-F8D9-451B-B5E7-B566DBDE8678}" destId="{D95D8485-A91E-40EB-9B2E-A9A01731F2A6}" srcOrd="10" destOrd="0" presId="urn:microsoft.com/office/officeart/2005/8/layout/process5"/>
    <dgm:cxn modelId="{BF008676-CFD7-44F2-A3B5-D08ABBFF6795}" type="presParOf" srcId="{3E75687B-F8D9-451B-B5E7-B566DBDE8678}" destId="{1F8A11CD-A531-478F-ADE5-2EB4538610A5}" srcOrd="11" destOrd="0" presId="urn:microsoft.com/office/officeart/2005/8/layout/process5"/>
    <dgm:cxn modelId="{177C2F1A-FBEA-4980-A9A6-F0BD3934EF54}" type="presParOf" srcId="{1F8A11CD-A531-478F-ADE5-2EB4538610A5}" destId="{01C870B5-1FE2-4126-8FB7-963F4BDF1645}" srcOrd="0" destOrd="0" presId="urn:microsoft.com/office/officeart/2005/8/layout/process5"/>
    <dgm:cxn modelId="{4F652885-1202-4E1B-B849-DF32582C1C38}" type="presParOf" srcId="{3E75687B-F8D9-451B-B5E7-B566DBDE8678}" destId="{964322D1-2338-44AA-836F-EC2847188A54}" srcOrd="12" destOrd="0" presId="urn:microsoft.com/office/officeart/2005/8/layout/process5"/>
    <dgm:cxn modelId="{94D72D38-89F5-44D1-8FE9-A84F5F97EFE4}" type="presParOf" srcId="{3E75687B-F8D9-451B-B5E7-B566DBDE8678}" destId="{822D8C54-C24D-4CDC-8E8B-084A700773C7}" srcOrd="13" destOrd="0" presId="urn:microsoft.com/office/officeart/2005/8/layout/process5"/>
    <dgm:cxn modelId="{CE948B37-50FF-4ABE-AAC1-ABAB0CEC5EA3}" type="presParOf" srcId="{822D8C54-C24D-4CDC-8E8B-084A700773C7}" destId="{2235BFB9-1274-4666-B8BE-49053413ADD1}" srcOrd="0" destOrd="0" presId="urn:microsoft.com/office/officeart/2005/8/layout/process5"/>
    <dgm:cxn modelId="{4045DC4F-D53B-4E36-BC73-E600F04CAC30}" type="presParOf" srcId="{3E75687B-F8D9-451B-B5E7-B566DBDE8678}" destId="{A7318BDF-49C1-489A-96C7-20F35251D11F}" srcOrd="14" destOrd="0" presId="urn:microsoft.com/office/officeart/2005/8/layout/process5"/>
    <dgm:cxn modelId="{63DEE60B-BA4B-4EDD-8FCD-8B677C1AFED4}" type="presParOf" srcId="{3E75687B-F8D9-451B-B5E7-B566DBDE8678}" destId="{D8CD1976-8D24-4BCB-809F-677AA4FFCA57}" srcOrd="15" destOrd="0" presId="urn:microsoft.com/office/officeart/2005/8/layout/process5"/>
    <dgm:cxn modelId="{57D36B75-BE04-403B-B6F2-31F2880E5819}" type="presParOf" srcId="{D8CD1976-8D24-4BCB-809F-677AA4FFCA57}" destId="{79B1FD3A-80CF-4D6F-9360-B0C31E3976AA}" srcOrd="0" destOrd="0" presId="urn:microsoft.com/office/officeart/2005/8/layout/process5"/>
    <dgm:cxn modelId="{564FA9E8-70F9-49F9-8E20-1934A4E41DA3}" type="presParOf" srcId="{3E75687B-F8D9-451B-B5E7-B566DBDE8678}" destId="{5EAE2866-58C3-4465-AE36-E3FA3A488612}" srcOrd="16" destOrd="0" presId="urn:microsoft.com/office/officeart/2005/8/layout/process5"/>
    <dgm:cxn modelId="{AD5672D4-21FB-4D30-AEC7-22E434A54582}" type="presParOf" srcId="{3E75687B-F8D9-451B-B5E7-B566DBDE8678}" destId="{0AE0D2AA-3C97-410B-94CC-842598C97084}" srcOrd="17" destOrd="0" presId="urn:microsoft.com/office/officeart/2005/8/layout/process5"/>
    <dgm:cxn modelId="{B54AF9E3-D555-4487-A0BB-15D94ACBF442}" type="presParOf" srcId="{0AE0D2AA-3C97-410B-94CC-842598C97084}" destId="{AC5D7BE6-6328-4BA0-ADCB-2F2E82DD8451}" srcOrd="0" destOrd="0" presId="urn:microsoft.com/office/officeart/2005/8/layout/process5"/>
    <dgm:cxn modelId="{8B8FB68F-ACBA-4457-83C9-1A842B6B355F}" type="presParOf" srcId="{3E75687B-F8D9-451B-B5E7-B566DBDE8678}" destId="{9C77B2B5-F6C5-47A4-9CF5-F76B01C18464}" srcOrd="18" destOrd="0" presId="urn:microsoft.com/office/officeart/2005/8/layout/process5"/>
    <dgm:cxn modelId="{F3496973-C7EC-4609-A871-B43A9AD636FB}" type="presParOf" srcId="{3E75687B-F8D9-451B-B5E7-B566DBDE8678}" destId="{DE9756C5-93A3-43B6-9B82-BFCE2E599754}" srcOrd="19" destOrd="0" presId="urn:microsoft.com/office/officeart/2005/8/layout/process5"/>
    <dgm:cxn modelId="{D0F71676-CCF6-4B0A-B8F3-BD048421562A}" type="presParOf" srcId="{DE9756C5-93A3-43B6-9B82-BFCE2E599754}" destId="{97C358A0-E77C-4FFA-BFFC-7C0CC3A27F28}" srcOrd="0" destOrd="0" presId="urn:microsoft.com/office/officeart/2005/8/layout/process5"/>
    <dgm:cxn modelId="{460C9AC9-C66A-4DCB-8F1A-8C8FB5833319}" type="presParOf" srcId="{3E75687B-F8D9-451B-B5E7-B566DBDE8678}" destId="{A2503D31-65FE-48B4-8446-53132B01D822}" srcOrd="20" destOrd="0" presId="urn:microsoft.com/office/officeart/2005/8/layout/process5"/>
    <dgm:cxn modelId="{A5ED3E47-9A06-4C45-84CF-2985E260869C}" type="presParOf" srcId="{3E75687B-F8D9-451B-B5E7-B566DBDE8678}" destId="{1A264CF5-55E3-491A-B920-08BCDB4338C2}" srcOrd="21" destOrd="0" presId="urn:microsoft.com/office/officeart/2005/8/layout/process5"/>
    <dgm:cxn modelId="{69399451-6C92-4F74-926B-5E6204CBB409}" type="presParOf" srcId="{1A264CF5-55E3-491A-B920-08BCDB4338C2}" destId="{FAEE838C-1818-4741-A138-64ED03277314}" srcOrd="0" destOrd="0" presId="urn:microsoft.com/office/officeart/2005/8/layout/process5"/>
    <dgm:cxn modelId="{EC45F6DC-B61B-403B-90B7-E60B7BFA212F}" type="presParOf" srcId="{3E75687B-F8D9-451B-B5E7-B566DBDE8678}" destId="{B2EC1881-EF0B-441F-B2B2-450DEB1B4CF5}" srcOrd="22" destOrd="0" presId="urn:microsoft.com/office/officeart/2005/8/layout/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058E47B-6579-4BA9-B486-26CBC442FE2D}" type="doc">
      <dgm:prSet loTypeId="urn:microsoft.com/office/officeart/2005/8/layout/matrix1" loCatId="matrix" qsTypeId="urn:microsoft.com/office/officeart/2005/8/quickstyle/3d2" qsCatId="3D" csTypeId="urn:microsoft.com/office/officeart/2005/8/colors/accent1_3" csCatId="accent1" phldr="1"/>
      <dgm:spPr/>
      <dgm:t>
        <a:bodyPr/>
        <a:lstStyle/>
        <a:p>
          <a:endParaRPr lang="es-CR"/>
        </a:p>
      </dgm:t>
    </dgm:pt>
    <dgm:pt modelId="{678D9380-B2FF-4F84-9749-FAD3E0E22CC0}">
      <dgm:prSet phldrT="[Texto]"/>
      <dgm:spPr/>
      <dgm:t>
        <a:bodyPr/>
        <a:lstStyle/>
        <a:p>
          <a:r>
            <a:rPr lang="es-MX" b="1" dirty="0"/>
            <a:t>Principios de eficacia y eficiencia. </a:t>
          </a:r>
          <a:endParaRPr lang="es-CR" dirty="0"/>
        </a:p>
      </dgm:t>
    </dgm:pt>
    <dgm:pt modelId="{BF7DED7D-5347-4F2A-A2B1-867FACE4D005}" type="parTrans" cxnId="{C603E6C0-7AB6-4EF8-913A-09AC7B830BE9}">
      <dgm:prSet/>
      <dgm:spPr/>
      <dgm:t>
        <a:bodyPr/>
        <a:lstStyle/>
        <a:p>
          <a:endParaRPr lang="es-CR"/>
        </a:p>
      </dgm:t>
    </dgm:pt>
    <dgm:pt modelId="{3ABB8E54-A73C-4E54-85CF-102EA93E01E4}" type="sibTrans" cxnId="{C603E6C0-7AB6-4EF8-913A-09AC7B830BE9}">
      <dgm:prSet/>
      <dgm:spPr/>
      <dgm:t>
        <a:bodyPr/>
        <a:lstStyle/>
        <a:p>
          <a:endParaRPr lang="es-CR"/>
        </a:p>
      </dgm:t>
    </dgm:pt>
    <dgm:pt modelId="{7DE2BF3A-7A75-4B6A-ADF3-514363AE078D}">
      <dgm:prSet phldrT="[Texto]"/>
      <dgm:spPr/>
      <dgm:t>
        <a:bodyPr/>
        <a:lstStyle/>
        <a:p>
          <a:pPr algn="just"/>
          <a:r>
            <a:rPr lang="es-MX" dirty="0"/>
            <a:t>La eficiencia y la eficacia son principios que rigen la contratación pública para lograr los objetivos de la administración y satisfacer el interés general. </a:t>
          </a:r>
          <a:endParaRPr lang="es-CR" dirty="0"/>
        </a:p>
      </dgm:t>
    </dgm:pt>
    <dgm:pt modelId="{D7910151-9515-4815-B2AB-03C92B46F223}" type="parTrans" cxnId="{F443A3D2-D9AD-48C6-B139-96C4FB916C97}">
      <dgm:prSet/>
      <dgm:spPr/>
      <dgm:t>
        <a:bodyPr/>
        <a:lstStyle/>
        <a:p>
          <a:endParaRPr lang="es-CR"/>
        </a:p>
      </dgm:t>
    </dgm:pt>
    <dgm:pt modelId="{B8278D13-3A62-46D1-9725-8BB7AFE28AC6}" type="sibTrans" cxnId="{F443A3D2-D9AD-48C6-B139-96C4FB916C97}">
      <dgm:prSet/>
      <dgm:spPr/>
      <dgm:t>
        <a:bodyPr/>
        <a:lstStyle/>
        <a:p>
          <a:endParaRPr lang="es-CR"/>
        </a:p>
      </dgm:t>
    </dgm:pt>
    <dgm:pt modelId="{CDEE339A-C0E6-4F2E-814A-AF50C36152E8}">
      <dgm:prSet phldrT="[Texto]" phldr="1"/>
      <dgm:spPr/>
      <dgm:t>
        <a:bodyPr/>
        <a:lstStyle/>
        <a:p>
          <a:endParaRPr lang="es-CR"/>
        </a:p>
      </dgm:t>
    </dgm:pt>
    <dgm:pt modelId="{AF2365E7-AF47-48A4-B4E8-A9CEDF372B90}" type="parTrans" cxnId="{51BFE97E-1463-4ABA-B8A9-5BF9A5DA696A}">
      <dgm:prSet/>
      <dgm:spPr/>
      <dgm:t>
        <a:bodyPr/>
        <a:lstStyle/>
        <a:p>
          <a:endParaRPr lang="es-CR"/>
        </a:p>
      </dgm:t>
    </dgm:pt>
    <dgm:pt modelId="{2C2CF486-21D4-4AAF-8D26-E7B60DE16392}" type="sibTrans" cxnId="{51BFE97E-1463-4ABA-B8A9-5BF9A5DA696A}">
      <dgm:prSet/>
      <dgm:spPr/>
      <dgm:t>
        <a:bodyPr/>
        <a:lstStyle/>
        <a:p>
          <a:endParaRPr lang="es-CR"/>
        </a:p>
      </dgm:t>
    </dgm:pt>
    <dgm:pt modelId="{DB35DC12-E6CB-4BDD-88EA-13E8F33F74B2}">
      <dgm:prSet phldrT="[Texto]" phldr="1"/>
      <dgm:spPr/>
      <dgm:t>
        <a:bodyPr/>
        <a:lstStyle/>
        <a:p>
          <a:endParaRPr lang="es-CR"/>
        </a:p>
      </dgm:t>
    </dgm:pt>
    <dgm:pt modelId="{FA23DEE3-0015-4B28-A768-6D26A4B72C33}" type="parTrans" cxnId="{82DF01D3-19E1-44A9-8426-EC25798C1785}">
      <dgm:prSet/>
      <dgm:spPr/>
      <dgm:t>
        <a:bodyPr/>
        <a:lstStyle/>
        <a:p>
          <a:endParaRPr lang="es-CR"/>
        </a:p>
      </dgm:t>
    </dgm:pt>
    <dgm:pt modelId="{53B4A6EA-84CD-461F-AE70-1D3E70CF19AD}" type="sibTrans" cxnId="{82DF01D3-19E1-44A9-8426-EC25798C1785}">
      <dgm:prSet/>
      <dgm:spPr/>
      <dgm:t>
        <a:bodyPr/>
        <a:lstStyle/>
        <a:p>
          <a:endParaRPr lang="es-CR"/>
        </a:p>
      </dgm:t>
    </dgm:pt>
    <dgm:pt modelId="{CD0B26E4-7960-4CA2-98BD-1BED688E2FD7}">
      <dgm:prSet phldrT="[Texto]" phldr="1"/>
      <dgm:spPr/>
      <dgm:t>
        <a:bodyPr/>
        <a:lstStyle/>
        <a:p>
          <a:endParaRPr lang="es-CR"/>
        </a:p>
      </dgm:t>
    </dgm:pt>
    <dgm:pt modelId="{C761DFFA-6963-4174-B05A-1EC99725D563}" type="parTrans" cxnId="{D6EF63CE-8B78-4643-A5F9-970BDBEC0419}">
      <dgm:prSet/>
      <dgm:spPr/>
      <dgm:t>
        <a:bodyPr/>
        <a:lstStyle/>
        <a:p>
          <a:endParaRPr lang="es-CR"/>
        </a:p>
      </dgm:t>
    </dgm:pt>
    <dgm:pt modelId="{E84815B6-6AC4-4598-BE75-A04B76D80FB6}" type="sibTrans" cxnId="{D6EF63CE-8B78-4643-A5F9-970BDBEC0419}">
      <dgm:prSet/>
      <dgm:spPr/>
      <dgm:t>
        <a:bodyPr/>
        <a:lstStyle/>
        <a:p>
          <a:endParaRPr lang="es-CR"/>
        </a:p>
      </dgm:t>
    </dgm:pt>
    <dgm:pt modelId="{DA3017B5-DE1F-491A-9438-805A448C70D9}">
      <dgm:prSet/>
      <dgm:spPr/>
      <dgm:t>
        <a:bodyPr/>
        <a:lstStyle/>
        <a:p>
          <a:pPr algn="just">
            <a:buNone/>
          </a:pPr>
          <a:r>
            <a:rPr lang="es-CR" dirty="0"/>
            <a:t>Comentario: </a:t>
          </a:r>
        </a:p>
        <a:p>
          <a:pPr algn="just">
            <a:buFont typeface="Arial" panose="020B0604020202020204" pitchFamily="34" charset="0"/>
            <a:buChar char="•"/>
          </a:pPr>
          <a:r>
            <a:rPr lang="es-MX" dirty="0"/>
            <a:t>En la contratación pública, la eficiencia y la eficacia se promueven de diversas maneras, entre ellas: </a:t>
          </a:r>
          <a:endParaRPr lang="es-CR" dirty="0"/>
        </a:p>
        <a:p>
          <a:pPr algn="just">
            <a:buFont typeface="Arial" panose="020B0604020202020204" pitchFamily="34" charset="0"/>
            <a:buChar char="•"/>
          </a:pPr>
          <a:r>
            <a:rPr lang="es-MX" dirty="0"/>
            <a:t> Interpretando las disposiciones de manera que favorezca la consecución de los objetivos.</a:t>
          </a:r>
          <a:endParaRPr lang="es-CR" dirty="0"/>
        </a:p>
        <a:p>
          <a:pPr algn="just">
            <a:buFont typeface="Arial" panose="020B0604020202020204" pitchFamily="34" charset="0"/>
            <a:buChar char="•"/>
          </a:pPr>
          <a:r>
            <a:rPr lang="es-MX" dirty="0"/>
            <a:t> Seleccionando la oferta más conveniente, en todas las etapas del procedimiento.</a:t>
          </a:r>
          <a:endParaRPr lang="es-CR" dirty="0"/>
        </a:p>
        <a:p>
          <a:pPr algn="just">
            <a:buFont typeface="Arial" panose="020B0604020202020204" pitchFamily="34" charset="0"/>
            <a:buChar char="•"/>
          </a:pPr>
          <a:r>
            <a:rPr lang="es-MX" dirty="0"/>
            <a:t> Minimizando el desperdicio, la redundancia y los costos innecesarios.</a:t>
          </a:r>
          <a:endParaRPr lang="es-CR" dirty="0"/>
        </a:p>
        <a:p>
          <a:pPr algn="just">
            <a:buNone/>
          </a:pPr>
          <a:endParaRPr lang="es-CR" dirty="0"/>
        </a:p>
      </dgm:t>
    </dgm:pt>
    <dgm:pt modelId="{B26FD374-6C7A-4AA4-8FCD-9CF3CAF04CC0}" type="parTrans" cxnId="{44175282-E901-4E93-9144-D8F01EA61B21}">
      <dgm:prSet/>
      <dgm:spPr/>
      <dgm:t>
        <a:bodyPr/>
        <a:lstStyle/>
        <a:p>
          <a:endParaRPr lang="es-CR"/>
        </a:p>
      </dgm:t>
    </dgm:pt>
    <dgm:pt modelId="{3343B539-E846-4CC0-82BE-92D7C293C4D3}" type="sibTrans" cxnId="{44175282-E901-4E93-9144-D8F01EA61B21}">
      <dgm:prSet/>
      <dgm:spPr/>
      <dgm:t>
        <a:bodyPr/>
        <a:lstStyle/>
        <a:p>
          <a:endParaRPr lang="es-CR"/>
        </a:p>
      </dgm:t>
    </dgm:pt>
    <dgm:pt modelId="{36A6816A-4FEF-4D94-B327-622FCCE715EC}">
      <dgm:prSet/>
      <dgm:spPr/>
      <dgm:t>
        <a:bodyPr/>
        <a:lstStyle/>
        <a:p>
          <a:endParaRPr lang="es-CR" dirty="0"/>
        </a:p>
      </dgm:t>
    </dgm:pt>
    <dgm:pt modelId="{3A29DC5A-625F-4EF7-BC3C-D0BCA5491B9F}" type="parTrans" cxnId="{BED5BEC6-FDEB-46DC-AB63-571B7AF9C5B1}">
      <dgm:prSet/>
      <dgm:spPr/>
      <dgm:t>
        <a:bodyPr/>
        <a:lstStyle/>
        <a:p>
          <a:endParaRPr lang="es-CR"/>
        </a:p>
      </dgm:t>
    </dgm:pt>
    <dgm:pt modelId="{C9FF761A-F107-44F0-B954-A7277BE440C8}" type="sibTrans" cxnId="{BED5BEC6-FDEB-46DC-AB63-571B7AF9C5B1}">
      <dgm:prSet/>
      <dgm:spPr/>
      <dgm:t>
        <a:bodyPr/>
        <a:lstStyle/>
        <a:p>
          <a:endParaRPr lang="es-CR"/>
        </a:p>
      </dgm:t>
    </dgm:pt>
    <dgm:pt modelId="{6AA6E88F-B3AA-4947-BEEC-80D3CC59198D}">
      <dgm:prSet/>
      <dgm:spPr/>
      <dgm:t>
        <a:bodyPr/>
        <a:lstStyle/>
        <a:p>
          <a:endParaRPr lang="es-CR" dirty="0"/>
        </a:p>
      </dgm:t>
    </dgm:pt>
    <dgm:pt modelId="{4AD129D3-D8A0-4929-B8F7-5B5F8C3873EF}" type="parTrans" cxnId="{3E7B7DDC-F3D9-48A6-AD40-3EA1CF92C53D}">
      <dgm:prSet/>
      <dgm:spPr/>
      <dgm:t>
        <a:bodyPr/>
        <a:lstStyle/>
        <a:p>
          <a:endParaRPr lang="es-CR"/>
        </a:p>
      </dgm:t>
    </dgm:pt>
    <dgm:pt modelId="{28E69CBF-5D78-4367-96AE-083CA891AFAE}" type="sibTrans" cxnId="{3E7B7DDC-F3D9-48A6-AD40-3EA1CF92C53D}">
      <dgm:prSet/>
      <dgm:spPr/>
      <dgm:t>
        <a:bodyPr/>
        <a:lstStyle/>
        <a:p>
          <a:endParaRPr lang="es-CR"/>
        </a:p>
      </dgm:t>
    </dgm:pt>
    <dgm:pt modelId="{90BDF7C8-2907-4D66-B559-EDDA3F865CFF}">
      <dgm:prSet/>
      <dgm:spPr/>
      <dgm:t>
        <a:bodyPr/>
        <a:lstStyle/>
        <a:p>
          <a:endParaRPr lang="es-CR"/>
        </a:p>
      </dgm:t>
    </dgm:pt>
    <dgm:pt modelId="{C6C6BF15-F0AD-44D0-AF85-CC2DAD2F4258}" type="parTrans" cxnId="{006D9692-05E5-43F0-9A44-BDC3234104B5}">
      <dgm:prSet/>
      <dgm:spPr/>
      <dgm:t>
        <a:bodyPr/>
        <a:lstStyle/>
        <a:p>
          <a:endParaRPr lang="es-CR"/>
        </a:p>
      </dgm:t>
    </dgm:pt>
    <dgm:pt modelId="{A088EE6F-28C0-44D7-A3F9-0544F62C8561}" type="sibTrans" cxnId="{006D9692-05E5-43F0-9A44-BDC3234104B5}">
      <dgm:prSet/>
      <dgm:spPr/>
      <dgm:t>
        <a:bodyPr/>
        <a:lstStyle/>
        <a:p>
          <a:endParaRPr lang="es-CR"/>
        </a:p>
      </dgm:t>
    </dgm:pt>
    <dgm:pt modelId="{66ACCCEE-5EF0-472B-8C89-9F92A46507AB}">
      <dgm:prSet/>
      <dgm:spPr/>
      <dgm:t>
        <a:bodyPr/>
        <a:lstStyle/>
        <a:p>
          <a:endParaRPr lang="es-CR" dirty="0"/>
        </a:p>
      </dgm:t>
    </dgm:pt>
    <dgm:pt modelId="{B27474C6-F3F4-4BFC-A150-52CD520BE739}" type="parTrans" cxnId="{054D5F36-93B5-48DD-A25C-3C4CE12626F4}">
      <dgm:prSet/>
      <dgm:spPr/>
      <dgm:t>
        <a:bodyPr/>
        <a:lstStyle/>
        <a:p>
          <a:endParaRPr lang="es-CR"/>
        </a:p>
      </dgm:t>
    </dgm:pt>
    <dgm:pt modelId="{505D2DF3-5A42-4F33-BCA3-44DA74BFB12E}" type="sibTrans" cxnId="{054D5F36-93B5-48DD-A25C-3C4CE12626F4}">
      <dgm:prSet/>
      <dgm:spPr/>
      <dgm:t>
        <a:bodyPr/>
        <a:lstStyle/>
        <a:p>
          <a:endParaRPr lang="es-CR"/>
        </a:p>
      </dgm:t>
    </dgm:pt>
    <dgm:pt modelId="{3B6A803E-58AE-4775-8F88-1FCF63E3BF32}">
      <dgm:prSet/>
      <dgm:spPr/>
      <dgm:t>
        <a:bodyPr/>
        <a:lstStyle/>
        <a:p>
          <a:pPr algn="just">
            <a:buFont typeface="Arial" panose="020B0604020202020204" pitchFamily="34" charset="0"/>
            <a:buChar char="•"/>
          </a:pPr>
          <a:r>
            <a:rPr lang="es-MX" dirty="0"/>
            <a:t>Manteniendo los estándares de calidad</a:t>
          </a:r>
          <a:endParaRPr lang="es-CR" dirty="0"/>
        </a:p>
        <a:p>
          <a:pPr algn="just">
            <a:buFont typeface="Arial" panose="020B0604020202020204" pitchFamily="34" charset="0"/>
            <a:buChar char="•"/>
          </a:pPr>
          <a:r>
            <a:rPr lang="es-MX" dirty="0"/>
            <a:t>Cumpliendo con las leyes y regulaciones de compras</a:t>
          </a:r>
          <a:endParaRPr lang="es-CR" dirty="0"/>
        </a:p>
        <a:p>
          <a:pPr algn="just">
            <a:buFont typeface="Arial" panose="020B0604020202020204" pitchFamily="34" charset="0"/>
            <a:buChar char="•"/>
          </a:pPr>
          <a:r>
            <a:rPr lang="es-MX" dirty="0"/>
            <a:t>Promoviendo la igualdad y la equidad en el proceso de contratación pública</a:t>
          </a:r>
          <a:endParaRPr lang="es-CR" dirty="0"/>
        </a:p>
        <a:p>
          <a:pPr algn="just">
            <a:buFont typeface="Arial" panose="020B0604020202020204" pitchFamily="34" charset="0"/>
            <a:buChar char="•"/>
          </a:pPr>
          <a:r>
            <a:rPr lang="es-MX" dirty="0"/>
            <a:t>Eliminando la corrupción y el fraude</a:t>
          </a:r>
          <a:endParaRPr lang="es-CR" dirty="0"/>
        </a:p>
        <a:p>
          <a:pPr algn="just">
            <a:buFont typeface="Arial" panose="020B0604020202020204" pitchFamily="34" charset="0"/>
            <a:buChar char="•"/>
          </a:pPr>
          <a:r>
            <a:rPr lang="es-MX" dirty="0"/>
            <a:t>Fomentando la confianza de los ciudadanos en el procedimiento de contratación pública</a:t>
          </a:r>
          <a:endParaRPr lang="es-CR" dirty="0"/>
        </a:p>
      </dgm:t>
    </dgm:pt>
    <dgm:pt modelId="{4A8E5D4E-0B75-49C0-A90B-498B92B3716C}" type="parTrans" cxnId="{34FC3F44-A594-4D73-9C84-CFDF2FA7D67C}">
      <dgm:prSet/>
      <dgm:spPr/>
      <dgm:t>
        <a:bodyPr/>
        <a:lstStyle/>
        <a:p>
          <a:endParaRPr lang="es-CR"/>
        </a:p>
      </dgm:t>
    </dgm:pt>
    <dgm:pt modelId="{872670A6-5B71-48B3-97B9-E8E4FAD5D2DB}" type="sibTrans" cxnId="{34FC3F44-A594-4D73-9C84-CFDF2FA7D67C}">
      <dgm:prSet/>
      <dgm:spPr/>
      <dgm:t>
        <a:bodyPr/>
        <a:lstStyle/>
        <a:p>
          <a:endParaRPr lang="es-CR"/>
        </a:p>
      </dgm:t>
    </dgm:pt>
    <dgm:pt modelId="{785DF397-BA4A-42B9-846A-24E47D1AB23C}">
      <dgm:prSet/>
      <dgm:spPr/>
      <dgm:t>
        <a:bodyPr/>
        <a:lstStyle/>
        <a:p>
          <a:pPr algn="just"/>
          <a:r>
            <a:rPr lang="es-CR" dirty="0"/>
            <a:t>Eficiencia</a:t>
          </a:r>
        </a:p>
        <a:p>
          <a:r>
            <a:rPr lang="es-MX" dirty="0"/>
            <a:t>Se refiere a usar los recursos de manera óptima, minimizando costos y desperdicio </a:t>
          </a:r>
          <a:endParaRPr lang="es-CR" dirty="0"/>
        </a:p>
        <a:p>
          <a:r>
            <a:rPr lang="es-MX" dirty="0"/>
            <a:t>Se logra al reducir la cantidad de recursos necesarios para obtener los resultados buscados </a:t>
          </a:r>
          <a:endParaRPr lang="es-CR" dirty="0"/>
        </a:p>
        <a:p>
          <a:r>
            <a:rPr lang="es-MX" dirty="0"/>
            <a:t>Se promueve al establecer plazos a los responsables de los procedimientos. </a:t>
          </a:r>
        </a:p>
        <a:p>
          <a:endParaRPr lang="es-MX" dirty="0"/>
        </a:p>
        <a:p>
          <a:r>
            <a:rPr lang="es-CR" dirty="0"/>
            <a:t>Eficacia</a:t>
          </a:r>
        </a:p>
        <a:p>
          <a:r>
            <a:rPr lang="es-MX" dirty="0"/>
            <a:t>Se refiere a lograr las metas y objetivos de la administración </a:t>
          </a:r>
          <a:endParaRPr lang="es-CR" dirty="0"/>
        </a:p>
        <a:p>
          <a:r>
            <a:rPr lang="es-MX" dirty="0"/>
            <a:t>Se logra al priorizar las tareas y realizarlas ordenadamente </a:t>
          </a:r>
        </a:p>
      </dgm:t>
    </dgm:pt>
    <dgm:pt modelId="{27646A23-2638-48DC-90DF-38ADBE219A58}" type="parTrans" cxnId="{4519044A-7220-4C87-8D3C-B46622D78F2A}">
      <dgm:prSet/>
      <dgm:spPr/>
      <dgm:t>
        <a:bodyPr/>
        <a:lstStyle/>
        <a:p>
          <a:endParaRPr lang="es-CR"/>
        </a:p>
      </dgm:t>
    </dgm:pt>
    <dgm:pt modelId="{B6C52E6A-25AA-4E5E-8CCC-AF706E9C62D4}" type="sibTrans" cxnId="{4519044A-7220-4C87-8D3C-B46622D78F2A}">
      <dgm:prSet/>
      <dgm:spPr/>
      <dgm:t>
        <a:bodyPr/>
        <a:lstStyle/>
        <a:p>
          <a:endParaRPr lang="es-CR"/>
        </a:p>
      </dgm:t>
    </dgm:pt>
    <dgm:pt modelId="{5FEC7558-0905-4726-B0C2-8C439B8D7ED3}">
      <dgm:prSet/>
      <dgm:spPr/>
      <dgm:t>
        <a:bodyPr/>
        <a:lstStyle/>
        <a:p>
          <a:endParaRPr lang="es-CR"/>
        </a:p>
      </dgm:t>
    </dgm:pt>
    <dgm:pt modelId="{A97CED38-C220-4386-852B-EB584F976164}" type="parTrans" cxnId="{EE507B30-25F1-4ACD-B228-38EC7F618CB8}">
      <dgm:prSet/>
      <dgm:spPr/>
      <dgm:t>
        <a:bodyPr/>
        <a:lstStyle/>
        <a:p>
          <a:endParaRPr lang="es-CR"/>
        </a:p>
      </dgm:t>
    </dgm:pt>
    <dgm:pt modelId="{713A5CF9-3777-441F-BE96-690C84D5FC9C}" type="sibTrans" cxnId="{EE507B30-25F1-4ACD-B228-38EC7F618CB8}">
      <dgm:prSet/>
      <dgm:spPr/>
      <dgm:t>
        <a:bodyPr/>
        <a:lstStyle/>
        <a:p>
          <a:endParaRPr lang="es-CR"/>
        </a:p>
      </dgm:t>
    </dgm:pt>
    <dgm:pt modelId="{D8801DC7-23C8-4FAD-8163-0DE36EBAA5E5}">
      <dgm:prSet/>
      <dgm:spPr/>
      <dgm:t>
        <a:bodyPr/>
        <a:lstStyle/>
        <a:p>
          <a:endParaRPr lang="es-CR"/>
        </a:p>
      </dgm:t>
    </dgm:pt>
    <dgm:pt modelId="{DCDDA938-A0F1-49CD-B91A-C3D046CF07E3}" type="parTrans" cxnId="{7CFFD8A1-D13D-4EE4-8981-85279B5654B5}">
      <dgm:prSet/>
      <dgm:spPr/>
      <dgm:t>
        <a:bodyPr/>
        <a:lstStyle/>
        <a:p>
          <a:endParaRPr lang="es-CR"/>
        </a:p>
      </dgm:t>
    </dgm:pt>
    <dgm:pt modelId="{97293F01-C7E2-4720-AE58-96848E7E4443}" type="sibTrans" cxnId="{7CFFD8A1-D13D-4EE4-8981-85279B5654B5}">
      <dgm:prSet/>
      <dgm:spPr/>
      <dgm:t>
        <a:bodyPr/>
        <a:lstStyle/>
        <a:p>
          <a:endParaRPr lang="es-CR"/>
        </a:p>
      </dgm:t>
    </dgm:pt>
    <dgm:pt modelId="{48BA420E-F224-4951-A31C-CE9393D3F292}" type="pres">
      <dgm:prSet presAssocID="{0058E47B-6579-4BA9-B486-26CBC442FE2D}" presName="diagram" presStyleCnt="0">
        <dgm:presLayoutVars>
          <dgm:chMax val="1"/>
          <dgm:dir/>
          <dgm:animLvl val="ctr"/>
          <dgm:resizeHandles val="exact"/>
        </dgm:presLayoutVars>
      </dgm:prSet>
      <dgm:spPr/>
    </dgm:pt>
    <dgm:pt modelId="{D9E3DBA7-7765-4C1E-B8AB-7D409DA55F4F}" type="pres">
      <dgm:prSet presAssocID="{0058E47B-6579-4BA9-B486-26CBC442FE2D}" presName="matrix" presStyleCnt="0"/>
      <dgm:spPr/>
    </dgm:pt>
    <dgm:pt modelId="{74ED80B1-30D1-4E46-9520-09BE51B12761}" type="pres">
      <dgm:prSet presAssocID="{0058E47B-6579-4BA9-B486-26CBC442FE2D}" presName="tile1" presStyleLbl="node1" presStyleIdx="0" presStyleCnt="4"/>
      <dgm:spPr/>
    </dgm:pt>
    <dgm:pt modelId="{B17B2F5C-27EF-4635-A288-D1876101439B}" type="pres">
      <dgm:prSet presAssocID="{0058E47B-6579-4BA9-B486-26CBC442FE2D}" presName="tile1text" presStyleLbl="node1" presStyleIdx="0" presStyleCnt="4">
        <dgm:presLayoutVars>
          <dgm:chMax val="0"/>
          <dgm:chPref val="0"/>
          <dgm:bulletEnabled val="1"/>
        </dgm:presLayoutVars>
      </dgm:prSet>
      <dgm:spPr/>
    </dgm:pt>
    <dgm:pt modelId="{B1723B70-CCBA-4DED-9B2D-E9A58470EC37}" type="pres">
      <dgm:prSet presAssocID="{0058E47B-6579-4BA9-B486-26CBC442FE2D}" presName="tile2" presStyleLbl="node1" presStyleIdx="1" presStyleCnt="4"/>
      <dgm:spPr/>
    </dgm:pt>
    <dgm:pt modelId="{59C1A07F-B53A-4CDC-83D1-0F87365ECAAB}" type="pres">
      <dgm:prSet presAssocID="{0058E47B-6579-4BA9-B486-26CBC442FE2D}" presName="tile2text" presStyleLbl="node1" presStyleIdx="1" presStyleCnt="4">
        <dgm:presLayoutVars>
          <dgm:chMax val="0"/>
          <dgm:chPref val="0"/>
          <dgm:bulletEnabled val="1"/>
        </dgm:presLayoutVars>
      </dgm:prSet>
      <dgm:spPr/>
    </dgm:pt>
    <dgm:pt modelId="{B2A6DE85-4FF0-43D2-8B9A-84347CA831E1}" type="pres">
      <dgm:prSet presAssocID="{0058E47B-6579-4BA9-B486-26CBC442FE2D}" presName="tile3" presStyleLbl="node1" presStyleIdx="2" presStyleCnt="4"/>
      <dgm:spPr/>
    </dgm:pt>
    <dgm:pt modelId="{3185B046-00D2-41E0-B04E-D460BE683DE1}" type="pres">
      <dgm:prSet presAssocID="{0058E47B-6579-4BA9-B486-26CBC442FE2D}" presName="tile3text" presStyleLbl="node1" presStyleIdx="2" presStyleCnt="4">
        <dgm:presLayoutVars>
          <dgm:chMax val="0"/>
          <dgm:chPref val="0"/>
          <dgm:bulletEnabled val="1"/>
        </dgm:presLayoutVars>
      </dgm:prSet>
      <dgm:spPr/>
    </dgm:pt>
    <dgm:pt modelId="{747622FB-B0D8-4198-9EE6-2D3EFC28CD86}" type="pres">
      <dgm:prSet presAssocID="{0058E47B-6579-4BA9-B486-26CBC442FE2D}" presName="tile4" presStyleLbl="node1" presStyleIdx="3" presStyleCnt="4"/>
      <dgm:spPr/>
    </dgm:pt>
    <dgm:pt modelId="{C6D8D5F8-5C7C-4E0E-AF3B-1403BEE4B2EF}" type="pres">
      <dgm:prSet presAssocID="{0058E47B-6579-4BA9-B486-26CBC442FE2D}" presName="tile4text" presStyleLbl="node1" presStyleIdx="3" presStyleCnt="4">
        <dgm:presLayoutVars>
          <dgm:chMax val="0"/>
          <dgm:chPref val="0"/>
          <dgm:bulletEnabled val="1"/>
        </dgm:presLayoutVars>
      </dgm:prSet>
      <dgm:spPr/>
    </dgm:pt>
    <dgm:pt modelId="{EF1A7405-112B-4A75-A579-9CFB9F5F1FDE}" type="pres">
      <dgm:prSet presAssocID="{0058E47B-6579-4BA9-B486-26CBC442FE2D}" presName="centerTile" presStyleLbl="fgShp" presStyleIdx="0" presStyleCnt="1">
        <dgm:presLayoutVars>
          <dgm:chMax val="0"/>
          <dgm:chPref val="0"/>
        </dgm:presLayoutVars>
      </dgm:prSet>
      <dgm:spPr/>
    </dgm:pt>
  </dgm:ptLst>
  <dgm:cxnLst>
    <dgm:cxn modelId="{AD65D313-20F1-4807-B603-07503045749D}" type="presOf" srcId="{DA3017B5-DE1F-491A-9438-805A448C70D9}" destId="{B1723B70-CCBA-4DED-9B2D-E9A58470EC37}" srcOrd="0" destOrd="0" presId="urn:microsoft.com/office/officeart/2005/8/layout/matrix1"/>
    <dgm:cxn modelId="{F784B518-E342-43D6-AA84-941760540266}" type="presOf" srcId="{678D9380-B2FF-4F84-9749-FAD3E0E22CC0}" destId="{EF1A7405-112B-4A75-A579-9CFB9F5F1FDE}" srcOrd="0" destOrd="0" presId="urn:microsoft.com/office/officeart/2005/8/layout/matrix1"/>
    <dgm:cxn modelId="{940C7C1E-BCA8-4432-9BD6-CDA1157D8F43}" type="presOf" srcId="{DA3017B5-DE1F-491A-9438-805A448C70D9}" destId="{59C1A07F-B53A-4CDC-83D1-0F87365ECAAB}" srcOrd="1" destOrd="0" presId="urn:microsoft.com/office/officeart/2005/8/layout/matrix1"/>
    <dgm:cxn modelId="{A02FD02D-F40E-489C-BC0D-9B09DE7BDA66}" type="presOf" srcId="{785DF397-BA4A-42B9-846A-24E47D1AB23C}" destId="{B2A6DE85-4FF0-43D2-8B9A-84347CA831E1}" srcOrd="0" destOrd="0" presId="urn:microsoft.com/office/officeart/2005/8/layout/matrix1"/>
    <dgm:cxn modelId="{EE507B30-25F1-4ACD-B228-38EC7F618CB8}" srcId="{678D9380-B2FF-4F84-9749-FAD3E0E22CC0}" destId="{5FEC7558-0905-4726-B0C2-8C439B8D7ED3}" srcOrd="5" destOrd="0" parTransId="{A97CED38-C220-4386-852B-EB584F976164}" sibTransId="{713A5CF9-3777-441F-BE96-690C84D5FC9C}"/>
    <dgm:cxn modelId="{054D5F36-93B5-48DD-A25C-3C4CE12626F4}" srcId="{678D9380-B2FF-4F84-9749-FAD3E0E22CC0}" destId="{66ACCCEE-5EF0-472B-8C89-9F92A46507AB}" srcOrd="9" destOrd="0" parTransId="{B27474C6-F3F4-4BFC-A150-52CD520BE739}" sibTransId="{505D2DF3-5A42-4F33-BCA3-44DA74BFB12E}"/>
    <dgm:cxn modelId="{34FC3F44-A594-4D73-9C84-CFDF2FA7D67C}" srcId="{678D9380-B2FF-4F84-9749-FAD3E0E22CC0}" destId="{3B6A803E-58AE-4775-8F88-1FCF63E3BF32}" srcOrd="3" destOrd="0" parTransId="{4A8E5D4E-0B75-49C0-A90B-498B92B3716C}" sibTransId="{872670A6-5B71-48B3-97B9-E8E4FAD5D2DB}"/>
    <dgm:cxn modelId="{4519044A-7220-4C87-8D3C-B46622D78F2A}" srcId="{678D9380-B2FF-4F84-9749-FAD3E0E22CC0}" destId="{785DF397-BA4A-42B9-846A-24E47D1AB23C}" srcOrd="2" destOrd="0" parTransId="{27646A23-2638-48DC-90DF-38ADBE219A58}" sibTransId="{B6C52E6A-25AA-4E5E-8CCC-AF706E9C62D4}"/>
    <dgm:cxn modelId="{19B26A7E-0F3F-4F48-ABE8-B0310ABA020B}" type="presOf" srcId="{3B6A803E-58AE-4775-8F88-1FCF63E3BF32}" destId="{747622FB-B0D8-4198-9EE6-2D3EFC28CD86}" srcOrd="0" destOrd="0" presId="urn:microsoft.com/office/officeart/2005/8/layout/matrix1"/>
    <dgm:cxn modelId="{51BFE97E-1463-4ABA-B8A9-5BF9A5DA696A}" srcId="{678D9380-B2FF-4F84-9749-FAD3E0E22CC0}" destId="{CDEE339A-C0E6-4F2E-814A-AF50C36152E8}" srcOrd="10" destOrd="0" parTransId="{AF2365E7-AF47-48A4-B4E8-A9CEDF372B90}" sibTransId="{2C2CF486-21D4-4AAF-8D26-E7B60DE16392}"/>
    <dgm:cxn modelId="{44175282-E901-4E93-9144-D8F01EA61B21}" srcId="{678D9380-B2FF-4F84-9749-FAD3E0E22CC0}" destId="{DA3017B5-DE1F-491A-9438-805A448C70D9}" srcOrd="1" destOrd="0" parTransId="{B26FD374-6C7A-4AA4-8FCD-9CF3CAF04CC0}" sibTransId="{3343B539-E846-4CC0-82BE-92D7C293C4D3}"/>
    <dgm:cxn modelId="{CC904284-0CA7-4403-8898-D392CCA99795}" type="presOf" srcId="{0058E47B-6579-4BA9-B486-26CBC442FE2D}" destId="{48BA420E-F224-4951-A31C-CE9393D3F292}" srcOrd="0" destOrd="0" presId="urn:microsoft.com/office/officeart/2005/8/layout/matrix1"/>
    <dgm:cxn modelId="{006D9692-05E5-43F0-9A44-BDC3234104B5}" srcId="{678D9380-B2FF-4F84-9749-FAD3E0E22CC0}" destId="{90BDF7C8-2907-4D66-B559-EDDA3F865CFF}" srcOrd="8" destOrd="0" parTransId="{C6C6BF15-F0AD-44D0-AF85-CC2DAD2F4258}" sibTransId="{A088EE6F-28C0-44D7-A3F9-0544F62C8561}"/>
    <dgm:cxn modelId="{C4C8109C-6E42-4B12-B3E0-1A5F929FCDF0}" type="presOf" srcId="{7DE2BF3A-7A75-4B6A-ADF3-514363AE078D}" destId="{B17B2F5C-27EF-4635-A288-D1876101439B}" srcOrd="1" destOrd="0" presId="urn:microsoft.com/office/officeart/2005/8/layout/matrix1"/>
    <dgm:cxn modelId="{7CFFD8A1-D13D-4EE4-8981-85279B5654B5}" srcId="{678D9380-B2FF-4F84-9749-FAD3E0E22CC0}" destId="{D8801DC7-23C8-4FAD-8163-0DE36EBAA5E5}" srcOrd="4" destOrd="0" parTransId="{DCDDA938-A0F1-49CD-B91A-C3D046CF07E3}" sibTransId="{97293F01-C7E2-4720-AE58-96848E7E4443}"/>
    <dgm:cxn modelId="{C603E6C0-7AB6-4EF8-913A-09AC7B830BE9}" srcId="{0058E47B-6579-4BA9-B486-26CBC442FE2D}" destId="{678D9380-B2FF-4F84-9749-FAD3E0E22CC0}" srcOrd="0" destOrd="0" parTransId="{BF7DED7D-5347-4F2A-A2B1-867FACE4D005}" sibTransId="{3ABB8E54-A73C-4E54-85CF-102EA93E01E4}"/>
    <dgm:cxn modelId="{BED5BEC6-FDEB-46DC-AB63-571B7AF9C5B1}" srcId="{678D9380-B2FF-4F84-9749-FAD3E0E22CC0}" destId="{36A6816A-4FEF-4D94-B327-622FCCE715EC}" srcOrd="6" destOrd="0" parTransId="{3A29DC5A-625F-4EF7-BC3C-D0BCA5491B9F}" sibTransId="{C9FF761A-F107-44F0-B954-A7277BE440C8}"/>
    <dgm:cxn modelId="{D6EF63CE-8B78-4643-A5F9-970BDBEC0419}" srcId="{678D9380-B2FF-4F84-9749-FAD3E0E22CC0}" destId="{CD0B26E4-7960-4CA2-98BD-1BED688E2FD7}" srcOrd="12" destOrd="0" parTransId="{C761DFFA-6963-4174-B05A-1EC99725D563}" sibTransId="{E84815B6-6AC4-4598-BE75-A04B76D80FB6}"/>
    <dgm:cxn modelId="{2975F9CE-CA69-4115-B10C-C32E8FC83C86}" type="presOf" srcId="{7DE2BF3A-7A75-4B6A-ADF3-514363AE078D}" destId="{74ED80B1-30D1-4E46-9520-09BE51B12761}" srcOrd="0" destOrd="0" presId="urn:microsoft.com/office/officeart/2005/8/layout/matrix1"/>
    <dgm:cxn modelId="{F443A3D2-D9AD-48C6-B139-96C4FB916C97}" srcId="{678D9380-B2FF-4F84-9749-FAD3E0E22CC0}" destId="{7DE2BF3A-7A75-4B6A-ADF3-514363AE078D}" srcOrd="0" destOrd="0" parTransId="{D7910151-9515-4815-B2AB-03C92B46F223}" sibTransId="{B8278D13-3A62-46D1-9725-8BB7AFE28AC6}"/>
    <dgm:cxn modelId="{82DF01D3-19E1-44A9-8426-EC25798C1785}" srcId="{678D9380-B2FF-4F84-9749-FAD3E0E22CC0}" destId="{DB35DC12-E6CB-4BDD-88EA-13E8F33F74B2}" srcOrd="11" destOrd="0" parTransId="{FA23DEE3-0015-4B28-A768-6D26A4B72C33}" sibTransId="{53B4A6EA-84CD-461F-AE70-1D3E70CF19AD}"/>
    <dgm:cxn modelId="{3E7B7DDC-F3D9-48A6-AD40-3EA1CF92C53D}" srcId="{678D9380-B2FF-4F84-9749-FAD3E0E22CC0}" destId="{6AA6E88F-B3AA-4947-BEEC-80D3CC59198D}" srcOrd="7" destOrd="0" parTransId="{4AD129D3-D8A0-4929-B8F7-5B5F8C3873EF}" sibTransId="{28E69CBF-5D78-4367-96AE-083CA891AFAE}"/>
    <dgm:cxn modelId="{D67A32F4-8ECD-4299-BCC9-4724699565CD}" type="presOf" srcId="{785DF397-BA4A-42B9-846A-24E47D1AB23C}" destId="{3185B046-00D2-41E0-B04E-D460BE683DE1}" srcOrd="1" destOrd="0" presId="urn:microsoft.com/office/officeart/2005/8/layout/matrix1"/>
    <dgm:cxn modelId="{B289A9FC-7C86-401C-ABC5-B9D30559E6FC}" type="presOf" srcId="{3B6A803E-58AE-4775-8F88-1FCF63E3BF32}" destId="{C6D8D5F8-5C7C-4E0E-AF3B-1403BEE4B2EF}" srcOrd="1" destOrd="0" presId="urn:microsoft.com/office/officeart/2005/8/layout/matrix1"/>
    <dgm:cxn modelId="{8E9FD18E-985F-475B-96BF-59C4B7DF7D0B}" type="presParOf" srcId="{48BA420E-F224-4951-A31C-CE9393D3F292}" destId="{D9E3DBA7-7765-4C1E-B8AB-7D409DA55F4F}" srcOrd="0" destOrd="0" presId="urn:microsoft.com/office/officeart/2005/8/layout/matrix1"/>
    <dgm:cxn modelId="{B9CD6F47-7C82-4512-8948-C12E12283661}" type="presParOf" srcId="{D9E3DBA7-7765-4C1E-B8AB-7D409DA55F4F}" destId="{74ED80B1-30D1-4E46-9520-09BE51B12761}" srcOrd="0" destOrd="0" presId="urn:microsoft.com/office/officeart/2005/8/layout/matrix1"/>
    <dgm:cxn modelId="{AA44A9A0-B2B3-4666-AB9A-CCC9929657C7}" type="presParOf" srcId="{D9E3DBA7-7765-4C1E-B8AB-7D409DA55F4F}" destId="{B17B2F5C-27EF-4635-A288-D1876101439B}" srcOrd="1" destOrd="0" presId="urn:microsoft.com/office/officeart/2005/8/layout/matrix1"/>
    <dgm:cxn modelId="{3B744998-6BC5-4B25-B169-4949AD8DBA7A}" type="presParOf" srcId="{D9E3DBA7-7765-4C1E-B8AB-7D409DA55F4F}" destId="{B1723B70-CCBA-4DED-9B2D-E9A58470EC37}" srcOrd="2" destOrd="0" presId="urn:microsoft.com/office/officeart/2005/8/layout/matrix1"/>
    <dgm:cxn modelId="{D7C9E7D3-353B-4A78-8B41-0B4B78AA75A6}" type="presParOf" srcId="{D9E3DBA7-7765-4C1E-B8AB-7D409DA55F4F}" destId="{59C1A07F-B53A-4CDC-83D1-0F87365ECAAB}" srcOrd="3" destOrd="0" presId="urn:microsoft.com/office/officeart/2005/8/layout/matrix1"/>
    <dgm:cxn modelId="{9E01E666-D1B6-4E71-A156-501A6AB180EE}" type="presParOf" srcId="{D9E3DBA7-7765-4C1E-B8AB-7D409DA55F4F}" destId="{B2A6DE85-4FF0-43D2-8B9A-84347CA831E1}" srcOrd="4" destOrd="0" presId="urn:microsoft.com/office/officeart/2005/8/layout/matrix1"/>
    <dgm:cxn modelId="{A3E785EA-EFAD-44FE-8519-3D0E474F4A76}" type="presParOf" srcId="{D9E3DBA7-7765-4C1E-B8AB-7D409DA55F4F}" destId="{3185B046-00D2-41E0-B04E-D460BE683DE1}" srcOrd="5" destOrd="0" presId="urn:microsoft.com/office/officeart/2005/8/layout/matrix1"/>
    <dgm:cxn modelId="{66FA12CD-93AA-41D1-9F47-6366EDAD21FF}" type="presParOf" srcId="{D9E3DBA7-7765-4C1E-B8AB-7D409DA55F4F}" destId="{747622FB-B0D8-4198-9EE6-2D3EFC28CD86}" srcOrd="6" destOrd="0" presId="urn:microsoft.com/office/officeart/2005/8/layout/matrix1"/>
    <dgm:cxn modelId="{FEFDA132-3FA7-4857-8E4A-A0619C68EB86}" type="presParOf" srcId="{D9E3DBA7-7765-4C1E-B8AB-7D409DA55F4F}" destId="{C6D8D5F8-5C7C-4E0E-AF3B-1403BEE4B2EF}" srcOrd="7" destOrd="0" presId="urn:microsoft.com/office/officeart/2005/8/layout/matrix1"/>
    <dgm:cxn modelId="{5586DC8F-33C5-4A34-8CA6-227EA544EE1D}" type="presParOf" srcId="{48BA420E-F224-4951-A31C-CE9393D3F292}" destId="{EF1A7405-112B-4A75-A579-9CFB9F5F1FDE}"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F1FE19-3CBA-4DE0-90B9-949055166C46}">
      <dsp:nvSpPr>
        <dsp:cNvPr id="0" name=""/>
        <dsp:cNvSpPr/>
      </dsp:nvSpPr>
      <dsp:spPr>
        <a:xfrm>
          <a:off x="0" y="0"/>
          <a:ext cx="8128000" cy="169333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just" defTabSz="622300">
            <a:lnSpc>
              <a:spcPct val="90000"/>
            </a:lnSpc>
            <a:spcBef>
              <a:spcPct val="0"/>
            </a:spcBef>
            <a:spcAft>
              <a:spcPct val="35000"/>
            </a:spcAft>
            <a:buNone/>
          </a:pPr>
          <a:r>
            <a:rPr lang="es-CR" sz="1400" b="0" kern="1200" dirty="0"/>
            <a:t>Los principios han cumplido un papel importante en la contratación administrativa. La Ley General de Contratación Pública incorpora una serie de principios que deberán ser observados en este tema, en apoyo del ordenamiento escrito. El enunciado de estos principios puede tener varios propósitos, pero su empleo abusivo debe ser prevenido.</a:t>
          </a:r>
          <a:endParaRPr lang="es-CR" sz="1400" kern="1200" dirty="0"/>
        </a:p>
      </dsp:txBody>
      <dsp:txXfrm>
        <a:off x="1794933" y="0"/>
        <a:ext cx="6333066" cy="1693333"/>
      </dsp:txXfrm>
    </dsp:sp>
    <dsp:sp modelId="{EBC030FF-DF3A-4DD6-9EA8-F95A47FC092A}">
      <dsp:nvSpPr>
        <dsp:cNvPr id="0" name=""/>
        <dsp:cNvSpPr/>
      </dsp:nvSpPr>
      <dsp:spPr>
        <a:xfrm>
          <a:off x="169333" y="169333"/>
          <a:ext cx="1625600" cy="1354666"/>
        </a:xfrm>
        <a:prstGeom prst="roundRect">
          <a:avLst>
            <a:gd name="adj" fmla="val 10000"/>
          </a:avLst>
        </a:prstGeom>
        <a:blipFill rotWithShape="1">
          <a:blip xmlns:r="http://schemas.openxmlformats.org/officeDocument/2006/relationships" r:embed="rId1"/>
          <a:srcRect/>
          <a:stretch>
            <a:fillRect l="-28000" r="-28000"/>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32765F5-C605-4A03-9E50-D59F5DEF2E87}">
      <dsp:nvSpPr>
        <dsp:cNvPr id="0" name=""/>
        <dsp:cNvSpPr/>
      </dsp:nvSpPr>
      <dsp:spPr>
        <a:xfrm>
          <a:off x="0" y="1862666"/>
          <a:ext cx="8128000" cy="169333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just" defTabSz="622300">
            <a:lnSpc>
              <a:spcPct val="90000"/>
            </a:lnSpc>
            <a:spcBef>
              <a:spcPct val="0"/>
            </a:spcBef>
            <a:spcAft>
              <a:spcPct val="35000"/>
            </a:spcAft>
            <a:buNone/>
          </a:pPr>
          <a:r>
            <a:rPr lang="es-CR" sz="1400" b="0" kern="1200" dirty="0"/>
            <a:t>El amplio rango de necesidades y el imprevisible número de problemas que tiene la actividad contractual en el Estado, la coloca en un sitio ideal para decantar principios particulares en la medida que propician la agilidad y flexibilidad indispensables en la solución de los asuntos que día a día enfrenta. Si la ley escrita no logra resolver justamente un problema, se podrá hacer uso de los principios para la argumentación, sean éstos Principios Generales de Derecho o los recién proclamados por el legislador.</a:t>
          </a:r>
          <a:endParaRPr lang="es-CR" sz="1400" kern="1200" dirty="0"/>
        </a:p>
      </dsp:txBody>
      <dsp:txXfrm>
        <a:off x="1794933" y="1862666"/>
        <a:ext cx="6333066" cy="1693333"/>
      </dsp:txXfrm>
    </dsp:sp>
    <dsp:sp modelId="{35D171C3-33FF-4BA6-9F0C-E93736D843EB}">
      <dsp:nvSpPr>
        <dsp:cNvPr id="0" name=""/>
        <dsp:cNvSpPr/>
      </dsp:nvSpPr>
      <dsp:spPr>
        <a:xfrm>
          <a:off x="169333" y="2032000"/>
          <a:ext cx="1625600" cy="1354666"/>
        </a:xfrm>
        <a:prstGeom prst="roundRect">
          <a:avLst>
            <a:gd name="adj" fmla="val 10000"/>
          </a:avLst>
        </a:prstGeom>
        <a:blipFill rotWithShape="1">
          <a:blip xmlns:r="http://schemas.openxmlformats.org/officeDocument/2006/relationships" r:embed="rId2"/>
          <a:srcRect/>
          <a:stretch>
            <a:fillRect l="-6000" r="-6000"/>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8FB4423-4C8A-4A53-9411-89F211AB6CA1}">
      <dsp:nvSpPr>
        <dsp:cNvPr id="0" name=""/>
        <dsp:cNvSpPr/>
      </dsp:nvSpPr>
      <dsp:spPr>
        <a:xfrm>
          <a:off x="0" y="3725333"/>
          <a:ext cx="8128000" cy="1693333"/>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just" defTabSz="622300">
            <a:lnSpc>
              <a:spcPct val="90000"/>
            </a:lnSpc>
            <a:spcBef>
              <a:spcPct val="0"/>
            </a:spcBef>
            <a:spcAft>
              <a:spcPct val="35000"/>
            </a:spcAft>
            <a:buNone/>
          </a:pPr>
          <a:r>
            <a:rPr lang="es-MX" sz="1400" kern="1200" dirty="0"/>
            <a:t>La principal ventaja es que no responden a una estructura que enlace un supuesto determinado con una consecuencia normativa. Por ello pueden invocarse en un sinnúmero de situaciones. Como no tienen caso poseen una fuerza expansiva de la que carecen las reglas, lo que les confiere un papel justificativo fundamental al entrar en juego en operaciones no estrictamente subjuntivas: intervienen en todas las operaciones </a:t>
          </a:r>
          <a:r>
            <a:rPr lang="es-MX" sz="1400" i="1" kern="1200" dirty="0"/>
            <a:t>–explica Josep Aguiló- </a:t>
          </a:r>
          <a:r>
            <a:rPr lang="es-MX" sz="1400" kern="1200" dirty="0"/>
            <a:t>destinadas a transformar el derecho objetivo con el fin de construir la premisa normativa del razonamiento jurídico.</a:t>
          </a:r>
          <a:endParaRPr lang="es-CR" sz="1400" kern="1200" dirty="0"/>
        </a:p>
      </dsp:txBody>
      <dsp:txXfrm>
        <a:off x="1794933" y="3725333"/>
        <a:ext cx="6333066" cy="1693333"/>
      </dsp:txXfrm>
    </dsp:sp>
    <dsp:sp modelId="{CEEC4CA4-2D47-4AA8-8E4B-8A0B7149F8FA}">
      <dsp:nvSpPr>
        <dsp:cNvPr id="0" name=""/>
        <dsp:cNvSpPr/>
      </dsp:nvSpPr>
      <dsp:spPr>
        <a:xfrm>
          <a:off x="169333" y="3894666"/>
          <a:ext cx="1625600" cy="1354666"/>
        </a:xfrm>
        <a:prstGeom prst="roundRect">
          <a:avLst>
            <a:gd name="adj" fmla="val 10000"/>
          </a:avLst>
        </a:prstGeom>
        <a:blipFill rotWithShape="1">
          <a:blip xmlns:r="http://schemas.openxmlformats.org/officeDocument/2006/relationships" r:embed="rId3"/>
          <a:srcRect/>
          <a:stretch>
            <a:fillRect l="-13000" r="-13000"/>
          </a:stretch>
        </a:blip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ED80B1-30D1-4E46-9520-09BE51B12761}">
      <dsp:nvSpPr>
        <dsp:cNvPr id="0" name=""/>
        <dsp:cNvSpPr/>
      </dsp:nvSpPr>
      <dsp:spPr>
        <a:xfrm rot="16200000">
          <a:off x="677333" y="-677333"/>
          <a:ext cx="2709333" cy="4064000"/>
        </a:xfrm>
        <a:prstGeom prst="round1Rect">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just" defTabSz="666750">
            <a:lnSpc>
              <a:spcPct val="90000"/>
            </a:lnSpc>
            <a:spcBef>
              <a:spcPct val="0"/>
            </a:spcBef>
            <a:spcAft>
              <a:spcPct val="35000"/>
            </a:spcAft>
            <a:buNone/>
          </a:pPr>
          <a:r>
            <a:rPr lang="es-MX" sz="1500" kern="1200" dirty="0"/>
            <a:t>Elaboración de especificaciones técnicas, revisión y validación.</a:t>
          </a:r>
          <a:endParaRPr lang="es-CR" sz="1500" kern="1200" dirty="0"/>
        </a:p>
        <a:p>
          <a:pPr marL="0" lvl="0" indent="0" algn="just" defTabSz="666750">
            <a:lnSpc>
              <a:spcPct val="90000"/>
            </a:lnSpc>
            <a:spcBef>
              <a:spcPct val="0"/>
            </a:spcBef>
            <a:spcAft>
              <a:spcPct val="35000"/>
            </a:spcAft>
            <a:buNone/>
          </a:pPr>
          <a:endParaRPr lang="es-CR" sz="1500" kern="1200" dirty="0"/>
        </a:p>
      </dsp:txBody>
      <dsp:txXfrm rot="5400000">
        <a:off x="-1" y="1"/>
        <a:ext cx="4064000" cy="2032000"/>
      </dsp:txXfrm>
    </dsp:sp>
    <dsp:sp modelId="{B1723B70-CCBA-4DED-9B2D-E9A58470EC37}">
      <dsp:nvSpPr>
        <dsp:cNvPr id="0" name=""/>
        <dsp:cNvSpPr/>
      </dsp:nvSpPr>
      <dsp:spPr>
        <a:xfrm>
          <a:off x="4064000" y="0"/>
          <a:ext cx="4064000" cy="2709333"/>
        </a:xfrm>
        <a:prstGeom prst="round1Rect">
          <a:avLst/>
        </a:prstGeom>
        <a:gradFill rotWithShape="0">
          <a:gsLst>
            <a:gs pos="0">
              <a:schemeClr val="accent1">
                <a:shade val="80000"/>
                <a:hueOff val="181866"/>
                <a:satOff val="-18964"/>
                <a:lumOff val="12740"/>
                <a:alphaOff val="0"/>
                <a:satMod val="103000"/>
                <a:lumMod val="102000"/>
                <a:tint val="94000"/>
              </a:schemeClr>
            </a:gs>
            <a:gs pos="50000">
              <a:schemeClr val="accent1">
                <a:shade val="80000"/>
                <a:hueOff val="181866"/>
                <a:satOff val="-18964"/>
                <a:lumOff val="12740"/>
                <a:alphaOff val="0"/>
                <a:satMod val="110000"/>
                <a:lumMod val="100000"/>
                <a:shade val="100000"/>
              </a:schemeClr>
            </a:gs>
            <a:gs pos="100000">
              <a:schemeClr val="accent1">
                <a:shade val="80000"/>
                <a:hueOff val="181866"/>
                <a:satOff val="-18964"/>
                <a:lumOff val="1274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just" defTabSz="666750">
            <a:lnSpc>
              <a:spcPct val="90000"/>
            </a:lnSpc>
            <a:spcBef>
              <a:spcPct val="0"/>
            </a:spcBef>
            <a:spcAft>
              <a:spcPct val="35000"/>
            </a:spcAft>
            <a:buNone/>
          </a:pPr>
          <a:r>
            <a:rPr lang="es-MX" sz="1500" kern="1200" dirty="0"/>
            <a:t>f) Principio de igualdad y libre concurrencia: en los procedimientos de contratación pública se dará un trato igualitario a todos los oferentes, se procurará la más amplia competencia y se invitará a potenciales oferentes idóneos. No se podrán establecer restricciones injustificadas a la libre participación.</a:t>
          </a:r>
          <a:endParaRPr lang="es-CR" sz="1500" kern="1200" dirty="0"/>
        </a:p>
        <a:p>
          <a:pPr marL="0" lvl="0" indent="0" algn="just" defTabSz="666750">
            <a:lnSpc>
              <a:spcPct val="90000"/>
            </a:lnSpc>
            <a:spcBef>
              <a:spcPct val="0"/>
            </a:spcBef>
            <a:spcAft>
              <a:spcPct val="35000"/>
            </a:spcAft>
            <a:buNone/>
          </a:pPr>
          <a:endParaRPr lang="es-CR" sz="1500" kern="1200" dirty="0"/>
        </a:p>
      </dsp:txBody>
      <dsp:txXfrm>
        <a:off x="4064000" y="0"/>
        <a:ext cx="4064000" cy="2032000"/>
      </dsp:txXfrm>
    </dsp:sp>
    <dsp:sp modelId="{B2A6DE85-4FF0-43D2-8B9A-84347CA831E1}">
      <dsp:nvSpPr>
        <dsp:cNvPr id="0" name=""/>
        <dsp:cNvSpPr/>
      </dsp:nvSpPr>
      <dsp:spPr>
        <a:xfrm rot="10800000">
          <a:off x="0" y="2709333"/>
          <a:ext cx="4064000" cy="2709333"/>
        </a:xfrm>
        <a:prstGeom prst="round1Rect">
          <a:avLst/>
        </a:prstGeom>
        <a:gradFill rotWithShape="0">
          <a:gsLst>
            <a:gs pos="0">
              <a:schemeClr val="accent1">
                <a:shade val="80000"/>
                <a:hueOff val="363732"/>
                <a:satOff val="-37928"/>
                <a:lumOff val="25481"/>
                <a:alphaOff val="0"/>
                <a:satMod val="103000"/>
                <a:lumMod val="102000"/>
                <a:tint val="94000"/>
              </a:schemeClr>
            </a:gs>
            <a:gs pos="50000">
              <a:schemeClr val="accent1">
                <a:shade val="80000"/>
                <a:hueOff val="363732"/>
                <a:satOff val="-37928"/>
                <a:lumOff val="25481"/>
                <a:alphaOff val="0"/>
                <a:satMod val="110000"/>
                <a:lumMod val="100000"/>
                <a:shade val="100000"/>
              </a:schemeClr>
            </a:gs>
            <a:gs pos="100000">
              <a:schemeClr val="accent1">
                <a:shade val="80000"/>
                <a:hueOff val="363732"/>
                <a:satOff val="-37928"/>
                <a:lumOff val="2548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just" defTabSz="666750">
            <a:lnSpc>
              <a:spcPct val="90000"/>
            </a:lnSpc>
            <a:spcBef>
              <a:spcPct val="0"/>
            </a:spcBef>
            <a:spcAft>
              <a:spcPct val="35000"/>
            </a:spcAft>
            <a:buNone/>
          </a:pPr>
          <a:r>
            <a:rPr lang="es-CR" sz="1500" kern="1200" dirty="0"/>
            <a:t>Ley General de Contratación Pública,</a:t>
          </a:r>
        </a:p>
        <a:p>
          <a:pPr marL="0" lvl="0" indent="0" algn="just" defTabSz="666750">
            <a:lnSpc>
              <a:spcPct val="90000"/>
            </a:lnSpc>
            <a:spcBef>
              <a:spcPct val="0"/>
            </a:spcBef>
            <a:spcAft>
              <a:spcPct val="35000"/>
            </a:spcAft>
            <a:buNone/>
          </a:pPr>
          <a:r>
            <a:rPr lang="es-CR" sz="1500" kern="1200" dirty="0"/>
            <a:t>ARTÍCULO 8- Principios generales.</a:t>
          </a:r>
          <a:endParaRPr lang="es-MX" sz="1500" kern="1200" dirty="0"/>
        </a:p>
      </dsp:txBody>
      <dsp:txXfrm rot="10800000">
        <a:off x="0" y="3386666"/>
        <a:ext cx="4064000" cy="2032000"/>
      </dsp:txXfrm>
    </dsp:sp>
    <dsp:sp modelId="{747622FB-B0D8-4198-9EE6-2D3EFC28CD86}">
      <dsp:nvSpPr>
        <dsp:cNvPr id="0" name=""/>
        <dsp:cNvSpPr/>
      </dsp:nvSpPr>
      <dsp:spPr>
        <a:xfrm rot="5400000">
          <a:off x="4741333" y="2032000"/>
          <a:ext cx="2709333" cy="4064000"/>
        </a:xfrm>
        <a:prstGeom prst="round1Rect">
          <a:avLst/>
        </a:prstGeom>
        <a:gradFill rotWithShape="0">
          <a:gsLst>
            <a:gs pos="0">
              <a:schemeClr val="accent1">
                <a:shade val="80000"/>
                <a:hueOff val="545598"/>
                <a:satOff val="-56892"/>
                <a:lumOff val="38221"/>
                <a:alphaOff val="0"/>
                <a:satMod val="103000"/>
                <a:lumMod val="102000"/>
                <a:tint val="94000"/>
              </a:schemeClr>
            </a:gs>
            <a:gs pos="50000">
              <a:schemeClr val="accent1">
                <a:shade val="80000"/>
                <a:hueOff val="545598"/>
                <a:satOff val="-56892"/>
                <a:lumOff val="38221"/>
                <a:alphaOff val="0"/>
                <a:satMod val="110000"/>
                <a:lumMod val="100000"/>
                <a:shade val="100000"/>
              </a:schemeClr>
            </a:gs>
            <a:gs pos="100000">
              <a:schemeClr val="accent1">
                <a:shade val="80000"/>
                <a:hueOff val="545598"/>
                <a:satOff val="-56892"/>
                <a:lumOff val="3822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just" defTabSz="666750">
            <a:lnSpc>
              <a:spcPct val="90000"/>
            </a:lnSpc>
            <a:spcBef>
              <a:spcPct val="0"/>
            </a:spcBef>
            <a:spcAft>
              <a:spcPct val="35000"/>
            </a:spcAft>
            <a:buNone/>
          </a:pPr>
          <a:r>
            <a:rPr lang="es-CR" sz="1500" kern="1200" dirty="0"/>
            <a:t>Comentario: entre otros este principio propicia la objetividad procurando al momento de definir las especificaciones técnicas, obtener del mercado la mayor cantidad de ofertas, con la intención de que la Administración se vea beneficiada de mas y mejores opciones, además de dinamizar el comercio.</a:t>
          </a:r>
        </a:p>
      </dsp:txBody>
      <dsp:txXfrm rot="-5400000">
        <a:off x="4063999" y="3386666"/>
        <a:ext cx="4064000" cy="2032000"/>
      </dsp:txXfrm>
    </dsp:sp>
    <dsp:sp modelId="{EF1A7405-112B-4A75-A579-9CFB9F5F1FDE}">
      <dsp:nvSpPr>
        <dsp:cNvPr id="0" name=""/>
        <dsp:cNvSpPr/>
      </dsp:nvSpPr>
      <dsp:spPr>
        <a:xfrm>
          <a:off x="2844799" y="2032000"/>
          <a:ext cx="2438400" cy="1354666"/>
        </a:xfrm>
        <a:prstGeom prst="roundRect">
          <a:avLst/>
        </a:prstGeom>
        <a:solidFill>
          <a:schemeClr val="accent1">
            <a:tint val="40000"/>
            <a:hueOff val="0"/>
            <a:satOff val="0"/>
            <a:lumOff val="0"/>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ctr" defTabSz="666750">
            <a:lnSpc>
              <a:spcPct val="90000"/>
            </a:lnSpc>
            <a:spcBef>
              <a:spcPct val="0"/>
            </a:spcBef>
            <a:spcAft>
              <a:spcPct val="35000"/>
            </a:spcAft>
            <a:buNone/>
          </a:pPr>
          <a:r>
            <a:rPr lang="es-MX" sz="1500" b="1" kern="1200" dirty="0"/>
            <a:t>Principio de igualdad y libre concurrencia. </a:t>
          </a:r>
          <a:endParaRPr lang="es-CR" sz="1500" kern="1200" dirty="0"/>
        </a:p>
      </dsp:txBody>
      <dsp:txXfrm>
        <a:off x="2910928" y="2098129"/>
        <a:ext cx="2306142" cy="122240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ED80B1-30D1-4E46-9520-09BE51B12761}">
      <dsp:nvSpPr>
        <dsp:cNvPr id="0" name=""/>
        <dsp:cNvSpPr/>
      </dsp:nvSpPr>
      <dsp:spPr>
        <a:xfrm rot="16200000">
          <a:off x="677333" y="-677333"/>
          <a:ext cx="2709333" cy="4064000"/>
        </a:xfrm>
        <a:prstGeom prst="round1Rect">
          <a:avLst/>
        </a:prstGeom>
        <a:gradFill rotWithShape="0">
          <a:gsLst>
            <a:gs pos="0">
              <a:schemeClr val="accent1">
                <a:shade val="50000"/>
                <a:hueOff val="0"/>
                <a:satOff val="0"/>
                <a:lumOff val="0"/>
                <a:alphaOff val="0"/>
                <a:satMod val="103000"/>
                <a:lumMod val="102000"/>
                <a:tint val="94000"/>
              </a:schemeClr>
            </a:gs>
            <a:gs pos="50000">
              <a:schemeClr val="accent1">
                <a:shade val="50000"/>
                <a:hueOff val="0"/>
                <a:satOff val="0"/>
                <a:lumOff val="0"/>
                <a:alphaOff val="0"/>
                <a:satMod val="110000"/>
                <a:lumMod val="100000"/>
                <a:shade val="100000"/>
              </a:schemeClr>
            </a:gs>
            <a:gs pos="100000">
              <a:schemeClr val="accent1">
                <a:shade val="5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just" defTabSz="533400">
            <a:lnSpc>
              <a:spcPct val="90000"/>
            </a:lnSpc>
            <a:spcBef>
              <a:spcPct val="0"/>
            </a:spcBef>
            <a:spcAft>
              <a:spcPct val="35000"/>
            </a:spcAft>
            <a:buNone/>
          </a:pPr>
          <a:endParaRPr lang="es-MX" sz="1200" kern="1200" dirty="0"/>
        </a:p>
        <a:p>
          <a:pPr marL="0" lvl="0" indent="0" algn="just" defTabSz="533400">
            <a:lnSpc>
              <a:spcPct val="90000"/>
            </a:lnSpc>
            <a:spcBef>
              <a:spcPct val="0"/>
            </a:spcBef>
            <a:spcAft>
              <a:spcPct val="35000"/>
            </a:spcAft>
            <a:buNone/>
          </a:pPr>
          <a:r>
            <a:rPr lang="es-MX" sz="1200" kern="1200" dirty="0"/>
            <a:t>Fase 2 Análisis técnico de las ofertas y razonabilidad de precios.</a:t>
          </a:r>
        </a:p>
        <a:p>
          <a:pPr marL="0" lvl="0" indent="0" algn="just" defTabSz="533400">
            <a:lnSpc>
              <a:spcPct val="90000"/>
            </a:lnSpc>
            <a:spcBef>
              <a:spcPct val="0"/>
            </a:spcBef>
            <a:spcAft>
              <a:spcPct val="35000"/>
            </a:spcAft>
            <a:buNone/>
          </a:pPr>
          <a:r>
            <a:rPr lang="es-MX" sz="1200" kern="1200" dirty="0"/>
            <a:t>8. Fase 3 Aplicación del Sistema de Evaluación de Ofertas (SEO) o también conocido como metodología de evaluación.</a:t>
          </a:r>
        </a:p>
        <a:p>
          <a:pPr marL="0" lvl="0" indent="0" algn="just" defTabSz="533400">
            <a:lnSpc>
              <a:spcPct val="90000"/>
            </a:lnSpc>
            <a:spcBef>
              <a:spcPct val="0"/>
            </a:spcBef>
            <a:spcAft>
              <a:spcPct val="35000"/>
            </a:spcAft>
            <a:buNone/>
          </a:pPr>
          <a:r>
            <a:rPr lang="es-CR" sz="1200" kern="1200" dirty="0"/>
            <a:t>9. Adjudicación (acto final)</a:t>
          </a:r>
        </a:p>
        <a:p>
          <a:pPr marL="0" lvl="0" indent="0" algn="just" defTabSz="533400">
            <a:lnSpc>
              <a:spcPct val="90000"/>
            </a:lnSpc>
            <a:spcBef>
              <a:spcPct val="0"/>
            </a:spcBef>
            <a:spcAft>
              <a:spcPct val="35000"/>
            </a:spcAft>
            <a:buNone/>
          </a:pPr>
          <a:endParaRPr lang="es-CR" sz="1200" kern="1200" dirty="0"/>
        </a:p>
      </dsp:txBody>
      <dsp:txXfrm rot="5400000">
        <a:off x="-1" y="1"/>
        <a:ext cx="4064000" cy="2032000"/>
      </dsp:txXfrm>
    </dsp:sp>
    <dsp:sp modelId="{B1723B70-CCBA-4DED-9B2D-E9A58470EC37}">
      <dsp:nvSpPr>
        <dsp:cNvPr id="0" name=""/>
        <dsp:cNvSpPr/>
      </dsp:nvSpPr>
      <dsp:spPr>
        <a:xfrm>
          <a:off x="4064000" y="0"/>
          <a:ext cx="4064000" cy="2709333"/>
        </a:xfrm>
        <a:prstGeom prst="round1Rect">
          <a:avLst/>
        </a:prstGeom>
        <a:gradFill rotWithShape="0">
          <a:gsLst>
            <a:gs pos="0">
              <a:schemeClr val="accent1">
                <a:shade val="50000"/>
                <a:hueOff val="294825"/>
                <a:satOff val="-30989"/>
                <a:lumOff val="26741"/>
                <a:alphaOff val="0"/>
                <a:satMod val="103000"/>
                <a:lumMod val="102000"/>
                <a:tint val="94000"/>
              </a:schemeClr>
            </a:gs>
            <a:gs pos="50000">
              <a:schemeClr val="accent1">
                <a:shade val="50000"/>
                <a:hueOff val="294825"/>
                <a:satOff val="-30989"/>
                <a:lumOff val="26741"/>
                <a:alphaOff val="0"/>
                <a:satMod val="110000"/>
                <a:lumMod val="100000"/>
                <a:shade val="100000"/>
              </a:schemeClr>
            </a:gs>
            <a:gs pos="100000">
              <a:schemeClr val="accent1">
                <a:shade val="50000"/>
                <a:hueOff val="294825"/>
                <a:satOff val="-30989"/>
                <a:lumOff val="2674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just" defTabSz="533400">
            <a:lnSpc>
              <a:spcPct val="90000"/>
            </a:lnSpc>
            <a:spcBef>
              <a:spcPct val="0"/>
            </a:spcBef>
            <a:spcAft>
              <a:spcPct val="35000"/>
            </a:spcAft>
            <a:buNone/>
          </a:pPr>
          <a:r>
            <a:rPr lang="es-MX" sz="1200" kern="1200" dirty="0"/>
            <a:t>Alegato del recurrente: La Administración utiliza una serie de requisitos </a:t>
          </a:r>
          <a:r>
            <a:rPr lang="es-MX" sz="1200" kern="1200" dirty="0" err="1"/>
            <a:t>extracartelarios</a:t>
          </a:r>
          <a:r>
            <a:rPr lang="es-MX" sz="1200" kern="1200" dirty="0"/>
            <a:t> para proceder a realizar el análisis técnico de las ofertas y su posterior adjudicación, mismos que no fueron plasmados en el pliego de condiciones ni en las especificaciones técnicas se refiere.</a:t>
          </a:r>
        </a:p>
        <a:p>
          <a:pPr marL="0" lvl="0" indent="0" algn="just" defTabSz="533400">
            <a:lnSpc>
              <a:spcPct val="90000"/>
            </a:lnSpc>
            <a:spcBef>
              <a:spcPct val="0"/>
            </a:spcBef>
            <a:spcAft>
              <a:spcPct val="35000"/>
            </a:spcAft>
            <a:buNone/>
          </a:pPr>
          <a:endParaRPr lang="es-MX" sz="1200" kern="1200" dirty="0"/>
        </a:p>
        <a:p>
          <a:pPr marL="0" lvl="0" indent="0" algn="just" defTabSz="533400">
            <a:lnSpc>
              <a:spcPct val="90000"/>
            </a:lnSpc>
            <a:spcBef>
              <a:spcPct val="0"/>
            </a:spcBef>
            <a:spcAft>
              <a:spcPct val="35000"/>
            </a:spcAft>
            <a:buNone/>
          </a:pPr>
          <a:r>
            <a:rPr lang="es-MX" sz="1200" kern="1200" dirty="0"/>
            <a:t>Criterio de la CGR: Se acepta el recurso y se solicita a la Administración devolver el mismo a la fase de análisis respectiva apegado a los requisitos </a:t>
          </a:r>
          <a:r>
            <a:rPr lang="es-MX" sz="1200" kern="1200" dirty="0" err="1"/>
            <a:t>cartelarios</a:t>
          </a:r>
          <a:r>
            <a:rPr lang="es-MX" sz="1200" kern="1200" dirty="0"/>
            <a:t>,</a:t>
          </a:r>
          <a:endParaRPr lang="es-CR" sz="1200" kern="1200" dirty="0"/>
        </a:p>
      </dsp:txBody>
      <dsp:txXfrm>
        <a:off x="4064000" y="0"/>
        <a:ext cx="4064000" cy="2032000"/>
      </dsp:txXfrm>
    </dsp:sp>
    <dsp:sp modelId="{B2A6DE85-4FF0-43D2-8B9A-84347CA831E1}">
      <dsp:nvSpPr>
        <dsp:cNvPr id="0" name=""/>
        <dsp:cNvSpPr/>
      </dsp:nvSpPr>
      <dsp:spPr>
        <a:xfrm rot="10800000">
          <a:off x="0" y="2709333"/>
          <a:ext cx="4064000" cy="2709333"/>
        </a:xfrm>
        <a:prstGeom prst="round1Rect">
          <a:avLst/>
        </a:prstGeom>
        <a:gradFill rotWithShape="0">
          <a:gsLst>
            <a:gs pos="0">
              <a:schemeClr val="accent1">
                <a:shade val="50000"/>
                <a:hueOff val="589649"/>
                <a:satOff val="-61978"/>
                <a:lumOff val="53482"/>
                <a:alphaOff val="0"/>
                <a:satMod val="103000"/>
                <a:lumMod val="102000"/>
                <a:tint val="94000"/>
              </a:schemeClr>
            </a:gs>
            <a:gs pos="50000">
              <a:schemeClr val="accent1">
                <a:shade val="50000"/>
                <a:hueOff val="589649"/>
                <a:satOff val="-61978"/>
                <a:lumOff val="53482"/>
                <a:alphaOff val="0"/>
                <a:satMod val="110000"/>
                <a:lumMod val="100000"/>
                <a:shade val="100000"/>
              </a:schemeClr>
            </a:gs>
            <a:gs pos="100000">
              <a:schemeClr val="accent1">
                <a:shade val="50000"/>
                <a:hueOff val="589649"/>
                <a:satOff val="-61978"/>
                <a:lumOff val="53482"/>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just" defTabSz="533400">
            <a:lnSpc>
              <a:spcPct val="90000"/>
            </a:lnSpc>
            <a:spcBef>
              <a:spcPct val="0"/>
            </a:spcBef>
            <a:spcAft>
              <a:spcPct val="35000"/>
            </a:spcAft>
            <a:buNone/>
          </a:pPr>
          <a:r>
            <a:rPr lang="es-CR" sz="1200" kern="1200" dirty="0"/>
            <a:t>Resolución: </a:t>
          </a:r>
          <a:r>
            <a:rPr lang="es-MX" sz="1200" b="1" kern="1200" dirty="0"/>
            <a:t>R-DCP-SICOP-00327-2024</a:t>
          </a:r>
          <a:r>
            <a:rPr lang="es-CR" sz="1200" kern="1200" dirty="0"/>
            <a:t>.</a:t>
          </a:r>
        </a:p>
        <a:p>
          <a:pPr marL="0" lvl="0" indent="0" algn="just" defTabSz="533400">
            <a:lnSpc>
              <a:spcPct val="90000"/>
            </a:lnSpc>
            <a:spcBef>
              <a:spcPct val="0"/>
            </a:spcBef>
            <a:spcAft>
              <a:spcPct val="35000"/>
            </a:spcAft>
            <a:buNone/>
          </a:pPr>
          <a:r>
            <a:rPr lang="es-CR" sz="1200" kern="1200" dirty="0"/>
            <a:t>Licitación: 2024LY-000025-0000100001.</a:t>
          </a:r>
        </a:p>
        <a:p>
          <a:pPr marL="0" lvl="0" indent="0" algn="just" defTabSz="533400">
            <a:lnSpc>
              <a:spcPct val="90000"/>
            </a:lnSpc>
            <a:spcBef>
              <a:spcPct val="0"/>
            </a:spcBef>
            <a:spcAft>
              <a:spcPct val="35000"/>
            </a:spcAft>
            <a:buNone/>
          </a:pPr>
          <a:r>
            <a:rPr lang="es-MX" sz="1200" b="1" i="1" kern="1200" dirty="0"/>
            <a:t>Promueve</a:t>
          </a:r>
          <a:r>
            <a:rPr lang="es-CR" sz="1200" kern="1200" dirty="0"/>
            <a:t>: Municipalidad de Mora.</a:t>
          </a:r>
          <a:endParaRPr lang="es-MX" sz="1200" kern="1200" dirty="0"/>
        </a:p>
      </dsp:txBody>
      <dsp:txXfrm rot="10800000">
        <a:off x="0" y="3386666"/>
        <a:ext cx="4064000" cy="2032000"/>
      </dsp:txXfrm>
    </dsp:sp>
    <dsp:sp modelId="{747622FB-B0D8-4198-9EE6-2D3EFC28CD86}">
      <dsp:nvSpPr>
        <dsp:cNvPr id="0" name=""/>
        <dsp:cNvSpPr/>
      </dsp:nvSpPr>
      <dsp:spPr>
        <a:xfrm rot="5400000">
          <a:off x="4741333" y="2032000"/>
          <a:ext cx="2709333" cy="4064000"/>
        </a:xfrm>
        <a:prstGeom prst="round1Rect">
          <a:avLst/>
        </a:prstGeom>
        <a:gradFill rotWithShape="0">
          <a:gsLst>
            <a:gs pos="0">
              <a:schemeClr val="accent1">
                <a:shade val="50000"/>
                <a:hueOff val="294825"/>
                <a:satOff val="-30989"/>
                <a:lumOff val="26741"/>
                <a:alphaOff val="0"/>
                <a:satMod val="103000"/>
                <a:lumMod val="102000"/>
                <a:tint val="94000"/>
              </a:schemeClr>
            </a:gs>
            <a:gs pos="50000">
              <a:schemeClr val="accent1">
                <a:shade val="50000"/>
                <a:hueOff val="294825"/>
                <a:satOff val="-30989"/>
                <a:lumOff val="26741"/>
                <a:alphaOff val="0"/>
                <a:satMod val="110000"/>
                <a:lumMod val="100000"/>
                <a:shade val="100000"/>
              </a:schemeClr>
            </a:gs>
            <a:gs pos="100000">
              <a:schemeClr val="accent1">
                <a:shade val="50000"/>
                <a:hueOff val="294825"/>
                <a:satOff val="-30989"/>
                <a:lumOff val="2674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just" defTabSz="533400">
            <a:lnSpc>
              <a:spcPct val="90000"/>
            </a:lnSpc>
            <a:spcBef>
              <a:spcPct val="0"/>
            </a:spcBef>
            <a:spcAft>
              <a:spcPct val="35000"/>
            </a:spcAft>
            <a:buNone/>
          </a:pPr>
          <a:r>
            <a:rPr lang="es-CR" sz="1200" kern="1200" dirty="0"/>
            <a:t>Comentario: tal y como se puede apreciar en las fases citadas, el devolver un proceso a la fase de análisis por sí sólo representan un </a:t>
          </a:r>
          <a:r>
            <a:rPr lang="es-CR" sz="1200" kern="1200" dirty="0" err="1"/>
            <a:t>re-proceso</a:t>
          </a:r>
          <a:r>
            <a:rPr lang="es-CR" sz="1200" kern="1200" dirty="0"/>
            <a:t> considerable, siendo la Administración la más perjudicada al no recibir a la brevedad posible el servicio por contratar, Por otra parte se hace un llamado serio a la objetividad, transparencia trato igualitario e íntegro que debe de prevalecer no sólo como servidores públicos, sino también en la fase del proceso en que nos encontremos, ya sea como administradores de contrato o fiscalizadores de un proceso de contratación.</a:t>
          </a:r>
        </a:p>
      </dsp:txBody>
      <dsp:txXfrm rot="-5400000">
        <a:off x="4063999" y="3386666"/>
        <a:ext cx="4064000" cy="2032000"/>
      </dsp:txXfrm>
    </dsp:sp>
    <dsp:sp modelId="{EF1A7405-112B-4A75-A579-9CFB9F5F1FDE}">
      <dsp:nvSpPr>
        <dsp:cNvPr id="0" name=""/>
        <dsp:cNvSpPr/>
      </dsp:nvSpPr>
      <dsp:spPr>
        <a:xfrm>
          <a:off x="2844799" y="2032000"/>
          <a:ext cx="2438400" cy="1354666"/>
        </a:xfrm>
        <a:prstGeom prst="roundRect">
          <a:avLst/>
        </a:prstGeom>
        <a:solidFill>
          <a:schemeClr val="accent1">
            <a:tint val="55000"/>
            <a:hueOff val="0"/>
            <a:satOff val="0"/>
            <a:lumOff val="0"/>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1" kern="1200" dirty="0"/>
            <a:t>Principio de integridad, principio de transparencia, principios de igualdad y libre concurrencia. </a:t>
          </a:r>
          <a:endParaRPr lang="es-CR" sz="1200" kern="1200" dirty="0"/>
        </a:p>
      </dsp:txBody>
      <dsp:txXfrm>
        <a:off x="2910928" y="2098129"/>
        <a:ext cx="2306142" cy="122240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ED80B1-30D1-4E46-9520-09BE51B12761}">
      <dsp:nvSpPr>
        <dsp:cNvPr id="0" name=""/>
        <dsp:cNvSpPr/>
      </dsp:nvSpPr>
      <dsp:spPr>
        <a:xfrm rot="16200000">
          <a:off x="677333" y="-677333"/>
          <a:ext cx="2709333" cy="4064000"/>
        </a:xfrm>
        <a:prstGeom prst="round1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just" defTabSz="488950">
            <a:lnSpc>
              <a:spcPct val="90000"/>
            </a:lnSpc>
            <a:spcBef>
              <a:spcPct val="0"/>
            </a:spcBef>
            <a:spcAft>
              <a:spcPct val="35000"/>
            </a:spcAft>
            <a:buNone/>
          </a:pPr>
          <a:r>
            <a:rPr lang="es-CR" sz="1100" kern="1200" dirty="0"/>
            <a:t>Resolución: R-DCP-SICOP-01034-2024.</a:t>
          </a:r>
        </a:p>
        <a:p>
          <a:pPr marL="0" lvl="0" indent="0" algn="just" defTabSz="488950">
            <a:lnSpc>
              <a:spcPct val="90000"/>
            </a:lnSpc>
            <a:spcBef>
              <a:spcPct val="0"/>
            </a:spcBef>
            <a:spcAft>
              <a:spcPct val="35000"/>
            </a:spcAft>
            <a:buNone/>
          </a:pPr>
          <a:r>
            <a:rPr lang="es-CR" sz="1100" kern="1200" dirty="0"/>
            <a:t>Licitación: 2024LY-000025-0000100001.</a:t>
          </a:r>
        </a:p>
        <a:p>
          <a:pPr marL="0" lvl="0" indent="0" algn="just" defTabSz="488950">
            <a:lnSpc>
              <a:spcPct val="90000"/>
            </a:lnSpc>
            <a:spcBef>
              <a:spcPct val="0"/>
            </a:spcBef>
            <a:spcAft>
              <a:spcPct val="35000"/>
            </a:spcAft>
            <a:buNone/>
          </a:pPr>
          <a:r>
            <a:rPr lang="es-MX" sz="1100" b="1" i="1" kern="1200" dirty="0"/>
            <a:t>Promueve</a:t>
          </a:r>
          <a:r>
            <a:rPr lang="es-CR" sz="1100" kern="1200" dirty="0"/>
            <a:t>: Banco de Costa Rica.</a:t>
          </a:r>
        </a:p>
      </dsp:txBody>
      <dsp:txXfrm rot="5400000">
        <a:off x="-1" y="1"/>
        <a:ext cx="4064000" cy="2032000"/>
      </dsp:txXfrm>
    </dsp:sp>
    <dsp:sp modelId="{B1723B70-CCBA-4DED-9B2D-E9A58470EC37}">
      <dsp:nvSpPr>
        <dsp:cNvPr id="0" name=""/>
        <dsp:cNvSpPr/>
      </dsp:nvSpPr>
      <dsp:spPr>
        <a:xfrm>
          <a:off x="4064000" y="0"/>
          <a:ext cx="4064000" cy="2709333"/>
        </a:xfrm>
        <a:prstGeom prst="round1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just" defTabSz="488950">
            <a:lnSpc>
              <a:spcPct val="90000"/>
            </a:lnSpc>
            <a:spcBef>
              <a:spcPct val="0"/>
            </a:spcBef>
            <a:spcAft>
              <a:spcPct val="35000"/>
            </a:spcAft>
            <a:buNone/>
          </a:pPr>
          <a:r>
            <a:rPr lang="es-CR" sz="1100" b="1" kern="1200" dirty="0"/>
            <a:t>Relevancia del Principio de Valor por el Dinero</a:t>
          </a:r>
          <a:endParaRPr lang="es-CR" sz="1100" kern="1200" dirty="0"/>
        </a:p>
        <a:p>
          <a:pPr marL="0" lvl="0" indent="0" algn="just" defTabSz="488950">
            <a:lnSpc>
              <a:spcPct val="90000"/>
            </a:lnSpc>
            <a:spcBef>
              <a:spcPct val="0"/>
            </a:spcBef>
            <a:spcAft>
              <a:spcPct val="35000"/>
            </a:spcAft>
            <a:buNone/>
          </a:pPr>
          <a:r>
            <a:rPr lang="es-CR" sz="1100" kern="1200" dirty="0"/>
            <a:t>Garantiza que los recursos públicos se usen de manera </a:t>
          </a:r>
          <a:r>
            <a:rPr lang="es-CR" sz="1100" b="1" kern="1200" dirty="0"/>
            <a:t>eficiente, transparente y con máxima rentabilidad</a:t>
          </a:r>
          <a:r>
            <a:rPr lang="es-CR" sz="1100" kern="1200" dirty="0"/>
            <a:t>.</a:t>
          </a:r>
        </a:p>
        <a:p>
          <a:pPr marL="0" lvl="0" indent="0" algn="just" defTabSz="488950">
            <a:lnSpc>
              <a:spcPct val="90000"/>
            </a:lnSpc>
            <a:spcBef>
              <a:spcPct val="0"/>
            </a:spcBef>
            <a:spcAft>
              <a:spcPct val="35000"/>
            </a:spcAft>
            <a:buNone/>
          </a:pPr>
          <a:r>
            <a:rPr lang="es-CR" sz="1100" kern="1200" dirty="0"/>
            <a:t>Requiere que los precios de referencia reflejen </a:t>
          </a:r>
          <a:r>
            <a:rPr lang="es-CR" sz="1100" b="1" kern="1200" dirty="0"/>
            <a:t>condiciones reales del mercado</a:t>
          </a:r>
          <a:r>
            <a:rPr lang="es-CR" sz="1100" kern="1200" dirty="0"/>
            <a:t> y el </a:t>
          </a:r>
          <a:r>
            <a:rPr lang="es-CR" sz="1100" b="1" kern="1200" dirty="0"/>
            <a:t>ciclo de vida del contrato</a:t>
          </a:r>
          <a:r>
            <a:rPr lang="es-CR" sz="1100" kern="1200" dirty="0"/>
            <a:t>.</a:t>
          </a:r>
        </a:p>
      </dsp:txBody>
      <dsp:txXfrm>
        <a:off x="4064000" y="0"/>
        <a:ext cx="4064000" cy="2032000"/>
      </dsp:txXfrm>
    </dsp:sp>
    <dsp:sp modelId="{B2A6DE85-4FF0-43D2-8B9A-84347CA831E1}">
      <dsp:nvSpPr>
        <dsp:cNvPr id="0" name=""/>
        <dsp:cNvSpPr/>
      </dsp:nvSpPr>
      <dsp:spPr>
        <a:xfrm rot="10800000">
          <a:off x="0" y="2709333"/>
          <a:ext cx="4064000" cy="2709333"/>
        </a:xfrm>
        <a:prstGeom prst="round1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just" defTabSz="488950">
            <a:lnSpc>
              <a:spcPct val="90000"/>
            </a:lnSpc>
            <a:spcBef>
              <a:spcPct val="0"/>
            </a:spcBef>
            <a:spcAft>
              <a:spcPct val="35000"/>
            </a:spcAft>
            <a:buNone/>
          </a:pPr>
          <a:r>
            <a:rPr lang="es-CR" sz="1100" b="1" kern="1200" dirty="0"/>
            <a:t>Situación Planteada</a:t>
          </a:r>
          <a:endParaRPr lang="es-CR" sz="1100" kern="1200" dirty="0"/>
        </a:p>
        <a:p>
          <a:pPr marL="0" lvl="0" indent="0" algn="just" defTabSz="488950">
            <a:lnSpc>
              <a:spcPct val="90000"/>
            </a:lnSpc>
            <a:spcBef>
              <a:spcPct val="0"/>
            </a:spcBef>
            <a:spcAft>
              <a:spcPct val="35000"/>
            </a:spcAft>
            <a:buSzPts val="1000"/>
            <a:buFont typeface="Symbol" panose="05050102010706020507" pitchFamily="18" charset="2"/>
            <a:buNone/>
          </a:pPr>
          <a:r>
            <a:rPr lang="es-CR" sz="1100" b="1" kern="1200" dirty="0"/>
            <a:t>Alegato del recurrente</a:t>
          </a:r>
          <a:r>
            <a:rPr lang="es-CR" sz="1100" kern="1200" dirty="0"/>
            <a:t>:</a:t>
          </a:r>
        </a:p>
        <a:p>
          <a:pPr marL="0" lvl="0" indent="0" algn="just" defTabSz="488950">
            <a:lnSpc>
              <a:spcPct val="90000"/>
            </a:lnSpc>
            <a:spcBef>
              <a:spcPct val="0"/>
            </a:spcBef>
            <a:spcAft>
              <a:spcPct val="35000"/>
            </a:spcAft>
            <a:buSzPts val="1000"/>
            <a:buFont typeface="Courier New" panose="02070309020205020404" pitchFamily="49" charset="0"/>
            <a:buNone/>
          </a:pPr>
          <a:r>
            <a:rPr lang="es-CR" sz="1100" kern="1200" dirty="0"/>
            <a:t>La Administración utilizó una oferta de referencia con características </a:t>
          </a:r>
          <a:r>
            <a:rPr lang="es-CR" sz="1100" b="1" kern="1200" dirty="0"/>
            <a:t>diferentes</a:t>
          </a:r>
          <a:r>
            <a:rPr lang="es-CR" sz="1100" kern="1200" dirty="0"/>
            <a:t> a las del pliego de condiciones:</a:t>
          </a:r>
        </a:p>
        <a:p>
          <a:pPr marL="0" lvl="0" indent="0" algn="just" defTabSz="488950">
            <a:lnSpc>
              <a:spcPct val="90000"/>
            </a:lnSpc>
            <a:spcBef>
              <a:spcPct val="0"/>
            </a:spcBef>
            <a:spcAft>
              <a:spcPct val="35000"/>
            </a:spcAft>
            <a:buSzPts val="1000"/>
            <a:buFont typeface="Wingdings" panose="05000000000000000000" pitchFamily="2" charset="2"/>
            <a:buNone/>
          </a:pPr>
          <a:r>
            <a:rPr lang="es-CR" sz="1100" b="1" kern="1200" dirty="0"/>
            <a:t>Contrato por demanda</a:t>
          </a:r>
          <a:r>
            <a:rPr lang="es-CR" sz="1100" kern="1200" dirty="0"/>
            <a:t> vs. oferta de referencia por </a:t>
          </a:r>
          <a:r>
            <a:rPr lang="es-CR" sz="1100" b="1" kern="1200" dirty="0"/>
            <a:t>cantidad definida</a:t>
          </a:r>
          <a:r>
            <a:rPr lang="es-CR" sz="1100" kern="1200" dirty="0"/>
            <a:t>.</a:t>
          </a:r>
        </a:p>
        <a:p>
          <a:pPr marL="0" lvl="0" indent="0" algn="just" defTabSz="488950">
            <a:lnSpc>
              <a:spcPct val="90000"/>
            </a:lnSpc>
            <a:spcBef>
              <a:spcPct val="0"/>
            </a:spcBef>
            <a:spcAft>
              <a:spcPct val="35000"/>
            </a:spcAft>
            <a:buSzPts val="1000"/>
            <a:buFont typeface="Wingdings" panose="05000000000000000000" pitchFamily="2" charset="2"/>
            <a:buNone/>
          </a:pPr>
          <a:r>
            <a:rPr lang="es-CR" sz="1100" kern="1200" dirty="0"/>
            <a:t>Plazo de </a:t>
          </a:r>
          <a:r>
            <a:rPr lang="es-CR" sz="1100" b="1" kern="1200" dirty="0"/>
            <a:t>12 meses prorrogables (hasta 48)</a:t>
          </a:r>
          <a:r>
            <a:rPr lang="es-CR" sz="1100" kern="1200" dirty="0"/>
            <a:t> vs. oferta de referencia de </a:t>
          </a:r>
          <a:r>
            <a:rPr lang="es-CR" sz="1100" b="1" kern="1200" dirty="0"/>
            <a:t>3 meses (limitada a 20 horas/mes)</a:t>
          </a:r>
          <a:r>
            <a:rPr lang="es-CR" sz="1100" kern="1200" dirty="0"/>
            <a:t>.</a:t>
          </a:r>
        </a:p>
        <a:p>
          <a:pPr marL="0" lvl="0" indent="0" algn="just" defTabSz="488950">
            <a:lnSpc>
              <a:spcPct val="90000"/>
            </a:lnSpc>
            <a:spcBef>
              <a:spcPct val="0"/>
            </a:spcBef>
            <a:spcAft>
              <a:spcPct val="35000"/>
            </a:spcAft>
            <a:buSzPts val="1000"/>
            <a:buFont typeface="Courier New" panose="02070309020205020404" pitchFamily="49" charset="0"/>
            <a:buNone/>
          </a:pPr>
          <a:r>
            <a:rPr lang="es-CR" sz="1100" kern="1200" dirty="0"/>
            <a:t>Esto genera dudas sobre la </a:t>
          </a:r>
          <a:r>
            <a:rPr lang="es-CR" sz="1100" b="1" kern="1200" dirty="0"/>
            <a:t>comparabilidad</a:t>
          </a:r>
          <a:r>
            <a:rPr lang="es-CR" sz="1100" kern="1200" dirty="0"/>
            <a:t> y </a:t>
          </a:r>
          <a:r>
            <a:rPr lang="es-CR" sz="1100" b="1" kern="1200" dirty="0"/>
            <a:t>validez</a:t>
          </a:r>
          <a:r>
            <a:rPr lang="es-CR" sz="1100" kern="1200" dirty="0"/>
            <a:t> del precio de referencia.</a:t>
          </a:r>
        </a:p>
      </dsp:txBody>
      <dsp:txXfrm rot="10800000">
        <a:off x="0" y="3386666"/>
        <a:ext cx="4064000" cy="2032000"/>
      </dsp:txXfrm>
    </dsp:sp>
    <dsp:sp modelId="{747622FB-B0D8-4198-9EE6-2D3EFC28CD86}">
      <dsp:nvSpPr>
        <dsp:cNvPr id="0" name=""/>
        <dsp:cNvSpPr/>
      </dsp:nvSpPr>
      <dsp:spPr>
        <a:xfrm rot="5400000">
          <a:off x="4741333" y="2032000"/>
          <a:ext cx="2709333" cy="4064000"/>
        </a:xfrm>
        <a:prstGeom prst="round1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just" defTabSz="488950">
            <a:lnSpc>
              <a:spcPct val="90000"/>
            </a:lnSpc>
            <a:spcBef>
              <a:spcPct val="0"/>
            </a:spcBef>
            <a:spcAft>
              <a:spcPct val="35000"/>
            </a:spcAft>
            <a:buNone/>
          </a:pPr>
          <a:r>
            <a:rPr lang="es-CR" sz="1100" b="1" i="0" kern="1200" dirty="0"/>
            <a:t>Resolución de la CGR</a:t>
          </a:r>
        </a:p>
        <a:p>
          <a:pPr marL="0" lvl="0" indent="0" algn="just" defTabSz="488950">
            <a:lnSpc>
              <a:spcPct val="90000"/>
            </a:lnSpc>
            <a:spcBef>
              <a:spcPct val="0"/>
            </a:spcBef>
            <a:spcAft>
              <a:spcPct val="35000"/>
            </a:spcAft>
            <a:buFont typeface="Arial" panose="020B0604020202020204" pitchFamily="34" charset="0"/>
            <a:buNone/>
          </a:pPr>
          <a:r>
            <a:rPr lang="es-MX" sz="1100" b="1" i="0" kern="1200" dirty="0"/>
            <a:t>Rechazo del recurso</a:t>
          </a:r>
          <a:r>
            <a:rPr lang="es-MX" sz="1100" b="0" i="0" kern="1200" dirty="0"/>
            <a:t> por falta de fundamentación, pero con </a:t>
          </a:r>
          <a:r>
            <a:rPr lang="es-MX" sz="1100" b="1" i="0" kern="1200" dirty="0"/>
            <a:t>observaciones de oficio</a:t>
          </a:r>
          <a:r>
            <a:rPr lang="es-MX" sz="1100" b="0" i="0" kern="1200" dirty="0"/>
            <a:t>:</a:t>
          </a:r>
        </a:p>
        <a:p>
          <a:pPr marL="0" lvl="0" indent="0" algn="just" defTabSz="488950">
            <a:lnSpc>
              <a:spcPct val="90000"/>
            </a:lnSpc>
            <a:spcBef>
              <a:spcPct val="0"/>
            </a:spcBef>
            <a:spcAft>
              <a:spcPct val="35000"/>
            </a:spcAft>
            <a:buFont typeface="Arial" panose="020B0604020202020204" pitchFamily="34" charset="0"/>
            <a:buNone/>
          </a:pPr>
          <a:r>
            <a:rPr lang="es-CR" sz="1100" b="1" i="0" kern="1200" dirty="0"/>
            <a:t>Art. 34 LGCP</a:t>
          </a:r>
          <a:r>
            <a:rPr lang="es-CR" sz="1100" b="0" i="0" kern="1200" dirty="0"/>
            <a:t>:</a:t>
          </a:r>
        </a:p>
        <a:p>
          <a:pPr marL="0" lvl="0" indent="0" algn="just" defTabSz="488950">
            <a:lnSpc>
              <a:spcPct val="90000"/>
            </a:lnSpc>
            <a:spcBef>
              <a:spcPct val="0"/>
            </a:spcBef>
            <a:spcAft>
              <a:spcPct val="35000"/>
            </a:spcAft>
            <a:buFont typeface="Arial" panose="020B0604020202020204" pitchFamily="34" charset="0"/>
            <a:buNone/>
          </a:pPr>
          <a:r>
            <a:rPr lang="es-MX" sz="1100" b="0" i="0" kern="1200" dirty="0"/>
            <a:t>El estudio de mercado debe ser </a:t>
          </a:r>
          <a:r>
            <a:rPr lang="es-MX" sz="1100" b="1" i="0" kern="1200" dirty="0"/>
            <a:t>previo, confiable</a:t>
          </a:r>
          <a:r>
            <a:rPr lang="es-MX" sz="1100" b="0" i="0" kern="1200" dirty="0"/>
            <a:t> y considerar:</a:t>
          </a:r>
        </a:p>
        <a:p>
          <a:pPr marL="0" lvl="0" indent="0" algn="just" defTabSz="488950">
            <a:lnSpc>
              <a:spcPct val="90000"/>
            </a:lnSpc>
            <a:spcBef>
              <a:spcPct val="0"/>
            </a:spcBef>
            <a:spcAft>
              <a:spcPct val="35000"/>
            </a:spcAft>
            <a:buFont typeface="Arial" panose="020B0604020202020204" pitchFamily="34" charset="0"/>
            <a:buNone/>
          </a:pPr>
          <a:r>
            <a:rPr lang="es-MX" sz="1100" b="0" i="0" kern="1200" dirty="0"/>
            <a:t>Existencia de bienes/servicios en </a:t>
          </a:r>
          <a:r>
            <a:rPr lang="es-MX" sz="1100" b="1" i="0" kern="1200" dirty="0"/>
            <a:t>calidad, cantidad y plazo</a:t>
          </a:r>
          <a:r>
            <a:rPr lang="es-MX" sz="1100" b="0" i="0" kern="1200" dirty="0"/>
            <a:t>.</a:t>
          </a:r>
        </a:p>
        <a:p>
          <a:pPr marL="0" lvl="0" indent="0" algn="just" defTabSz="488950">
            <a:lnSpc>
              <a:spcPct val="90000"/>
            </a:lnSpc>
            <a:spcBef>
              <a:spcPct val="0"/>
            </a:spcBef>
            <a:spcAft>
              <a:spcPct val="35000"/>
            </a:spcAft>
            <a:buFont typeface="Arial" panose="020B0604020202020204" pitchFamily="34" charset="0"/>
            <a:buNone/>
          </a:pPr>
          <a:r>
            <a:rPr lang="es-CR" sz="1100" b="0" i="0" kern="1200" dirty="0"/>
            <a:t>Precios de referencia para evitar </a:t>
          </a:r>
          <a:r>
            <a:rPr lang="es-CR" sz="1100" b="1" i="0" kern="1200" dirty="0"/>
            <a:t>precios ruinosos o excesivos</a:t>
          </a:r>
          <a:r>
            <a:rPr lang="es-CR" sz="1100" b="0" i="0" kern="1200" dirty="0"/>
            <a:t>.</a:t>
          </a:r>
        </a:p>
        <a:p>
          <a:pPr marL="0" lvl="0" indent="0" algn="just" defTabSz="488950">
            <a:lnSpc>
              <a:spcPct val="90000"/>
            </a:lnSpc>
            <a:spcBef>
              <a:spcPct val="0"/>
            </a:spcBef>
            <a:spcAft>
              <a:spcPct val="35000"/>
            </a:spcAft>
            <a:buFont typeface="Arial" panose="020B0604020202020204" pitchFamily="34" charset="0"/>
            <a:buNone/>
          </a:pPr>
          <a:r>
            <a:rPr lang="es-MX" sz="1100" b="0" i="0" kern="1200" dirty="0"/>
            <a:t>Ciclo de vida del contrato y </a:t>
          </a:r>
          <a:r>
            <a:rPr lang="es-MX" sz="1100" b="1" i="0" kern="1200" dirty="0"/>
            <a:t>principio de valor por el dinero</a:t>
          </a:r>
          <a:r>
            <a:rPr lang="es-MX" sz="1100" b="0" i="0" kern="1200" dirty="0"/>
            <a:t>.</a:t>
          </a:r>
        </a:p>
        <a:p>
          <a:pPr marL="0" lvl="0" indent="0" algn="just" defTabSz="488950">
            <a:lnSpc>
              <a:spcPct val="90000"/>
            </a:lnSpc>
            <a:spcBef>
              <a:spcPct val="0"/>
            </a:spcBef>
            <a:spcAft>
              <a:spcPct val="35000"/>
            </a:spcAft>
            <a:buFont typeface="Arial" panose="020B0604020202020204" pitchFamily="34" charset="0"/>
            <a:buNone/>
          </a:pPr>
          <a:endParaRPr lang="es-CR" sz="1100" kern="1200" dirty="0"/>
        </a:p>
      </dsp:txBody>
      <dsp:txXfrm rot="-5400000">
        <a:off x="4063999" y="3386666"/>
        <a:ext cx="4064000" cy="2032000"/>
      </dsp:txXfrm>
    </dsp:sp>
    <dsp:sp modelId="{EF1A7405-112B-4A75-A579-9CFB9F5F1FDE}">
      <dsp:nvSpPr>
        <dsp:cNvPr id="0" name=""/>
        <dsp:cNvSpPr/>
      </dsp:nvSpPr>
      <dsp:spPr>
        <a:xfrm>
          <a:off x="2844799" y="2032000"/>
          <a:ext cx="2438400" cy="1354666"/>
        </a:xfrm>
        <a:prstGeom prst="roundRect">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MX" sz="1100" b="1" kern="1200" dirty="0"/>
            <a:t>Principio del valor por el dinero, A.</a:t>
          </a:r>
          <a:endParaRPr lang="es-CR" sz="1100" kern="1200" dirty="0"/>
        </a:p>
      </dsp:txBody>
      <dsp:txXfrm>
        <a:off x="2910928" y="2098129"/>
        <a:ext cx="2306142" cy="122240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ED80B1-30D1-4E46-9520-09BE51B12761}">
      <dsp:nvSpPr>
        <dsp:cNvPr id="0" name=""/>
        <dsp:cNvSpPr/>
      </dsp:nvSpPr>
      <dsp:spPr>
        <a:xfrm rot="16200000">
          <a:off x="677333" y="-677333"/>
          <a:ext cx="2709333" cy="4064000"/>
        </a:xfrm>
        <a:prstGeom prst="round1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just" defTabSz="577850">
            <a:lnSpc>
              <a:spcPct val="90000"/>
            </a:lnSpc>
            <a:spcBef>
              <a:spcPct val="0"/>
            </a:spcBef>
            <a:spcAft>
              <a:spcPct val="35000"/>
            </a:spcAft>
            <a:buNone/>
          </a:pPr>
          <a:r>
            <a:rPr lang="es-CR" sz="1300" b="1" i="0" kern="1200" dirty="0"/>
            <a:t>Art. 44 RLGCP</a:t>
          </a:r>
          <a:r>
            <a:rPr lang="es-CR" sz="1300" b="0" i="0" kern="1200" dirty="0"/>
            <a:t>:</a:t>
          </a:r>
        </a:p>
        <a:p>
          <a:pPr marL="0" lvl="0" indent="0" algn="just" defTabSz="577850">
            <a:lnSpc>
              <a:spcPct val="90000"/>
            </a:lnSpc>
            <a:spcBef>
              <a:spcPct val="0"/>
            </a:spcBef>
            <a:spcAft>
              <a:spcPct val="35000"/>
            </a:spcAft>
            <a:buFont typeface="Arial" panose="020B0604020202020204" pitchFamily="34" charset="0"/>
            <a:buNone/>
          </a:pPr>
          <a:r>
            <a:rPr lang="es-CR" sz="1300" b="0" i="0" kern="1200" dirty="0"/>
            <a:t>Razonabilidad del precio mediante:</a:t>
          </a:r>
        </a:p>
        <a:p>
          <a:pPr marL="0" lvl="0" indent="0" algn="just" defTabSz="577850">
            <a:lnSpc>
              <a:spcPct val="90000"/>
            </a:lnSpc>
            <a:spcBef>
              <a:spcPct val="0"/>
            </a:spcBef>
            <a:spcAft>
              <a:spcPct val="35000"/>
            </a:spcAft>
            <a:buFont typeface="Arial" panose="020B0604020202020204" pitchFamily="34" charset="0"/>
            <a:buNone/>
          </a:pPr>
          <a:r>
            <a:rPr lang="es-MX" sz="1300" b="0" i="0" kern="1200" dirty="0"/>
            <a:t>Comparación con el </a:t>
          </a:r>
          <a:r>
            <a:rPr lang="es-MX" sz="1300" b="1" i="0" kern="1200" dirty="0"/>
            <a:t>banco de precios de SICOP</a:t>
          </a:r>
          <a:r>
            <a:rPr lang="es-MX" sz="1300" b="0" i="0" kern="1200" dirty="0"/>
            <a:t> (últimos 6 meses).</a:t>
          </a:r>
        </a:p>
        <a:p>
          <a:pPr marL="0" lvl="0" indent="0" algn="just" defTabSz="577850">
            <a:lnSpc>
              <a:spcPct val="90000"/>
            </a:lnSpc>
            <a:spcBef>
              <a:spcPct val="0"/>
            </a:spcBef>
            <a:spcAft>
              <a:spcPct val="35000"/>
            </a:spcAft>
            <a:buFont typeface="Arial" panose="020B0604020202020204" pitchFamily="34" charset="0"/>
            <a:buNone/>
          </a:pPr>
          <a:r>
            <a:rPr lang="es-MX" sz="1300" b="1" i="0" kern="1200" dirty="0"/>
            <a:t>Acto motivado</a:t>
          </a:r>
          <a:r>
            <a:rPr lang="es-MX" sz="1300" b="0" i="0" kern="1200" dirty="0"/>
            <a:t> si el precio difiere de las bandas de tolerancia.</a:t>
          </a:r>
        </a:p>
        <a:p>
          <a:pPr marL="0" lvl="0" indent="0" algn="just" defTabSz="577850">
            <a:lnSpc>
              <a:spcPct val="90000"/>
            </a:lnSpc>
            <a:spcBef>
              <a:spcPct val="0"/>
            </a:spcBef>
            <a:spcAft>
              <a:spcPct val="35000"/>
            </a:spcAft>
            <a:buFont typeface="Arial" panose="020B0604020202020204" pitchFamily="34" charset="0"/>
            <a:buNone/>
          </a:pPr>
          <a:r>
            <a:rPr lang="es-MX" sz="1300" b="1" i="0" kern="1200" dirty="0"/>
            <a:t>Estudio de mercado adicional</a:t>
          </a:r>
          <a:r>
            <a:rPr lang="es-MX" sz="1300" b="0" i="0" kern="1200" dirty="0"/>
            <a:t> si no hay datos suficientes.</a:t>
          </a:r>
          <a:endParaRPr lang="es-CR" sz="1300" kern="1200" dirty="0"/>
        </a:p>
      </dsp:txBody>
      <dsp:txXfrm rot="5400000">
        <a:off x="-1" y="1"/>
        <a:ext cx="4064000" cy="2032000"/>
      </dsp:txXfrm>
    </dsp:sp>
    <dsp:sp modelId="{B1723B70-CCBA-4DED-9B2D-E9A58470EC37}">
      <dsp:nvSpPr>
        <dsp:cNvPr id="0" name=""/>
        <dsp:cNvSpPr/>
      </dsp:nvSpPr>
      <dsp:spPr>
        <a:xfrm>
          <a:off x="4064000" y="0"/>
          <a:ext cx="4064000" cy="2709333"/>
        </a:xfrm>
        <a:prstGeom prst="round1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just" defTabSz="577850">
            <a:lnSpc>
              <a:spcPct val="90000"/>
            </a:lnSpc>
            <a:spcBef>
              <a:spcPct val="0"/>
            </a:spcBef>
            <a:spcAft>
              <a:spcPct val="35000"/>
            </a:spcAft>
            <a:buSzPts val="1000"/>
            <a:buFont typeface="Courier New" panose="02070309020205020404" pitchFamily="49" charset="0"/>
            <a:buNone/>
          </a:pPr>
          <a:r>
            <a:rPr lang="es-CR" sz="1300" b="1" kern="1200" dirty="0"/>
            <a:t>Conclusiones y Recomendaciones</a:t>
          </a:r>
          <a:endParaRPr lang="es-CR" sz="1300" kern="1200" dirty="0"/>
        </a:p>
        <a:p>
          <a:pPr marL="0" lvl="0" indent="0" algn="just" defTabSz="577850">
            <a:lnSpc>
              <a:spcPct val="90000"/>
            </a:lnSpc>
            <a:spcBef>
              <a:spcPct val="0"/>
            </a:spcBef>
            <a:spcAft>
              <a:spcPct val="35000"/>
            </a:spcAft>
            <a:buSzPts val="1000"/>
            <a:buFont typeface="Courier New" panose="02070309020205020404" pitchFamily="49" charset="0"/>
            <a:buNone/>
          </a:pPr>
          <a:r>
            <a:rPr lang="es-CR" sz="1300" b="1" kern="1200" dirty="0"/>
            <a:t>Instrucciones de la CGR</a:t>
          </a:r>
          <a:endParaRPr lang="es-CR" sz="1300" kern="1200" dirty="0"/>
        </a:p>
        <a:p>
          <a:pPr marL="0" lvl="0" indent="0" algn="just" defTabSz="577850">
            <a:lnSpc>
              <a:spcPct val="90000"/>
            </a:lnSpc>
            <a:spcBef>
              <a:spcPct val="0"/>
            </a:spcBef>
            <a:spcAft>
              <a:spcPct val="35000"/>
            </a:spcAft>
            <a:buSzPts val="1000"/>
            <a:buFont typeface="Courier New" panose="02070309020205020404" pitchFamily="49" charset="0"/>
            <a:buNone/>
          </a:pPr>
          <a:r>
            <a:rPr lang="es-CR" sz="1300" b="1" kern="1200" dirty="0"/>
            <a:t>Elaborar un estudio de mercado completo</a:t>
          </a:r>
          <a:r>
            <a:rPr lang="es-CR" sz="1300" kern="1200" dirty="0"/>
            <a:t>:</a:t>
          </a:r>
        </a:p>
        <a:p>
          <a:pPr marL="0" lvl="0" indent="0" algn="just" defTabSz="577850">
            <a:lnSpc>
              <a:spcPct val="90000"/>
            </a:lnSpc>
            <a:spcBef>
              <a:spcPct val="0"/>
            </a:spcBef>
            <a:spcAft>
              <a:spcPct val="35000"/>
            </a:spcAft>
            <a:buSzPts val="1000"/>
            <a:buFont typeface="Courier New" panose="02070309020205020404" pitchFamily="49" charset="0"/>
            <a:buNone/>
          </a:pPr>
          <a:r>
            <a:rPr lang="es-CR" sz="1300" kern="1200" dirty="0"/>
            <a:t>Consultar </a:t>
          </a:r>
          <a:r>
            <a:rPr lang="es-CR" sz="1300" b="1" kern="1200" dirty="0"/>
            <a:t>obligatoriamente</a:t>
          </a:r>
          <a:r>
            <a:rPr lang="es-CR" sz="1300" kern="1200" dirty="0"/>
            <a:t> el banco de precios de SICOP.</a:t>
          </a:r>
        </a:p>
        <a:p>
          <a:pPr marL="0" lvl="0" indent="0" algn="just" defTabSz="577850">
            <a:lnSpc>
              <a:spcPct val="90000"/>
            </a:lnSpc>
            <a:spcBef>
              <a:spcPct val="0"/>
            </a:spcBef>
            <a:spcAft>
              <a:spcPct val="35000"/>
            </a:spcAft>
            <a:buSzPts val="1000"/>
            <a:buFont typeface="Courier New" panose="02070309020205020404" pitchFamily="49" charset="0"/>
            <a:buNone/>
          </a:pPr>
          <a:r>
            <a:rPr lang="es-CR" sz="1300" kern="1200" dirty="0"/>
            <a:t>Complementar con otras fuentes </a:t>
          </a:r>
          <a:r>
            <a:rPr lang="es-CR" sz="1300" b="1" kern="1200" dirty="0"/>
            <a:t>solo si no hay datos similares</a:t>
          </a:r>
          <a:r>
            <a:rPr lang="es-CR" sz="1300" kern="1200" dirty="0"/>
            <a:t>, debidamente justificado.</a:t>
          </a:r>
        </a:p>
      </dsp:txBody>
      <dsp:txXfrm>
        <a:off x="4064000" y="0"/>
        <a:ext cx="4064000" cy="2032000"/>
      </dsp:txXfrm>
    </dsp:sp>
    <dsp:sp modelId="{B2A6DE85-4FF0-43D2-8B9A-84347CA831E1}">
      <dsp:nvSpPr>
        <dsp:cNvPr id="0" name=""/>
        <dsp:cNvSpPr/>
      </dsp:nvSpPr>
      <dsp:spPr>
        <a:xfrm rot="10800000">
          <a:off x="0" y="2709333"/>
          <a:ext cx="4064000" cy="2709333"/>
        </a:xfrm>
        <a:prstGeom prst="round1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just" defTabSz="577850">
            <a:lnSpc>
              <a:spcPct val="90000"/>
            </a:lnSpc>
            <a:spcBef>
              <a:spcPct val="0"/>
            </a:spcBef>
            <a:spcAft>
              <a:spcPct val="35000"/>
            </a:spcAft>
            <a:buSzPts val="1000"/>
            <a:buFont typeface="Symbol" panose="05050102010706020507" pitchFamily="18" charset="2"/>
            <a:buNone/>
          </a:pPr>
          <a:r>
            <a:rPr lang="es-CR" sz="1300" b="1" kern="1200" dirty="0"/>
            <a:t>Fallas Identificadas</a:t>
          </a:r>
          <a:endParaRPr lang="es-CR" sz="1300" kern="1200" dirty="0"/>
        </a:p>
        <a:p>
          <a:pPr marL="0" lvl="0" indent="0" algn="just" defTabSz="577850">
            <a:lnSpc>
              <a:spcPct val="90000"/>
            </a:lnSpc>
            <a:spcBef>
              <a:spcPct val="0"/>
            </a:spcBef>
            <a:spcAft>
              <a:spcPct val="35000"/>
            </a:spcAft>
            <a:buSzPts val="1000"/>
            <a:buFont typeface="Symbol" panose="05050102010706020507" pitchFamily="18" charset="2"/>
            <a:buNone/>
          </a:pPr>
          <a:r>
            <a:rPr lang="es-CR" sz="1300" kern="1200" dirty="0"/>
            <a:t>La Administración </a:t>
          </a:r>
          <a:r>
            <a:rPr lang="es-CR" sz="1300" b="1" kern="1200" dirty="0"/>
            <a:t>no justificó</a:t>
          </a:r>
          <a:r>
            <a:rPr lang="es-CR" sz="1300" kern="1200" dirty="0"/>
            <a:t> por qué usó cotizaciones vía correo/llamadas en lugar del </a:t>
          </a:r>
          <a:r>
            <a:rPr lang="es-CR" sz="1300" b="1" kern="1200" dirty="0"/>
            <a:t>banco de precios de SICOP</a:t>
          </a:r>
          <a:r>
            <a:rPr lang="es-CR" sz="1300" kern="1200" dirty="0"/>
            <a:t>.</a:t>
          </a:r>
        </a:p>
        <a:p>
          <a:pPr marL="0" lvl="0" indent="0" algn="just" defTabSz="577850">
            <a:lnSpc>
              <a:spcPct val="90000"/>
            </a:lnSpc>
            <a:spcBef>
              <a:spcPct val="0"/>
            </a:spcBef>
            <a:spcAft>
              <a:spcPct val="35000"/>
            </a:spcAft>
            <a:buSzPts val="1000"/>
            <a:buFont typeface="Symbol" panose="05050102010706020507" pitchFamily="18" charset="2"/>
            <a:buNone/>
          </a:pPr>
          <a:r>
            <a:rPr lang="es-CR" sz="1300" kern="1200" dirty="0"/>
            <a:t>El estudio de mercado presentado </a:t>
          </a:r>
          <a:r>
            <a:rPr lang="es-CR" sz="1300" b="1" kern="1200" dirty="0"/>
            <a:t>no cumplió</a:t>
          </a:r>
          <a:r>
            <a:rPr lang="es-CR" sz="1300" kern="1200" dirty="0"/>
            <a:t> con los objetivos legales (ej.: evaluación de disponibilidad, calidad, plazos).</a:t>
          </a:r>
        </a:p>
      </dsp:txBody>
      <dsp:txXfrm rot="10800000">
        <a:off x="0" y="3386666"/>
        <a:ext cx="4064000" cy="2032000"/>
      </dsp:txXfrm>
    </dsp:sp>
    <dsp:sp modelId="{747622FB-B0D8-4198-9EE6-2D3EFC28CD86}">
      <dsp:nvSpPr>
        <dsp:cNvPr id="0" name=""/>
        <dsp:cNvSpPr/>
      </dsp:nvSpPr>
      <dsp:spPr>
        <a:xfrm rot="5400000">
          <a:off x="4741333" y="2032000"/>
          <a:ext cx="2709333" cy="4064000"/>
        </a:xfrm>
        <a:prstGeom prst="round1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92456" tIns="92456" rIns="92456" bIns="92456" numCol="1" spcCol="1270" anchor="ctr" anchorCtr="0">
          <a:noAutofit/>
        </a:bodyPr>
        <a:lstStyle/>
        <a:p>
          <a:pPr marL="0" lvl="0" indent="0" algn="just" defTabSz="577850">
            <a:lnSpc>
              <a:spcPct val="90000"/>
            </a:lnSpc>
            <a:spcBef>
              <a:spcPct val="0"/>
            </a:spcBef>
            <a:spcAft>
              <a:spcPct val="35000"/>
            </a:spcAft>
            <a:buSzPts val="1000"/>
            <a:buFont typeface="Courier New" panose="02070309020205020404" pitchFamily="49" charset="0"/>
            <a:buNone/>
          </a:pPr>
          <a:r>
            <a:rPr lang="es-CR" sz="1300" b="1" kern="1200" dirty="0"/>
            <a:t>Conclusiones y Recomendaciones</a:t>
          </a:r>
          <a:endParaRPr lang="es-CR" sz="1300" kern="1200" dirty="0"/>
        </a:p>
        <a:p>
          <a:pPr marL="0" lvl="0" indent="0" algn="just" defTabSz="577850">
            <a:lnSpc>
              <a:spcPct val="90000"/>
            </a:lnSpc>
            <a:spcBef>
              <a:spcPct val="0"/>
            </a:spcBef>
            <a:spcAft>
              <a:spcPct val="35000"/>
            </a:spcAft>
            <a:buSzPts val="1000"/>
            <a:buFont typeface="Courier New" panose="02070309020205020404" pitchFamily="49" charset="0"/>
            <a:buNone/>
          </a:pPr>
          <a:r>
            <a:rPr lang="es-CR" sz="1300" b="1" kern="1200" dirty="0"/>
            <a:t>Instrucciones de la CGR</a:t>
          </a:r>
          <a:endParaRPr lang="es-CR" sz="1300" kern="1200" dirty="0"/>
        </a:p>
        <a:p>
          <a:pPr marL="0" lvl="0" indent="0" algn="just" defTabSz="577850">
            <a:lnSpc>
              <a:spcPct val="90000"/>
            </a:lnSpc>
            <a:spcBef>
              <a:spcPct val="0"/>
            </a:spcBef>
            <a:spcAft>
              <a:spcPct val="35000"/>
            </a:spcAft>
            <a:buSzPts val="1000"/>
            <a:buFont typeface="Courier New" panose="02070309020205020404" pitchFamily="49" charset="0"/>
            <a:buNone/>
          </a:pPr>
          <a:r>
            <a:rPr lang="es-CR" sz="1300" b="1" kern="1200" dirty="0"/>
            <a:t>Ajustar el pliego de condiciones</a:t>
          </a:r>
          <a:r>
            <a:rPr lang="es-CR" sz="1300" kern="1200" dirty="0"/>
            <a:t>:</a:t>
          </a:r>
        </a:p>
        <a:p>
          <a:pPr marL="0" lvl="0" indent="0" algn="just" defTabSz="577850">
            <a:lnSpc>
              <a:spcPct val="90000"/>
            </a:lnSpc>
            <a:spcBef>
              <a:spcPct val="0"/>
            </a:spcBef>
            <a:spcAft>
              <a:spcPct val="35000"/>
            </a:spcAft>
            <a:buSzPts val="1000"/>
            <a:buFont typeface="Courier New" panose="02070309020205020404" pitchFamily="49" charset="0"/>
            <a:buNone/>
          </a:pPr>
          <a:r>
            <a:rPr lang="es-CR" sz="1300" kern="1200" dirty="0"/>
            <a:t>Definir </a:t>
          </a:r>
          <a:r>
            <a:rPr lang="es-CR" sz="1300" b="1" kern="1200" dirty="0"/>
            <a:t>precios de referencia y bandas de tolerancia</a:t>
          </a:r>
          <a:r>
            <a:rPr lang="es-CR" sz="1300" kern="1200" dirty="0"/>
            <a:t> acordes al mercado real.</a:t>
          </a:r>
        </a:p>
        <a:p>
          <a:pPr marL="0" lvl="0" indent="0" algn="just" defTabSz="577850">
            <a:lnSpc>
              <a:spcPct val="90000"/>
            </a:lnSpc>
            <a:spcBef>
              <a:spcPct val="0"/>
            </a:spcBef>
            <a:spcAft>
              <a:spcPct val="35000"/>
            </a:spcAft>
            <a:buSzPts val="1000"/>
            <a:buFont typeface="Courier New" panose="02070309020205020404" pitchFamily="49" charset="0"/>
            <a:buNone/>
          </a:pPr>
          <a:r>
            <a:rPr lang="es-CR" sz="1300" kern="1200" dirty="0"/>
            <a:t>Garantizar que las ofertas comparadas tengan </a:t>
          </a:r>
          <a:r>
            <a:rPr lang="es-CR" sz="1300" b="1" kern="1200" dirty="0"/>
            <a:t>características homogéneas</a:t>
          </a:r>
          <a:endParaRPr lang="es-CR" sz="1300" kern="1200" dirty="0"/>
        </a:p>
      </dsp:txBody>
      <dsp:txXfrm rot="-5400000">
        <a:off x="4063999" y="3386666"/>
        <a:ext cx="4064000" cy="2032000"/>
      </dsp:txXfrm>
    </dsp:sp>
    <dsp:sp modelId="{EF1A7405-112B-4A75-A579-9CFB9F5F1FDE}">
      <dsp:nvSpPr>
        <dsp:cNvPr id="0" name=""/>
        <dsp:cNvSpPr/>
      </dsp:nvSpPr>
      <dsp:spPr>
        <a:xfrm>
          <a:off x="2844799" y="2032000"/>
          <a:ext cx="2438400" cy="1354666"/>
        </a:xfrm>
        <a:prstGeom prst="roundRect">
          <a:avLst/>
        </a:prstGeom>
        <a:solidFill>
          <a:schemeClr val="accent1">
            <a:tint val="60000"/>
            <a:hueOff val="0"/>
            <a:satOff val="0"/>
            <a:lumOff val="0"/>
            <a:alphaOff val="0"/>
          </a:schemeClr>
        </a:solidFill>
        <a:ln>
          <a:noFill/>
        </a:ln>
        <a:effectLst>
          <a:outerShdw blurRad="57150" dist="19050" dir="5400000" algn="ctr" rotWithShape="0">
            <a:srgbClr val="000000">
              <a:alpha val="63000"/>
            </a:srgbClr>
          </a:outerShdw>
        </a:effectLst>
        <a:scene3d>
          <a:camera prst="orthographicFront"/>
          <a:lightRig rig="flat" dir="t"/>
        </a:scene3d>
        <a:sp3d z="190500" prstMaterial="plastic">
          <a:bevelT w="120900" h="88900"/>
          <a:bevelB w="88900" h="31750" prst="angle"/>
        </a:sp3d>
      </dsp:spPr>
      <dsp:style>
        <a:lnRef idx="0">
          <a:scrgbClr r="0" g="0" b="0"/>
        </a:lnRef>
        <a:fillRef idx="1">
          <a:scrgbClr r="0" g="0" b="0"/>
        </a:fillRef>
        <a:effectRef idx="3">
          <a:scrgbClr r="0" g="0" b="0"/>
        </a:effectRef>
        <a:fontRef idx="minor">
          <a:schemeClr val="lt1"/>
        </a:fontRef>
      </dsp:style>
      <dsp:txBody>
        <a:bodyPr spcFirstLastPara="0" vert="horz" wrap="square" lIns="49530" tIns="49530" rIns="49530" bIns="49530" numCol="1" spcCol="1270" anchor="ctr" anchorCtr="0">
          <a:noAutofit/>
        </a:bodyPr>
        <a:lstStyle/>
        <a:p>
          <a:pPr marL="0" lvl="0" indent="0" algn="ctr" defTabSz="577850">
            <a:lnSpc>
              <a:spcPct val="90000"/>
            </a:lnSpc>
            <a:spcBef>
              <a:spcPct val="0"/>
            </a:spcBef>
            <a:spcAft>
              <a:spcPct val="35000"/>
            </a:spcAft>
            <a:buNone/>
          </a:pPr>
          <a:r>
            <a:rPr lang="es-MX" sz="1300" b="1" kern="1200" dirty="0"/>
            <a:t>Principio del valor por el dinero.</a:t>
          </a:r>
          <a:endParaRPr lang="es-CR" sz="1300" kern="1200" dirty="0"/>
        </a:p>
      </dsp:txBody>
      <dsp:txXfrm>
        <a:off x="2910928" y="2098129"/>
        <a:ext cx="2306142" cy="122240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ED80B1-30D1-4E46-9520-09BE51B12761}">
      <dsp:nvSpPr>
        <dsp:cNvPr id="0" name=""/>
        <dsp:cNvSpPr/>
      </dsp:nvSpPr>
      <dsp:spPr>
        <a:xfrm rot="16200000">
          <a:off x="677333" y="-677333"/>
          <a:ext cx="2709333" cy="4064000"/>
        </a:xfrm>
        <a:prstGeom prst="round1Rect">
          <a:avLst/>
        </a:prstGeom>
        <a:solidFill>
          <a:schemeClr val="accent1">
            <a:shade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just" defTabSz="488950">
            <a:lnSpc>
              <a:spcPct val="90000"/>
            </a:lnSpc>
            <a:spcBef>
              <a:spcPct val="0"/>
            </a:spcBef>
            <a:spcAft>
              <a:spcPct val="35000"/>
            </a:spcAft>
            <a:buNone/>
          </a:pPr>
          <a:r>
            <a:rPr lang="es-CR" sz="1100" kern="1200" dirty="0"/>
            <a:t>Resolución: R-DCA-SICOP-00220-2023.</a:t>
          </a:r>
        </a:p>
        <a:p>
          <a:pPr marL="0" lvl="0" indent="0" algn="just" defTabSz="488950">
            <a:lnSpc>
              <a:spcPct val="90000"/>
            </a:lnSpc>
            <a:spcBef>
              <a:spcPct val="0"/>
            </a:spcBef>
            <a:spcAft>
              <a:spcPct val="35000"/>
            </a:spcAft>
            <a:buNone/>
          </a:pPr>
          <a:r>
            <a:rPr lang="es-CR" sz="1100" kern="1200" dirty="0"/>
            <a:t>Licitación: 2022LY-000001-0005800001.</a:t>
          </a:r>
        </a:p>
        <a:p>
          <a:pPr marL="0" lvl="0" indent="0" algn="just" defTabSz="488950">
            <a:lnSpc>
              <a:spcPct val="90000"/>
            </a:lnSpc>
            <a:spcBef>
              <a:spcPct val="0"/>
            </a:spcBef>
            <a:spcAft>
              <a:spcPct val="35000"/>
            </a:spcAft>
            <a:buNone/>
          </a:pPr>
          <a:r>
            <a:rPr lang="es-MX" sz="1100" b="1" i="1" kern="1200" dirty="0"/>
            <a:t>Promueve</a:t>
          </a:r>
          <a:r>
            <a:rPr lang="es-CR" sz="1100" kern="1200" dirty="0"/>
            <a:t>: INVU.</a:t>
          </a:r>
        </a:p>
      </dsp:txBody>
      <dsp:txXfrm rot="5400000">
        <a:off x="-1" y="1"/>
        <a:ext cx="4064000" cy="2032000"/>
      </dsp:txXfrm>
    </dsp:sp>
    <dsp:sp modelId="{B1723B70-CCBA-4DED-9B2D-E9A58470EC37}">
      <dsp:nvSpPr>
        <dsp:cNvPr id="0" name=""/>
        <dsp:cNvSpPr/>
      </dsp:nvSpPr>
      <dsp:spPr>
        <a:xfrm>
          <a:off x="4064000" y="0"/>
          <a:ext cx="4064000" cy="2709333"/>
        </a:xfrm>
        <a:prstGeom prst="round1Rect">
          <a:avLst/>
        </a:prstGeom>
        <a:solidFill>
          <a:schemeClr val="accent1">
            <a:shade val="50000"/>
            <a:hueOff val="294825"/>
            <a:satOff val="-30989"/>
            <a:lumOff val="2674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just" defTabSz="488950">
            <a:lnSpc>
              <a:spcPct val="90000"/>
            </a:lnSpc>
            <a:spcBef>
              <a:spcPct val="0"/>
            </a:spcBef>
            <a:spcAft>
              <a:spcPct val="35000"/>
            </a:spcAft>
            <a:buSzPts val="1000"/>
            <a:buFont typeface="Courier New" panose="02070309020205020404" pitchFamily="49" charset="0"/>
            <a:buNone/>
          </a:pPr>
          <a:r>
            <a:rPr lang="es-CR" sz="1100" b="1" kern="1200" dirty="0"/>
            <a:t>Fundamento legal</a:t>
          </a:r>
          <a:r>
            <a:rPr lang="es-CR" sz="1100" kern="1200" dirty="0"/>
            <a:t>:</a:t>
          </a:r>
        </a:p>
        <a:p>
          <a:pPr marL="0" lvl="0" indent="0" algn="just" defTabSz="488950">
            <a:lnSpc>
              <a:spcPct val="90000"/>
            </a:lnSpc>
            <a:spcBef>
              <a:spcPct val="0"/>
            </a:spcBef>
            <a:spcAft>
              <a:spcPct val="35000"/>
            </a:spcAft>
            <a:buSzPts val="1000"/>
            <a:buFont typeface="Courier New" panose="02070309020205020404" pitchFamily="49" charset="0"/>
            <a:buNone/>
          </a:pPr>
          <a:r>
            <a:rPr lang="es-CR" sz="1100" b="1" kern="1200" dirty="0"/>
            <a:t>Voto 998-98 de la Sala Constitucional</a:t>
          </a:r>
          <a:r>
            <a:rPr lang="es-CR" sz="1100" kern="1200" dirty="0"/>
            <a:t>: La Administración puede modificar contratos para cumplir con el </a:t>
          </a:r>
          <a:r>
            <a:rPr lang="es-CR" sz="1100" b="1" kern="1200" dirty="0"/>
            <a:t>interés público</a:t>
          </a:r>
          <a:r>
            <a:rPr lang="es-CR" sz="1100" kern="1200" dirty="0"/>
            <a:t>.</a:t>
          </a:r>
        </a:p>
        <a:p>
          <a:pPr marL="0" lvl="0" indent="0" algn="just" defTabSz="488950">
            <a:lnSpc>
              <a:spcPct val="90000"/>
            </a:lnSpc>
            <a:spcBef>
              <a:spcPct val="0"/>
            </a:spcBef>
            <a:spcAft>
              <a:spcPct val="35000"/>
            </a:spcAft>
            <a:buSzPts val="1000"/>
            <a:buFont typeface="Courier New" panose="02070309020205020404" pitchFamily="49" charset="0"/>
            <a:buNone/>
          </a:pPr>
          <a:r>
            <a:rPr lang="es-CR" sz="1100" b="1" kern="1200" dirty="0"/>
            <a:t>Régimen especial</a:t>
          </a:r>
          <a:r>
            <a:rPr lang="es-CR" sz="1100" kern="1200" dirty="0"/>
            <a:t>: Difiere del Derecho Privado, ya que el fin público justifica prerrogativas administrativas.</a:t>
          </a:r>
        </a:p>
      </dsp:txBody>
      <dsp:txXfrm>
        <a:off x="4064000" y="0"/>
        <a:ext cx="4064000" cy="2032000"/>
      </dsp:txXfrm>
    </dsp:sp>
    <dsp:sp modelId="{B2A6DE85-4FF0-43D2-8B9A-84347CA831E1}">
      <dsp:nvSpPr>
        <dsp:cNvPr id="0" name=""/>
        <dsp:cNvSpPr/>
      </dsp:nvSpPr>
      <dsp:spPr>
        <a:xfrm rot="10800000">
          <a:off x="0" y="2709333"/>
          <a:ext cx="4064000" cy="2709333"/>
        </a:xfrm>
        <a:prstGeom prst="round1Rect">
          <a:avLst/>
        </a:prstGeom>
        <a:solidFill>
          <a:schemeClr val="accent1">
            <a:shade val="50000"/>
            <a:hueOff val="589649"/>
            <a:satOff val="-61978"/>
            <a:lumOff val="53482"/>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just" defTabSz="488950">
            <a:lnSpc>
              <a:spcPct val="90000"/>
            </a:lnSpc>
            <a:spcBef>
              <a:spcPct val="0"/>
            </a:spcBef>
            <a:spcAft>
              <a:spcPct val="35000"/>
            </a:spcAft>
            <a:buSzPts val="1000"/>
            <a:buFont typeface="Courier New" panose="02070309020205020404" pitchFamily="49" charset="0"/>
            <a:buNone/>
          </a:pPr>
          <a:r>
            <a:rPr lang="es-CR" sz="1100" b="1" kern="1200" dirty="0"/>
            <a:t>Alegato del Recurrente y Contexto</a:t>
          </a:r>
          <a:endParaRPr lang="es-CR" sz="1100" kern="1200" dirty="0"/>
        </a:p>
        <a:p>
          <a:pPr marL="0" lvl="0" indent="0" algn="just" defTabSz="488950">
            <a:lnSpc>
              <a:spcPct val="90000"/>
            </a:lnSpc>
            <a:spcBef>
              <a:spcPct val="0"/>
            </a:spcBef>
            <a:spcAft>
              <a:spcPct val="35000"/>
            </a:spcAft>
            <a:buSzPts val="1000"/>
            <a:buFont typeface="Courier New" panose="02070309020205020404" pitchFamily="49" charset="0"/>
            <a:buNone/>
          </a:pPr>
          <a:r>
            <a:rPr lang="es-CR" sz="1100" b="1" kern="1200" dirty="0"/>
            <a:t>Pliego de Condiciones Objeto de Controversia</a:t>
          </a:r>
          <a:endParaRPr lang="es-CR" sz="1100" kern="1200" dirty="0"/>
        </a:p>
        <a:p>
          <a:pPr marL="0" lvl="0" indent="0" algn="just" defTabSz="488950">
            <a:lnSpc>
              <a:spcPct val="90000"/>
            </a:lnSpc>
            <a:spcBef>
              <a:spcPct val="0"/>
            </a:spcBef>
            <a:spcAft>
              <a:spcPct val="35000"/>
            </a:spcAft>
            <a:buSzPts val="1000"/>
            <a:buFont typeface="Courier New" panose="02070309020205020404" pitchFamily="49" charset="0"/>
            <a:buNone/>
          </a:pPr>
          <a:r>
            <a:rPr lang="es-CR" sz="1100" b="1" kern="1200" dirty="0"/>
            <a:t>Cláusula impugnada</a:t>
          </a:r>
          <a:r>
            <a:rPr lang="es-CR" sz="1100" kern="1200" dirty="0"/>
            <a:t>:</a:t>
          </a:r>
        </a:p>
        <a:p>
          <a:pPr marL="0" lvl="0" indent="0" algn="just" defTabSz="488950">
            <a:lnSpc>
              <a:spcPct val="90000"/>
            </a:lnSpc>
            <a:spcBef>
              <a:spcPct val="0"/>
            </a:spcBef>
            <a:spcAft>
              <a:spcPct val="35000"/>
            </a:spcAft>
            <a:buSzPts val="1000"/>
            <a:buFont typeface="Courier New" panose="02070309020205020404" pitchFamily="49" charset="0"/>
            <a:buNone/>
          </a:pPr>
          <a:r>
            <a:rPr lang="es-CR" sz="1100" i="1" kern="1200" dirty="0"/>
            <a:t>"Cualquier otro trámite que a criterio del INVU debe ser llevado por la empresa contratista en esta licitación"</a:t>
          </a:r>
          <a:r>
            <a:rPr lang="es-CR" sz="1100" kern="1200" dirty="0"/>
            <a:t>.</a:t>
          </a:r>
        </a:p>
        <a:p>
          <a:pPr marL="0" lvl="0" indent="0" algn="just" defTabSz="488950">
            <a:lnSpc>
              <a:spcPct val="90000"/>
            </a:lnSpc>
            <a:spcBef>
              <a:spcPct val="0"/>
            </a:spcBef>
            <a:spcAft>
              <a:spcPct val="35000"/>
            </a:spcAft>
            <a:buSzPts val="1000"/>
            <a:buFont typeface="Courier New" panose="02070309020205020404" pitchFamily="49" charset="0"/>
            <a:buNone/>
          </a:pPr>
          <a:r>
            <a:rPr lang="es-CR" sz="1100" b="1" kern="1200" dirty="0"/>
            <a:t>Recurrente solicita</a:t>
          </a:r>
          <a:r>
            <a:rPr lang="es-CR" sz="1100" kern="1200" dirty="0"/>
            <a:t>:</a:t>
          </a:r>
        </a:p>
        <a:p>
          <a:pPr marL="0" lvl="0" indent="0" algn="just" defTabSz="488950">
            <a:lnSpc>
              <a:spcPct val="90000"/>
            </a:lnSpc>
            <a:spcBef>
              <a:spcPct val="0"/>
            </a:spcBef>
            <a:spcAft>
              <a:spcPct val="35000"/>
            </a:spcAft>
            <a:buSzPts val="1000"/>
            <a:buFont typeface="Courier New" panose="02070309020205020404" pitchFamily="49" charset="0"/>
            <a:buNone/>
          </a:pPr>
          <a:r>
            <a:rPr lang="es-CR" sz="1100" kern="1200" dirty="0"/>
            <a:t>Claridad sobre qué trámites adicionales podrían exigirse.</a:t>
          </a:r>
        </a:p>
        <a:p>
          <a:pPr marL="0" lvl="0" indent="0" algn="just" defTabSz="488950">
            <a:lnSpc>
              <a:spcPct val="90000"/>
            </a:lnSpc>
            <a:spcBef>
              <a:spcPct val="0"/>
            </a:spcBef>
            <a:spcAft>
              <a:spcPct val="35000"/>
            </a:spcAft>
            <a:buSzPts val="1000"/>
            <a:buFont typeface="Courier New" panose="02070309020205020404" pitchFamily="49" charset="0"/>
            <a:buNone/>
          </a:pPr>
          <a:r>
            <a:rPr lang="es-CR" sz="1100" kern="1200" dirty="0"/>
            <a:t>Que todos los trámites estén </a:t>
          </a:r>
          <a:r>
            <a:rPr lang="es-CR" sz="1100" b="1" kern="1200" dirty="0"/>
            <a:t>vinculados al objeto contractual</a:t>
          </a:r>
          <a:r>
            <a:rPr lang="es-CR" sz="1100" kern="1200" dirty="0"/>
            <a:t>.</a:t>
          </a:r>
        </a:p>
      </dsp:txBody>
      <dsp:txXfrm rot="10800000">
        <a:off x="0" y="3386666"/>
        <a:ext cx="4064000" cy="2032000"/>
      </dsp:txXfrm>
    </dsp:sp>
    <dsp:sp modelId="{747622FB-B0D8-4198-9EE6-2D3EFC28CD86}">
      <dsp:nvSpPr>
        <dsp:cNvPr id="0" name=""/>
        <dsp:cNvSpPr/>
      </dsp:nvSpPr>
      <dsp:spPr>
        <a:xfrm rot="5400000">
          <a:off x="4741333" y="2032000"/>
          <a:ext cx="2709333" cy="4064000"/>
        </a:xfrm>
        <a:prstGeom prst="round1Rect">
          <a:avLst/>
        </a:prstGeom>
        <a:solidFill>
          <a:schemeClr val="accent1">
            <a:shade val="50000"/>
            <a:hueOff val="294825"/>
            <a:satOff val="-30989"/>
            <a:lumOff val="2674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just" defTabSz="488950">
            <a:lnSpc>
              <a:spcPct val="90000"/>
            </a:lnSpc>
            <a:spcBef>
              <a:spcPct val="0"/>
            </a:spcBef>
            <a:spcAft>
              <a:spcPct val="35000"/>
            </a:spcAft>
            <a:buFont typeface="+mj-lt"/>
            <a:buNone/>
          </a:pPr>
          <a:r>
            <a:rPr lang="es-CR" sz="1100" b="1" kern="1200" dirty="0"/>
            <a:t>Artículo 276 del RLGCP</a:t>
          </a:r>
          <a:endParaRPr lang="es-CR" sz="1100" kern="1200" dirty="0"/>
        </a:p>
        <a:p>
          <a:pPr marL="0" lvl="0" indent="0" algn="just" defTabSz="488950">
            <a:lnSpc>
              <a:spcPct val="90000"/>
            </a:lnSpc>
            <a:spcBef>
              <a:spcPct val="0"/>
            </a:spcBef>
            <a:spcAft>
              <a:spcPct val="35000"/>
            </a:spcAft>
            <a:buFont typeface="+mj-lt"/>
            <a:buNone/>
          </a:pPr>
          <a:r>
            <a:rPr lang="es-CR" sz="1100" b="1" kern="1200" dirty="0"/>
            <a:t>Modificación Unilateral por la Administración</a:t>
          </a:r>
          <a:r>
            <a:rPr lang="es-CR" sz="1100" kern="1200" dirty="0"/>
            <a:t>:</a:t>
          </a:r>
        </a:p>
        <a:p>
          <a:pPr marL="0" lvl="0" indent="0" algn="just" defTabSz="488950">
            <a:lnSpc>
              <a:spcPct val="90000"/>
            </a:lnSpc>
            <a:spcBef>
              <a:spcPct val="0"/>
            </a:spcBef>
            <a:spcAft>
              <a:spcPct val="35000"/>
            </a:spcAft>
            <a:buFont typeface="+mj-lt"/>
            <a:buNone/>
          </a:pPr>
          <a:r>
            <a:rPr lang="es-CR" sz="1100" b="1" kern="1200" dirty="0"/>
            <a:t>Límites</a:t>
          </a:r>
          <a:r>
            <a:rPr lang="es-CR" sz="1100" kern="1200" dirty="0"/>
            <a:t>:</a:t>
          </a:r>
        </a:p>
        <a:p>
          <a:pPr marL="0" lvl="0" indent="0" algn="just" defTabSz="488950">
            <a:lnSpc>
              <a:spcPct val="90000"/>
            </a:lnSpc>
            <a:spcBef>
              <a:spcPct val="0"/>
            </a:spcBef>
            <a:spcAft>
              <a:spcPct val="35000"/>
            </a:spcAft>
            <a:buFont typeface="+mj-lt"/>
            <a:buNone/>
          </a:pPr>
          <a:r>
            <a:rPr lang="es-CR" sz="1100" b="1" kern="1200" dirty="0"/>
            <a:t>Hasta 20%</a:t>
          </a:r>
          <a:r>
            <a:rPr lang="es-CR" sz="1100" kern="1200" dirty="0"/>
            <a:t> del monto/plazo original (</a:t>
          </a:r>
          <a:r>
            <a:rPr lang="es-CR" sz="1100" i="1" kern="1200" dirty="0"/>
            <a:t>sin circunstancias excepcionales</a:t>
          </a:r>
          <a:r>
            <a:rPr lang="es-CR" sz="1100" kern="1200" dirty="0"/>
            <a:t>).</a:t>
          </a:r>
        </a:p>
        <a:p>
          <a:pPr marL="0" lvl="0" indent="0" algn="just" defTabSz="488950">
            <a:lnSpc>
              <a:spcPct val="90000"/>
            </a:lnSpc>
            <a:spcBef>
              <a:spcPct val="0"/>
            </a:spcBef>
            <a:spcAft>
              <a:spcPct val="35000"/>
            </a:spcAft>
            <a:buFont typeface="+mj-lt"/>
            <a:buNone/>
          </a:pPr>
          <a:r>
            <a:rPr lang="es-CR" sz="1100" b="1" kern="1200" dirty="0"/>
            <a:t>Hasta 50%</a:t>
          </a:r>
          <a:r>
            <a:rPr lang="es-CR" sz="1100" kern="1200" dirty="0"/>
            <a:t> (</a:t>
          </a:r>
          <a:r>
            <a:rPr lang="es-CR" sz="1100" i="1" kern="1200" dirty="0"/>
            <a:t>con circunstancias excepcionales debidamente acreditadas</a:t>
          </a:r>
          <a:r>
            <a:rPr lang="es-CR" sz="1100" kern="1200" dirty="0"/>
            <a:t>).</a:t>
          </a:r>
        </a:p>
      </dsp:txBody>
      <dsp:txXfrm rot="-5400000">
        <a:off x="4063999" y="3386666"/>
        <a:ext cx="4064000" cy="2032000"/>
      </dsp:txXfrm>
    </dsp:sp>
    <dsp:sp modelId="{EF1A7405-112B-4A75-A579-9CFB9F5F1FDE}">
      <dsp:nvSpPr>
        <dsp:cNvPr id="0" name=""/>
        <dsp:cNvSpPr/>
      </dsp:nvSpPr>
      <dsp:spPr>
        <a:xfrm>
          <a:off x="2844799" y="2032000"/>
          <a:ext cx="2438400" cy="1354666"/>
        </a:xfrm>
        <a:prstGeom prst="roundRect">
          <a:avLst/>
        </a:prstGeom>
        <a:solidFill>
          <a:schemeClr val="accent1">
            <a:tint val="55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MX" sz="1100" b="1" kern="1200" dirty="0"/>
            <a:t>Principio de mutabilidad del contrato A</a:t>
          </a:r>
          <a:endParaRPr lang="es-CR" sz="1100" kern="1200" dirty="0"/>
        </a:p>
      </dsp:txBody>
      <dsp:txXfrm>
        <a:off x="2910928" y="2098129"/>
        <a:ext cx="2306142" cy="122240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ED80B1-30D1-4E46-9520-09BE51B12761}">
      <dsp:nvSpPr>
        <dsp:cNvPr id="0" name=""/>
        <dsp:cNvSpPr/>
      </dsp:nvSpPr>
      <dsp:spPr>
        <a:xfrm rot="16200000">
          <a:off x="677333" y="-677333"/>
          <a:ext cx="2709333" cy="4064000"/>
        </a:xfrm>
        <a:prstGeom prst="round1Rect">
          <a:avLst/>
        </a:prstGeom>
        <a:solidFill>
          <a:schemeClr val="accent1">
            <a:shade val="5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just" defTabSz="533400">
            <a:lnSpc>
              <a:spcPct val="90000"/>
            </a:lnSpc>
            <a:spcBef>
              <a:spcPct val="0"/>
            </a:spcBef>
            <a:spcAft>
              <a:spcPct val="35000"/>
            </a:spcAft>
            <a:buFont typeface="+mj-lt"/>
            <a:buNone/>
          </a:pPr>
          <a:r>
            <a:rPr lang="es-CR" sz="1200" b="1" kern="1200" dirty="0"/>
            <a:t>	Artículo 276 del RLGCP</a:t>
          </a:r>
          <a:endParaRPr lang="es-CR" sz="1200" kern="1200" dirty="0"/>
        </a:p>
        <a:p>
          <a:pPr marL="0" lvl="0" indent="0" algn="just" defTabSz="533400">
            <a:lnSpc>
              <a:spcPct val="90000"/>
            </a:lnSpc>
            <a:spcBef>
              <a:spcPct val="0"/>
            </a:spcBef>
            <a:spcAft>
              <a:spcPct val="35000"/>
            </a:spcAft>
            <a:buFont typeface="+mj-lt"/>
            <a:buNone/>
          </a:pPr>
          <a:r>
            <a:rPr lang="es-CR" sz="1200" b="1" kern="1200" dirty="0"/>
            <a:t>Modificación Unilateral por la Administración</a:t>
          </a:r>
          <a:r>
            <a:rPr lang="es-CR" sz="1200" kern="1200" dirty="0"/>
            <a:t>:</a:t>
          </a:r>
        </a:p>
        <a:p>
          <a:pPr marL="0" lvl="0" indent="0" algn="just" defTabSz="533400">
            <a:lnSpc>
              <a:spcPct val="90000"/>
            </a:lnSpc>
            <a:spcBef>
              <a:spcPct val="0"/>
            </a:spcBef>
            <a:spcAft>
              <a:spcPct val="35000"/>
            </a:spcAft>
            <a:buFont typeface="+mj-lt"/>
            <a:buNone/>
          </a:pPr>
          <a:r>
            <a:rPr lang="es-CR" sz="1200" b="1" kern="1200" dirty="0"/>
            <a:t>Requisitos</a:t>
          </a:r>
          <a:r>
            <a:rPr lang="es-CR" sz="1200" kern="1200" dirty="0"/>
            <a:t>:</a:t>
          </a:r>
        </a:p>
        <a:p>
          <a:pPr marL="0" lvl="0" indent="0" algn="just" defTabSz="533400">
            <a:lnSpc>
              <a:spcPct val="90000"/>
            </a:lnSpc>
            <a:spcBef>
              <a:spcPct val="0"/>
            </a:spcBef>
            <a:spcAft>
              <a:spcPct val="35000"/>
            </a:spcAft>
            <a:buFont typeface="+mj-lt"/>
            <a:buNone/>
          </a:pPr>
          <a:r>
            <a:rPr lang="es-CR" sz="1200" b="1" kern="1200" dirty="0"/>
            <a:t>Finalidad pública</a:t>
          </a:r>
          <a:r>
            <a:rPr lang="es-CR" sz="1200" kern="1200" dirty="0"/>
            <a:t>: Mejor satisfacción del interés público (ej.: nuevos seguros no previstos inicialmente).</a:t>
          </a:r>
        </a:p>
        <a:p>
          <a:pPr marL="0" lvl="0" indent="0" algn="just" defTabSz="533400">
            <a:lnSpc>
              <a:spcPct val="90000"/>
            </a:lnSpc>
            <a:spcBef>
              <a:spcPct val="0"/>
            </a:spcBef>
            <a:spcAft>
              <a:spcPct val="35000"/>
            </a:spcAft>
            <a:buFont typeface="+mj-lt"/>
            <a:buNone/>
          </a:pPr>
          <a:r>
            <a:rPr lang="es-CR" sz="1200" b="1" kern="1200" dirty="0"/>
            <a:t>No alterar el objeto sustancial</a:t>
          </a:r>
          <a:r>
            <a:rPr lang="es-CR" sz="1200" kern="1200" dirty="0"/>
            <a:t> del contrato.</a:t>
          </a:r>
        </a:p>
        <a:p>
          <a:pPr marL="0" lvl="0" indent="0" algn="just" defTabSz="533400">
            <a:lnSpc>
              <a:spcPct val="90000"/>
            </a:lnSpc>
            <a:spcBef>
              <a:spcPct val="0"/>
            </a:spcBef>
            <a:spcAft>
              <a:spcPct val="35000"/>
            </a:spcAft>
            <a:buFont typeface="+mj-lt"/>
            <a:buNone/>
          </a:pPr>
          <a:r>
            <a:rPr lang="es-CR" sz="1200" b="1" kern="1200" dirty="0"/>
            <a:t>Acto motivado</a:t>
          </a:r>
          <a:r>
            <a:rPr lang="es-CR" sz="1200" kern="1200" dirty="0"/>
            <a:t>: Justificación técnica y fiscalización previa.</a:t>
          </a:r>
        </a:p>
        <a:p>
          <a:pPr marL="0" lvl="0" indent="0" algn="just" defTabSz="533400">
            <a:lnSpc>
              <a:spcPct val="90000"/>
            </a:lnSpc>
            <a:spcBef>
              <a:spcPct val="0"/>
            </a:spcBef>
            <a:spcAft>
              <a:spcPct val="35000"/>
            </a:spcAft>
            <a:buFont typeface="+mj-lt"/>
            <a:buNone/>
          </a:pPr>
          <a:r>
            <a:rPr lang="es-CR" sz="1200" b="1" kern="1200" dirty="0"/>
            <a:t>Ajuste de garantías</a:t>
          </a:r>
          <a:r>
            <a:rPr lang="es-CR" sz="1200" kern="1200" dirty="0"/>
            <a:t> y precios basados en mercado.</a:t>
          </a:r>
        </a:p>
      </dsp:txBody>
      <dsp:txXfrm rot="5400000">
        <a:off x="-1" y="1"/>
        <a:ext cx="4064000" cy="2032000"/>
      </dsp:txXfrm>
    </dsp:sp>
    <dsp:sp modelId="{B1723B70-CCBA-4DED-9B2D-E9A58470EC37}">
      <dsp:nvSpPr>
        <dsp:cNvPr id="0" name=""/>
        <dsp:cNvSpPr/>
      </dsp:nvSpPr>
      <dsp:spPr>
        <a:xfrm>
          <a:off x="4064000" y="0"/>
          <a:ext cx="4064000" cy="2709333"/>
        </a:xfrm>
        <a:prstGeom prst="round1Rect">
          <a:avLst/>
        </a:prstGeom>
        <a:solidFill>
          <a:schemeClr val="accent1">
            <a:shade val="50000"/>
            <a:hueOff val="294825"/>
            <a:satOff val="-30989"/>
            <a:lumOff val="2674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just" defTabSz="533400">
            <a:lnSpc>
              <a:spcPct val="90000"/>
            </a:lnSpc>
            <a:spcBef>
              <a:spcPct val="0"/>
            </a:spcBef>
            <a:spcAft>
              <a:spcPct val="35000"/>
            </a:spcAft>
            <a:buNone/>
          </a:pPr>
          <a:r>
            <a:rPr lang="es-CR" sz="1200" b="1" kern="1200" dirty="0"/>
            <a:t>Reflexión Final</a:t>
          </a:r>
          <a:endParaRPr lang="es-CR" sz="1200" kern="1200" dirty="0"/>
        </a:p>
        <a:p>
          <a:pPr marL="0" lvl="0" indent="0" algn="just" defTabSz="533400">
            <a:lnSpc>
              <a:spcPct val="90000"/>
            </a:lnSpc>
            <a:spcBef>
              <a:spcPct val="0"/>
            </a:spcBef>
            <a:spcAft>
              <a:spcPct val="35000"/>
            </a:spcAft>
            <a:buNone/>
          </a:pPr>
          <a:r>
            <a:rPr lang="es-CR" sz="1200" b="1" kern="1200" dirty="0"/>
            <a:t>Equilibrio entre flexibilidad y control</a:t>
          </a:r>
          <a:r>
            <a:rPr lang="es-CR" sz="1200" kern="1200" dirty="0"/>
            <a:t>:</a:t>
          </a:r>
        </a:p>
        <a:p>
          <a:pPr marL="0" lvl="0" indent="0" algn="just" defTabSz="533400">
            <a:lnSpc>
              <a:spcPct val="90000"/>
            </a:lnSpc>
            <a:spcBef>
              <a:spcPct val="0"/>
            </a:spcBef>
            <a:spcAft>
              <a:spcPct val="35000"/>
            </a:spcAft>
            <a:buNone/>
          </a:pPr>
          <a:r>
            <a:rPr lang="es-CR" sz="1200" kern="1200" dirty="0"/>
            <a:t>La mutabilidad busca eficiencia en el servicio público, pero </a:t>
          </a:r>
          <a:r>
            <a:rPr lang="es-CR" sz="1200" b="1" kern="1200" dirty="0"/>
            <a:t>no es ilimitada</a:t>
          </a:r>
          <a:r>
            <a:rPr lang="es-CR" sz="1200" kern="1200" dirty="0"/>
            <a:t>.</a:t>
          </a:r>
        </a:p>
        <a:p>
          <a:pPr marL="0" lvl="0" indent="0" algn="just" defTabSz="533400">
            <a:lnSpc>
              <a:spcPct val="90000"/>
            </a:lnSpc>
            <a:spcBef>
              <a:spcPct val="0"/>
            </a:spcBef>
            <a:spcAft>
              <a:spcPct val="35000"/>
            </a:spcAft>
            <a:buNone/>
          </a:pPr>
          <a:r>
            <a:rPr lang="es-CR" sz="1200" b="1" kern="1200" dirty="0"/>
            <a:t>Transparencia</a:t>
          </a:r>
          <a:r>
            <a:rPr lang="es-CR" sz="1200" kern="1200" dirty="0"/>
            <a:t> y </a:t>
          </a:r>
          <a:r>
            <a:rPr lang="es-CR" sz="1200" b="1" kern="1200" dirty="0"/>
            <a:t>motivación</a:t>
          </a:r>
          <a:r>
            <a:rPr lang="es-CR" sz="1200" kern="1200" dirty="0"/>
            <a:t> son clave para evitar abusos.</a:t>
          </a:r>
        </a:p>
      </dsp:txBody>
      <dsp:txXfrm>
        <a:off x="4064000" y="0"/>
        <a:ext cx="4064000" cy="2032000"/>
      </dsp:txXfrm>
    </dsp:sp>
    <dsp:sp modelId="{B2A6DE85-4FF0-43D2-8B9A-84347CA831E1}">
      <dsp:nvSpPr>
        <dsp:cNvPr id="0" name=""/>
        <dsp:cNvSpPr/>
      </dsp:nvSpPr>
      <dsp:spPr>
        <a:xfrm rot="10800000">
          <a:off x="0" y="2709333"/>
          <a:ext cx="4064000" cy="2709333"/>
        </a:xfrm>
        <a:prstGeom prst="round1Rect">
          <a:avLst/>
        </a:prstGeom>
        <a:solidFill>
          <a:schemeClr val="accent1">
            <a:shade val="50000"/>
            <a:hueOff val="589649"/>
            <a:satOff val="-61978"/>
            <a:lumOff val="53482"/>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just" defTabSz="533400">
            <a:lnSpc>
              <a:spcPct val="90000"/>
            </a:lnSpc>
            <a:spcBef>
              <a:spcPct val="0"/>
            </a:spcBef>
            <a:spcAft>
              <a:spcPct val="35000"/>
            </a:spcAft>
            <a:buSzPts val="1000"/>
            <a:buFont typeface="Courier New" panose="02070309020205020404" pitchFamily="49" charset="0"/>
            <a:buNone/>
          </a:pPr>
          <a:r>
            <a:rPr lang="es-CR" sz="1200" b="1" kern="1200" dirty="0"/>
            <a:t>Advertencia de la CGR</a:t>
          </a:r>
          <a:endParaRPr lang="es-CR" sz="1200" kern="1200" dirty="0"/>
        </a:p>
        <a:p>
          <a:pPr marL="0" lvl="0" indent="0" algn="just" defTabSz="533400">
            <a:lnSpc>
              <a:spcPct val="90000"/>
            </a:lnSpc>
            <a:spcBef>
              <a:spcPct val="0"/>
            </a:spcBef>
            <a:spcAft>
              <a:spcPct val="35000"/>
            </a:spcAft>
            <a:buSzPts val="1000"/>
            <a:buFont typeface="Courier New" panose="02070309020205020404" pitchFamily="49" charset="0"/>
            <a:buNone/>
          </a:pPr>
          <a:r>
            <a:rPr lang="es-CR" sz="1200" kern="1200" dirty="0"/>
            <a:t>Las modificaciones deben ajustarse a:</a:t>
          </a:r>
        </a:p>
        <a:p>
          <a:pPr marL="0" lvl="0" indent="0" algn="just" defTabSz="533400">
            <a:lnSpc>
              <a:spcPct val="90000"/>
            </a:lnSpc>
            <a:spcBef>
              <a:spcPct val="0"/>
            </a:spcBef>
            <a:spcAft>
              <a:spcPct val="35000"/>
            </a:spcAft>
            <a:buSzPts val="1000"/>
            <a:buFont typeface="Courier New" panose="02070309020205020404" pitchFamily="49" charset="0"/>
            <a:buNone/>
          </a:pPr>
          <a:r>
            <a:rPr lang="es-CR" sz="1200" b="1" kern="1200" dirty="0"/>
            <a:t>Principio de legalidad</a:t>
          </a:r>
          <a:r>
            <a:rPr lang="es-CR" sz="1200" kern="1200" dirty="0"/>
            <a:t>.</a:t>
          </a:r>
        </a:p>
        <a:p>
          <a:pPr marL="0" lvl="0" indent="0" algn="just" defTabSz="533400">
            <a:lnSpc>
              <a:spcPct val="90000"/>
            </a:lnSpc>
            <a:spcBef>
              <a:spcPct val="0"/>
            </a:spcBef>
            <a:spcAft>
              <a:spcPct val="35000"/>
            </a:spcAft>
            <a:buSzPts val="1000"/>
            <a:buFont typeface="Courier New" panose="02070309020205020404" pitchFamily="49" charset="0"/>
            <a:buNone/>
          </a:pPr>
          <a:r>
            <a:rPr lang="es-CR" sz="1200" b="1" kern="1200" dirty="0"/>
            <a:t>Seguridad jurídica</a:t>
          </a:r>
          <a:r>
            <a:rPr lang="es-CR" sz="1200" kern="1200" dirty="0"/>
            <a:t> (no retroactividad ni arbitrariedades).</a:t>
          </a:r>
        </a:p>
      </dsp:txBody>
      <dsp:txXfrm rot="10800000">
        <a:off x="0" y="3386666"/>
        <a:ext cx="4064000" cy="2032000"/>
      </dsp:txXfrm>
    </dsp:sp>
    <dsp:sp modelId="{747622FB-B0D8-4198-9EE6-2D3EFC28CD86}">
      <dsp:nvSpPr>
        <dsp:cNvPr id="0" name=""/>
        <dsp:cNvSpPr/>
      </dsp:nvSpPr>
      <dsp:spPr>
        <a:xfrm rot="5400000">
          <a:off x="4741333" y="2032000"/>
          <a:ext cx="2709333" cy="4064000"/>
        </a:xfrm>
        <a:prstGeom prst="round1Rect">
          <a:avLst/>
        </a:prstGeom>
        <a:solidFill>
          <a:schemeClr val="accent1">
            <a:shade val="50000"/>
            <a:hueOff val="294825"/>
            <a:satOff val="-30989"/>
            <a:lumOff val="26741"/>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just" defTabSz="533400">
            <a:lnSpc>
              <a:spcPct val="90000"/>
            </a:lnSpc>
            <a:spcBef>
              <a:spcPct val="0"/>
            </a:spcBef>
            <a:spcAft>
              <a:spcPct val="35000"/>
            </a:spcAft>
            <a:buNone/>
          </a:pPr>
          <a:r>
            <a:rPr lang="es-CR" sz="1200" b="1" kern="1200" dirty="0"/>
            <a:t>"El poder de modificar contratos es una herramienta para el interés público, no un cheque en blanco."</a:t>
          </a:r>
          <a:endParaRPr lang="es-CR" sz="1200" kern="1200" dirty="0"/>
        </a:p>
      </dsp:txBody>
      <dsp:txXfrm rot="-5400000">
        <a:off x="4063999" y="3386666"/>
        <a:ext cx="4064000" cy="2032000"/>
      </dsp:txXfrm>
    </dsp:sp>
    <dsp:sp modelId="{EF1A7405-112B-4A75-A579-9CFB9F5F1FDE}">
      <dsp:nvSpPr>
        <dsp:cNvPr id="0" name=""/>
        <dsp:cNvSpPr/>
      </dsp:nvSpPr>
      <dsp:spPr>
        <a:xfrm>
          <a:off x="2844799" y="2032000"/>
          <a:ext cx="2438400" cy="1354666"/>
        </a:xfrm>
        <a:prstGeom prst="roundRect">
          <a:avLst/>
        </a:prstGeom>
        <a:solidFill>
          <a:schemeClr val="accent1">
            <a:tint val="55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1" kern="1200" dirty="0"/>
            <a:t>Principio de mutabilidad del contrato B</a:t>
          </a:r>
          <a:endParaRPr lang="es-CR" sz="1200" kern="1200" dirty="0"/>
        </a:p>
      </dsp:txBody>
      <dsp:txXfrm>
        <a:off x="2910928" y="2098129"/>
        <a:ext cx="2306142" cy="1222408"/>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ED80B1-30D1-4E46-9520-09BE51B12761}">
      <dsp:nvSpPr>
        <dsp:cNvPr id="0" name=""/>
        <dsp:cNvSpPr/>
      </dsp:nvSpPr>
      <dsp:spPr>
        <a:xfrm rot="16200000">
          <a:off x="677333" y="-677333"/>
          <a:ext cx="2709333" cy="4064000"/>
        </a:xfrm>
        <a:prstGeom prst="round1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just" defTabSz="488950">
            <a:lnSpc>
              <a:spcPct val="90000"/>
            </a:lnSpc>
            <a:spcBef>
              <a:spcPct val="0"/>
            </a:spcBef>
            <a:spcAft>
              <a:spcPct val="35000"/>
            </a:spcAft>
            <a:buNone/>
          </a:pPr>
          <a:r>
            <a:rPr lang="es-CR" sz="1100" kern="1200" dirty="0"/>
            <a:t>Es uno de los principios rectores que garantizan que las adquisiciones del Estado sean eficientes y sostenibles. Este principio exige que los bienes, servicios u obras adquiridos mediante contratación pública cumplan con estándares tecnológicos actualizados, evitando la obsolescencia y asegurando interoperabilidad, durabilidad y adaptabilidad a futuros avances.</a:t>
          </a:r>
        </a:p>
      </dsp:txBody>
      <dsp:txXfrm rot="5400000">
        <a:off x="-1" y="1"/>
        <a:ext cx="4064000" cy="2032000"/>
      </dsp:txXfrm>
    </dsp:sp>
    <dsp:sp modelId="{B1723B70-CCBA-4DED-9B2D-E9A58470EC37}">
      <dsp:nvSpPr>
        <dsp:cNvPr id="0" name=""/>
        <dsp:cNvSpPr/>
      </dsp:nvSpPr>
      <dsp:spPr>
        <a:xfrm>
          <a:off x="4064000" y="0"/>
          <a:ext cx="4064000" cy="2709333"/>
        </a:xfrm>
        <a:prstGeom prst="round1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just" defTabSz="488950">
            <a:lnSpc>
              <a:spcPct val="90000"/>
            </a:lnSpc>
            <a:spcBef>
              <a:spcPct val="0"/>
            </a:spcBef>
            <a:spcAft>
              <a:spcPct val="35000"/>
            </a:spcAft>
            <a:buNone/>
          </a:pPr>
          <a:r>
            <a:rPr lang="es-CR" sz="1100" kern="1200" dirty="0"/>
            <a:t>¿Como se implementa este principio en el Proceso de Contratación? </a:t>
          </a:r>
        </a:p>
        <a:p>
          <a:pPr marL="0" lvl="0" indent="0" algn="just" defTabSz="488950">
            <a:lnSpc>
              <a:spcPct val="90000"/>
            </a:lnSpc>
            <a:spcBef>
              <a:spcPct val="0"/>
            </a:spcBef>
            <a:spcAft>
              <a:spcPct val="35000"/>
            </a:spcAft>
            <a:buNone/>
          </a:pPr>
          <a:r>
            <a:rPr lang="es-CR" sz="1100" kern="1200" dirty="0"/>
            <a:t>- En especificaciones técnicas: Inclusión de requisitos como normas ISO, certificaciones de eficiencia energética o compatibilidad con estándares internacionales. También se puede hacer por medio de requerimientos de funcionalidad sin ser tan específico en los atributos técnicos para dejar un mayor margen de propuestas innovadoras por parte de los potenciales proveedores.</a:t>
          </a:r>
        </a:p>
      </dsp:txBody>
      <dsp:txXfrm>
        <a:off x="4064000" y="0"/>
        <a:ext cx="4064000" cy="2032000"/>
      </dsp:txXfrm>
    </dsp:sp>
    <dsp:sp modelId="{B2A6DE85-4FF0-43D2-8B9A-84347CA831E1}">
      <dsp:nvSpPr>
        <dsp:cNvPr id="0" name=""/>
        <dsp:cNvSpPr/>
      </dsp:nvSpPr>
      <dsp:spPr>
        <a:xfrm rot="10800000">
          <a:off x="0" y="2709333"/>
          <a:ext cx="4064000" cy="2709333"/>
        </a:xfrm>
        <a:prstGeom prst="round1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just" defTabSz="488950">
            <a:lnSpc>
              <a:spcPct val="90000"/>
            </a:lnSpc>
            <a:spcBef>
              <a:spcPct val="0"/>
            </a:spcBef>
            <a:spcAft>
              <a:spcPct val="35000"/>
            </a:spcAft>
            <a:buNone/>
          </a:pPr>
          <a:r>
            <a:rPr lang="es-CR" sz="1100" kern="1200" dirty="0"/>
            <a:t>Se puede deducir que los objetivos del Principio son: </a:t>
          </a:r>
        </a:p>
        <a:p>
          <a:pPr marL="0" lvl="0" indent="0" algn="just" defTabSz="488950">
            <a:lnSpc>
              <a:spcPct val="90000"/>
            </a:lnSpc>
            <a:spcBef>
              <a:spcPct val="0"/>
            </a:spcBef>
            <a:spcAft>
              <a:spcPct val="35000"/>
            </a:spcAft>
            <a:buNone/>
          </a:pPr>
          <a:r>
            <a:rPr lang="es-CR" sz="1100" kern="1200" dirty="0"/>
            <a:t>1. Prevenir la Obsolescencia: Evitar que el Estado invierta en tecnología que pronto quedará obsoleta. </a:t>
          </a:r>
        </a:p>
        <a:p>
          <a:pPr marL="0" lvl="0" indent="0" algn="just" defTabSz="488950">
            <a:lnSpc>
              <a:spcPct val="90000"/>
            </a:lnSpc>
            <a:spcBef>
              <a:spcPct val="0"/>
            </a:spcBef>
            <a:spcAft>
              <a:spcPct val="35000"/>
            </a:spcAft>
            <a:buNone/>
          </a:pPr>
          <a:r>
            <a:rPr lang="es-CR" sz="1100" kern="1200" dirty="0"/>
            <a:t>2. Garantizar Compatibilidad: Asegurar que los sistemas nuevos sean integrables con infraestructura existente. </a:t>
          </a:r>
        </a:p>
        <a:p>
          <a:pPr marL="0" lvl="0" indent="0" algn="just" defTabSz="488950">
            <a:lnSpc>
              <a:spcPct val="90000"/>
            </a:lnSpc>
            <a:spcBef>
              <a:spcPct val="0"/>
            </a:spcBef>
            <a:spcAft>
              <a:spcPct val="35000"/>
            </a:spcAft>
            <a:buNone/>
          </a:pPr>
          <a:r>
            <a:rPr lang="es-CR" sz="1100" kern="1200" dirty="0"/>
            <a:t>3. Promover Innovación y Competitividad: Incentivar a proveedores a ofrecer soluciones modernas. </a:t>
          </a:r>
        </a:p>
        <a:p>
          <a:pPr marL="0" lvl="0" indent="0" algn="just" defTabSz="488950">
            <a:lnSpc>
              <a:spcPct val="90000"/>
            </a:lnSpc>
            <a:spcBef>
              <a:spcPct val="0"/>
            </a:spcBef>
            <a:spcAft>
              <a:spcPct val="35000"/>
            </a:spcAft>
            <a:buNone/>
          </a:pPr>
          <a:r>
            <a:rPr lang="es-CR" sz="1100" kern="1200" dirty="0"/>
            <a:t>4. Optimizar Recursos Públicos: Maximizar el valor del gasto público a largo plazo (relación directa con el principio del Valor por el dinero). </a:t>
          </a:r>
        </a:p>
      </dsp:txBody>
      <dsp:txXfrm rot="10800000">
        <a:off x="0" y="3386666"/>
        <a:ext cx="4064000" cy="2032000"/>
      </dsp:txXfrm>
    </dsp:sp>
    <dsp:sp modelId="{747622FB-B0D8-4198-9EE6-2D3EFC28CD86}">
      <dsp:nvSpPr>
        <dsp:cNvPr id="0" name=""/>
        <dsp:cNvSpPr/>
      </dsp:nvSpPr>
      <dsp:spPr>
        <a:xfrm rot="5400000">
          <a:off x="4741333" y="2032000"/>
          <a:ext cx="2709333" cy="4064000"/>
        </a:xfrm>
        <a:prstGeom prst="round1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8232" tIns="78232" rIns="78232" bIns="78232" numCol="1" spcCol="1270" anchor="ctr" anchorCtr="0">
          <a:noAutofit/>
        </a:bodyPr>
        <a:lstStyle/>
        <a:p>
          <a:pPr marL="0" lvl="0" indent="0" algn="just" defTabSz="488950">
            <a:lnSpc>
              <a:spcPct val="90000"/>
            </a:lnSpc>
            <a:spcBef>
              <a:spcPct val="0"/>
            </a:spcBef>
            <a:spcAft>
              <a:spcPct val="35000"/>
            </a:spcAft>
            <a:buNone/>
          </a:pPr>
          <a:endParaRPr lang="es-CR" sz="1100" kern="1200" dirty="0"/>
        </a:p>
        <a:p>
          <a:pPr marL="0" lvl="0" indent="0" algn="just" defTabSz="488950">
            <a:lnSpc>
              <a:spcPct val="90000"/>
            </a:lnSpc>
            <a:spcBef>
              <a:spcPct val="0"/>
            </a:spcBef>
            <a:spcAft>
              <a:spcPct val="35000"/>
            </a:spcAft>
            <a:buNone/>
          </a:pPr>
          <a:r>
            <a:rPr lang="es-CR" sz="1100" kern="1200" dirty="0"/>
            <a:t>¿Como se implementa este principio en el Proceso de Contratación?  </a:t>
          </a:r>
        </a:p>
        <a:p>
          <a:pPr marL="0" lvl="0" indent="0" algn="just" defTabSz="488950">
            <a:lnSpc>
              <a:spcPct val="90000"/>
            </a:lnSpc>
            <a:spcBef>
              <a:spcPct val="0"/>
            </a:spcBef>
            <a:spcAft>
              <a:spcPct val="35000"/>
            </a:spcAft>
            <a:buNone/>
          </a:pPr>
          <a:r>
            <a:rPr lang="es-CR" sz="1100" kern="1200" dirty="0"/>
            <a:t>- Criterios de Evaluación: Ponderación de la tecnología actualizada en las propuestas, lo que implica desarrollar factores de evaluación sobre aspectos específicos relacionados con la innovación tecnológica, situación que debe ser coordinada con la Proveeduría Institucional para que el diseño del factor de evaluación se ajuste a los requerimientos de la normativa y del sistema digital unificado (SICOP). </a:t>
          </a:r>
        </a:p>
      </dsp:txBody>
      <dsp:txXfrm rot="-5400000">
        <a:off x="4063999" y="3386666"/>
        <a:ext cx="4064000" cy="2032000"/>
      </dsp:txXfrm>
    </dsp:sp>
    <dsp:sp modelId="{EF1A7405-112B-4A75-A579-9CFB9F5F1FDE}">
      <dsp:nvSpPr>
        <dsp:cNvPr id="0" name=""/>
        <dsp:cNvSpPr/>
      </dsp:nvSpPr>
      <dsp:spPr>
        <a:xfrm>
          <a:off x="2844799" y="2032000"/>
          <a:ext cx="2438400" cy="1354666"/>
        </a:xfrm>
        <a:prstGeom prst="roundRect">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MX" sz="1100" b="1" kern="1200" dirty="0"/>
            <a:t>Principio de Vigencia Tecnológica.</a:t>
          </a:r>
          <a:endParaRPr lang="es-CR" sz="1100" kern="1200" dirty="0"/>
        </a:p>
      </dsp:txBody>
      <dsp:txXfrm>
        <a:off x="2910928" y="2098129"/>
        <a:ext cx="2306142" cy="122240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ED80B1-30D1-4E46-9520-09BE51B12761}">
      <dsp:nvSpPr>
        <dsp:cNvPr id="0" name=""/>
        <dsp:cNvSpPr/>
      </dsp:nvSpPr>
      <dsp:spPr>
        <a:xfrm rot="16200000">
          <a:off x="677333" y="-677333"/>
          <a:ext cx="2709333" cy="4064000"/>
        </a:xfrm>
        <a:prstGeom prst="round1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just" defTabSz="533400">
            <a:lnSpc>
              <a:spcPct val="90000"/>
            </a:lnSpc>
            <a:spcBef>
              <a:spcPct val="0"/>
            </a:spcBef>
            <a:spcAft>
              <a:spcPct val="35000"/>
            </a:spcAft>
            <a:buNone/>
          </a:pPr>
          <a:r>
            <a:rPr lang="es-CR" sz="1200" kern="1200" dirty="0"/>
            <a:t>¿Como se implementa este principio en el Proceso de Contratación? </a:t>
          </a:r>
        </a:p>
        <a:p>
          <a:pPr marL="0" lvl="0" indent="0" algn="just" defTabSz="533400">
            <a:lnSpc>
              <a:spcPct val="90000"/>
            </a:lnSpc>
            <a:spcBef>
              <a:spcPct val="0"/>
            </a:spcBef>
            <a:spcAft>
              <a:spcPct val="35000"/>
            </a:spcAft>
            <a:buNone/>
          </a:pPr>
          <a:r>
            <a:rPr lang="es-CR" sz="1200" kern="1200" dirty="0"/>
            <a:t>- Garantías y Soporte: Exigencia de garantías de actualización o mantenimiento técnico que pueden ser gestionadas como garantías post venta y que se respaldan en la normativa como cualquier otra “garantía de funcionamiento” que se gestiona y que ocasionalmente requiere la intervención de la PI. Este tipo de cosas deben quedar expresamente reguladas en el pliego de condiciones. </a:t>
          </a:r>
        </a:p>
      </dsp:txBody>
      <dsp:txXfrm rot="5400000">
        <a:off x="-1" y="1"/>
        <a:ext cx="4064000" cy="2032000"/>
      </dsp:txXfrm>
    </dsp:sp>
    <dsp:sp modelId="{B1723B70-CCBA-4DED-9B2D-E9A58470EC37}">
      <dsp:nvSpPr>
        <dsp:cNvPr id="0" name=""/>
        <dsp:cNvSpPr/>
      </dsp:nvSpPr>
      <dsp:spPr>
        <a:xfrm>
          <a:off x="4064000" y="0"/>
          <a:ext cx="4064000" cy="2709333"/>
        </a:xfrm>
        <a:prstGeom prst="round1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just" defTabSz="533400">
            <a:lnSpc>
              <a:spcPct val="90000"/>
            </a:lnSpc>
            <a:spcBef>
              <a:spcPct val="0"/>
            </a:spcBef>
            <a:spcAft>
              <a:spcPct val="35000"/>
            </a:spcAft>
            <a:buNone/>
          </a:pPr>
          <a:r>
            <a:rPr lang="es-CR" sz="1200" kern="1200" dirty="0"/>
            <a:t>1. Tecnologías de la Información </a:t>
          </a:r>
        </a:p>
        <a:p>
          <a:pPr marL="0" lvl="0" indent="0" algn="just" defTabSz="533400">
            <a:lnSpc>
              <a:spcPct val="90000"/>
            </a:lnSpc>
            <a:spcBef>
              <a:spcPct val="0"/>
            </a:spcBef>
            <a:spcAft>
              <a:spcPct val="35000"/>
            </a:spcAft>
            <a:buNone/>
          </a:pPr>
          <a:r>
            <a:rPr lang="es-CR" sz="1200" kern="1200" dirty="0"/>
            <a:t>- Adquisición de Computadoras: Especificar procesadores de última generación (ej. Intel Core i5/i7 de 12ª generación) y sistemas operativos con soporte vigente (ej. Windows 11). Esta es una situación que CGT aplica de manera ordinaria en la definición de estándares de computadoras. </a:t>
          </a:r>
        </a:p>
        <a:p>
          <a:pPr marL="0" lvl="0" indent="0" algn="just" defTabSz="533400">
            <a:lnSpc>
              <a:spcPct val="90000"/>
            </a:lnSpc>
            <a:spcBef>
              <a:spcPct val="0"/>
            </a:spcBef>
            <a:spcAft>
              <a:spcPct val="35000"/>
            </a:spcAft>
            <a:buNone/>
          </a:pPr>
          <a:r>
            <a:rPr lang="es-CR" sz="1200" kern="1200" dirty="0"/>
            <a:t>- Software Público: Contratar plataformas en la nube con certificaciones de seguridad (ISO 27001) y actualizaciones automáticas. </a:t>
          </a:r>
        </a:p>
      </dsp:txBody>
      <dsp:txXfrm>
        <a:off x="4064000" y="0"/>
        <a:ext cx="4064000" cy="2032000"/>
      </dsp:txXfrm>
    </dsp:sp>
    <dsp:sp modelId="{B2A6DE85-4FF0-43D2-8B9A-84347CA831E1}">
      <dsp:nvSpPr>
        <dsp:cNvPr id="0" name=""/>
        <dsp:cNvSpPr/>
      </dsp:nvSpPr>
      <dsp:spPr>
        <a:xfrm rot="10800000">
          <a:off x="0" y="2709333"/>
          <a:ext cx="4064000" cy="2709333"/>
        </a:xfrm>
        <a:prstGeom prst="round1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just" defTabSz="533400">
            <a:lnSpc>
              <a:spcPct val="90000"/>
            </a:lnSpc>
            <a:spcBef>
              <a:spcPct val="0"/>
            </a:spcBef>
            <a:spcAft>
              <a:spcPct val="35000"/>
            </a:spcAft>
            <a:buNone/>
          </a:pPr>
          <a:r>
            <a:rPr lang="es-CR" sz="1200" kern="1200" dirty="0"/>
            <a:t>De momento no ha sido posible identificar situaciones concretas en las que la Contraloría General de la República haya hecho una aplicación concreta de este principio, sin embargo, apoyados en situaciones encontradas en el internet, se puede “construir los siguientes ejemplos de como se presentaría este principio en situaciones reales. </a:t>
          </a:r>
        </a:p>
      </dsp:txBody>
      <dsp:txXfrm rot="10800000">
        <a:off x="0" y="3386666"/>
        <a:ext cx="4064000" cy="2032000"/>
      </dsp:txXfrm>
    </dsp:sp>
    <dsp:sp modelId="{747622FB-B0D8-4198-9EE6-2D3EFC28CD86}">
      <dsp:nvSpPr>
        <dsp:cNvPr id="0" name=""/>
        <dsp:cNvSpPr/>
      </dsp:nvSpPr>
      <dsp:spPr>
        <a:xfrm rot="5400000">
          <a:off x="4741333" y="2032000"/>
          <a:ext cx="2709333" cy="4064000"/>
        </a:xfrm>
        <a:prstGeom prst="round1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just" defTabSz="533400">
            <a:lnSpc>
              <a:spcPct val="90000"/>
            </a:lnSpc>
            <a:spcBef>
              <a:spcPct val="0"/>
            </a:spcBef>
            <a:spcAft>
              <a:spcPct val="35000"/>
            </a:spcAft>
            <a:buNone/>
          </a:pPr>
          <a:r>
            <a:rPr lang="es-CR" sz="1200" kern="1200" dirty="0"/>
            <a:t>2. Infraestructura Sostenible </a:t>
          </a:r>
        </a:p>
        <a:p>
          <a:pPr marL="0" lvl="0" indent="0" algn="just" defTabSz="533400">
            <a:lnSpc>
              <a:spcPct val="90000"/>
            </a:lnSpc>
            <a:spcBef>
              <a:spcPct val="0"/>
            </a:spcBef>
            <a:spcAft>
              <a:spcPct val="35000"/>
            </a:spcAft>
            <a:buNone/>
          </a:pPr>
          <a:r>
            <a:rPr lang="es-CR" sz="1200" kern="1200" dirty="0"/>
            <a:t>- Alumbrado en las instalaciones públicas: Instalar luces LED con sensores de movimiento y conexión a redes inteligentes. Esto ya es considerado por PRODEMI en las obras nuevas. </a:t>
          </a:r>
        </a:p>
        <a:p>
          <a:pPr marL="0" lvl="0" indent="0" algn="just" defTabSz="533400">
            <a:lnSpc>
              <a:spcPct val="90000"/>
            </a:lnSpc>
            <a:spcBef>
              <a:spcPct val="0"/>
            </a:spcBef>
            <a:spcAft>
              <a:spcPct val="35000"/>
            </a:spcAft>
            <a:buNone/>
          </a:pPr>
          <a:r>
            <a:rPr lang="es-CR" sz="1200" kern="1200" dirty="0"/>
            <a:t>- Construcción de obra pública: Utilizar materiales ecoeficientes en las construcciones, con diseños que permitan ahorro energético por mejoras en las condiciones de iluminación y circulación de aire. Esto ya es considerado por PRODEMI en las obras nuevas. </a:t>
          </a:r>
        </a:p>
      </dsp:txBody>
      <dsp:txXfrm rot="-5400000">
        <a:off x="4063999" y="3386666"/>
        <a:ext cx="4064000" cy="2032000"/>
      </dsp:txXfrm>
    </dsp:sp>
    <dsp:sp modelId="{EF1A7405-112B-4A75-A579-9CFB9F5F1FDE}">
      <dsp:nvSpPr>
        <dsp:cNvPr id="0" name=""/>
        <dsp:cNvSpPr/>
      </dsp:nvSpPr>
      <dsp:spPr>
        <a:xfrm>
          <a:off x="2844799" y="2032000"/>
          <a:ext cx="2438400" cy="1354666"/>
        </a:xfrm>
        <a:prstGeom prst="roundRect">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s-MX" sz="1200" b="1" kern="1200" dirty="0"/>
            <a:t>Principio de Vigencia Tecnológica.</a:t>
          </a:r>
          <a:endParaRPr lang="es-CR" sz="1200" kern="1200" dirty="0"/>
        </a:p>
      </dsp:txBody>
      <dsp:txXfrm>
        <a:off x="2910928" y="2098129"/>
        <a:ext cx="2306142" cy="1222408"/>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ED80B1-30D1-4E46-9520-09BE51B12761}">
      <dsp:nvSpPr>
        <dsp:cNvPr id="0" name=""/>
        <dsp:cNvSpPr/>
      </dsp:nvSpPr>
      <dsp:spPr>
        <a:xfrm rot="16200000">
          <a:off x="677333" y="-677333"/>
          <a:ext cx="2709333" cy="4064000"/>
        </a:xfrm>
        <a:prstGeom prst="round1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just" defTabSz="400050">
            <a:lnSpc>
              <a:spcPct val="90000"/>
            </a:lnSpc>
            <a:spcBef>
              <a:spcPct val="0"/>
            </a:spcBef>
            <a:spcAft>
              <a:spcPct val="35000"/>
            </a:spcAft>
            <a:buNone/>
          </a:pPr>
          <a:r>
            <a:rPr lang="es-CR" sz="900" kern="1200" dirty="0"/>
            <a:t>4. Transporte </a:t>
          </a:r>
        </a:p>
        <a:p>
          <a:pPr marL="0" lvl="0" indent="0" algn="just" defTabSz="400050">
            <a:lnSpc>
              <a:spcPct val="90000"/>
            </a:lnSpc>
            <a:spcBef>
              <a:spcPct val="0"/>
            </a:spcBef>
            <a:spcAft>
              <a:spcPct val="35000"/>
            </a:spcAft>
            <a:buNone/>
          </a:pPr>
          <a:r>
            <a:rPr lang="es-CR" sz="900" kern="1200" dirty="0"/>
            <a:t>- Flota Vehicular: Comprar vehículos 100% eléctricos con autonomía superior y características técnicas que en principio les permiten ser funcionales para los objetivos de la unidad solicitante. Ya la UNA adquirió este tipo de vehículos recientemente. Igualmente, el avance tecnológico podría permitir en el corto plazo que se incluya nuevas funcionalidades en este tipo de “equipos de trabajo” que permitan optimizar su uso para mejorar eficiencia y eficacia en el uso de los recursos públicos. </a:t>
          </a:r>
        </a:p>
        <a:p>
          <a:pPr marL="0" lvl="0" indent="0" algn="just" defTabSz="400050">
            <a:lnSpc>
              <a:spcPct val="90000"/>
            </a:lnSpc>
            <a:spcBef>
              <a:spcPct val="0"/>
            </a:spcBef>
            <a:spcAft>
              <a:spcPct val="35000"/>
            </a:spcAft>
            <a:buNone/>
          </a:pPr>
          <a:endParaRPr lang="es-CR" sz="900" kern="1200" dirty="0"/>
        </a:p>
        <a:p>
          <a:pPr marL="0" lvl="0" indent="0" algn="just" defTabSz="400050">
            <a:lnSpc>
              <a:spcPct val="90000"/>
            </a:lnSpc>
            <a:spcBef>
              <a:spcPct val="0"/>
            </a:spcBef>
            <a:spcAft>
              <a:spcPct val="35000"/>
            </a:spcAft>
            <a:buNone/>
          </a:pPr>
          <a:r>
            <a:rPr lang="es-CR" sz="900" kern="1200" dirty="0"/>
            <a:t>- Sistemas de Acceso a los espacios de estacionamiento: La UNA ha implementado tecnología RFID para ingreso automático a los estacionamientos, reduciendo congestión. </a:t>
          </a:r>
        </a:p>
      </dsp:txBody>
      <dsp:txXfrm rot="5400000">
        <a:off x="-1" y="1"/>
        <a:ext cx="4064000" cy="2032000"/>
      </dsp:txXfrm>
    </dsp:sp>
    <dsp:sp modelId="{B1723B70-CCBA-4DED-9B2D-E9A58470EC37}">
      <dsp:nvSpPr>
        <dsp:cNvPr id="0" name=""/>
        <dsp:cNvSpPr/>
      </dsp:nvSpPr>
      <dsp:spPr>
        <a:xfrm>
          <a:off x="4064000" y="0"/>
          <a:ext cx="4064000" cy="2709333"/>
        </a:xfrm>
        <a:prstGeom prst="round1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just" defTabSz="400050">
            <a:lnSpc>
              <a:spcPct val="90000"/>
            </a:lnSpc>
            <a:spcBef>
              <a:spcPct val="0"/>
            </a:spcBef>
            <a:spcAft>
              <a:spcPct val="35000"/>
            </a:spcAft>
            <a:buNone/>
          </a:pPr>
          <a:r>
            <a:rPr lang="es-CR" sz="900" b="1" kern="1200" dirty="0"/>
            <a:t>Conclusión </a:t>
          </a:r>
        </a:p>
        <a:p>
          <a:pPr marL="0" lvl="0" indent="0" algn="just" defTabSz="400050">
            <a:lnSpc>
              <a:spcPct val="90000"/>
            </a:lnSpc>
            <a:spcBef>
              <a:spcPct val="0"/>
            </a:spcBef>
            <a:spcAft>
              <a:spcPct val="35000"/>
            </a:spcAft>
            <a:buNone/>
          </a:pPr>
          <a:r>
            <a:rPr lang="es-CR" sz="900" kern="1200" dirty="0"/>
            <a:t>El principio de vigencia tecnológica en Costa Rica busca modernizar la administración pública mediante compras inteligentes y sostenibles. Su correcta aplicación no solo evita el desperdicio de recursos, sino que también impulsa la innovación y mejora la calidad de los servicios ciudadanos. </a:t>
          </a:r>
        </a:p>
      </dsp:txBody>
      <dsp:txXfrm>
        <a:off x="4064000" y="0"/>
        <a:ext cx="4064000" cy="2032000"/>
      </dsp:txXfrm>
    </dsp:sp>
    <dsp:sp modelId="{B2A6DE85-4FF0-43D2-8B9A-84347CA831E1}">
      <dsp:nvSpPr>
        <dsp:cNvPr id="0" name=""/>
        <dsp:cNvSpPr/>
      </dsp:nvSpPr>
      <dsp:spPr>
        <a:xfrm rot="10800000">
          <a:off x="0" y="2709333"/>
          <a:ext cx="4064000" cy="2709333"/>
        </a:xfrm>
        <a:prstGeom prst="round1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just" defTabSz="400050">
            <a:lnSpc>
              <a:spcPct val="90000"/>
            </a:lnSpc>
            <a:spcBef>
              <a:spcPct val="0"/>
            </a:spcBef>
            <a:spcAft>
              <a:spcPct val="35000"/>
            </a:spcAft>
            <a:buNone/>
          </a:pPr>
          <a:r>
            <a:rPr lang="es-CR" sz="900" kern="1200" dirty="0"/>
            <a:t>Retos y Consideraciones en la aplicación de este principio: </a:t>
          </a:r>
        </a:p>
        <a:p>
          <a:pPr marL="0" lvl="0" indent="0" algn="just" defTabSz="400050">
            <a:lnSpc>
              <a:spcPct val="90000"/>
            </a:lnSpc>
            <a:spcBef>
              <a:spcPct val="0"/>
            </a:spcBef>
            <a:spcAft>
              <a:spcPct val="35000"/>
            </a:spcAft>
            <a:buNone/>
          </a:pPr>
          <a:r>
            <a:rPr lang="es-CR" sz="900" kern="1200" dirty="0"/>
            <a:t>- Análisis de costo vs. Beneficio: Se debe buscar equilibrar la incorporación de tecnología de punta con presupuestos limitados. </a:t>
          </a:r>
        </a:p>
        <a:p>
          <a:pPr marL="0" lvl="0" indent="0" algn="just" defTabSz="400050">
            <a:lnSpc>
              <a:spcPct val="90000"/>
            </a:lnSpc>
            <a:spcBef>
              <a:spcPct val="0"/>
            </a:spcBef>
            <a:spcAft>
              <a:spcPct val="35000"/>
            </a:spcAft>
            <a:buNone/>
          </a:pPr>
          <a:r>
            <a:rPr lang="es-CR" sz="900" kern="1200" dirty="0"/>
            <a:t>- Capacitación y desarrollo de capacidades: Incluir cláusulas de entrenamiento para funcionarios en licitaciones de software o equipo complejo. </a:t>
          </a:r>
        </a:p>
        <a:p>
          <a:pPr marL="0" lvl="0" indent="0" algn="just" defTabSz="400050">
            <a:lnSpc>
              <a:spcPct val="90000"/>
            </a:lnSpc>
            <a:spcBef>
              <a:spcPct val="0"/>
            </a:spcBef>
            <a:spcAft>
              <a:spcPct val="35000"/>
            </a:spcAft>
            <a:buNone/>
          </a:pPr>
          <a:r>
            <a:rPr lang="es-CR" sz="900" kern="1200" dirty="0"/>
            <a:t>- Accesibilidad del Mercado: Evitar especificaciones demasiado restrictivas que excluyan a </a:t>
          </a:r>
          <a:r>
            <a:rPr lang="es-CR" sz="900" kern="1200" dirty="0" err="1"/>
            <a:t>PYMEs</a:t>
          </a:r>
          <a:r>
            <a:rPr lang="es-CR" sz="900" kern="1200" dirty="0"/>
            <a:t> (Relacionado con el principio de sostenibilidad social y ambiental). </a:t>
          </a:r>
        </a:p>
      </dsp:txBody>
      <dsp:txXfrm rot="10800000">
        <a:off x="0" y="3386666"/>
        <a:ext cx="4064000" cy="2032000"/>
      </dsp:txXfrm>
    </dsp:sp>
    <dsp:sp modelId="{747622FB-B0D8-4198-9EE6-2D3EFC28CD86}">
      <dsp:nvSpPr>
        <dsp:cNvPr id="0" name=""/>
        <dsp:cNvSpPr/>
      </dsp:nvSpPr>
      <dsp:spPr>
        <a:xfrm rot="5400000">
          <a:off x="4741333" y="2032000"/>
          <a:ext cx="2709333" cy="4064000"/>
        </a:xfrm>
        <a:prstGeom prst="round1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just" defTabSz="400050">
            <a:lnSpc>
              <a:spcPct val="90000"/>
            </a:lnSpc>
            <a:spcBef>
              <a:spcPct val="0"/>
            </a:spcBef>
            <a:spcAft>
              <a:spcPct val="35000"/>
            </a:spcAft>
            <a:buNone/>
          </a:pPr>
          <a:endParaRPr lang="es-CR" sz="900" kern="1200" dirty="0"/>
        </a:p>
      </dsp:txBody>
      <dsp:txXfrm rot="-5400000">
        <a:off x="4063999" y="3386666"/>
        <a:ext cx="4064000" cy="2032000"/>
      </dsp:txXfrm>
    </dsp:sp>
    <dsp:sp modelId="{EF1A7405-112B-4A75-A579-9CFB9F5F1FDE}">
      <dsp:nvSpPr>
        <dsp:cNvPr id="0" name=""/>
        <dsp:cNvSpPr/>
      </dsp:nvSpPr>
      <dsp:spPr>
        <a:xfrm>
          <a:off x="2844799" y="2032000"/>
          <a:ext cx="2438400" cy="1354666"/>
        </a:xfrm>
        <a:prstGeom prst="roundRect">
          <a:avLst/>
        </a:prstGeom>
        <a:solidFill>
          <a:schemeClr val="accent1">
            <a:tint val="60000"/>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MX" sz="900" b="1" kern="1200" dirty="0"/>
            <a:t>Principio de Vigencia Tecnológica.</a:t>
          </a:r>
          <a:endParaRPr lang="es-CR" sz="900" kern="1200" dirty="0"/>
        </a:p>
      </dsp:txBody>
      <dsp:txXfrm>
        <a:off x="2910928" y="2098129"/>
        <a:ext cx="2306142" cy="1222408"/>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1A08E5-5E40-4BBD-8BBD-3B370678773F}">
      <dsp:nvSpPr>
        <dsp:cNvPr id="0" name=""/>
        <dsp:cNvSpPr/>
      </dsp:nvSpPr>
      <dsp:spPr>
        <a:xfrm>
          <a:off x="2730226" y="1779588"/>
          <a:ext cx="596101" cy="91440"/>
        </a:xfrm>
        <a:custGeom>
          <a:avLst/>
          <a:gdLst/>
          <a:ahLst/>
          <a:cxnLst/>
          <a:rect l="0" t="0" r="0" b="0"/>
          <a:pathLst>
            <a:path>
              <a:moveTo>
                <a:pt x="0" y="45720"/>
              </a:moveTo>
              <a:lnTo>
                <a:pt x="596101" y="45720"/>
              </a:lnTo>
            </a:path>
          </a:pathLst>
        </a:custGeom>
        <a:noFill/>
        <a:ln w="12700" cap="flat" cmpd="sng" algn="ctr">
          <a:solidFill>
            <a:schemeClr val="accent4">
              <a:shade val="90000"/>
              <a:hueOff val="0"/>
              <a:satOff val="0"/>
              <a:lumOff val="0"/>
              <a:alphaOff val="0"/>
            </a:schemeClr>
          </a:solidFill>
          <a:prstDash val="solid"/>
          <a:miter lim="800000"/>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R" sz="500" kern="1200"/>
        </a:p>
      </dsp:txBody>
      <dsp:txXfrm>
        <a:off x="3012610" y="1822174"/>
        <a:ext cx="31335" cy="6267"/>
      </dsp:txXfrm>
    </dsp:sp>
    <dsp:sp modelId="{1FFA0752-00EC-4580-8E6A-9D4946D6B722}">
      <dsp:nvSpPr>
        <dsp:cNvPr id="0" name=""/>
        <dsp:cNvSpPr/>
      </dsp:nvSpPr>
      <dsp:spPr>
        <a:xfrm>
          <a:off x="7238" y="1007871"/>
          <a:ext cx="2724788" cy="1634873"/>
        </a:xfrm>
        <a:prstGeom prst="rect">
          <a:avLst/>
        </a:prstGeom>
        <a:gradFill rotWithShape="0">
          <a:gsLst>
            <a:gs pos="0">
              <a:schemeClr val="accent4">
                <a:shade val="80000"/>
                <a:hueOff val="0"/>
                <a:satOff val="0"/>
                <a:lumOff val="0"/>
                <a:alphaOff val="0"/>
                <a:satMod val="103000"/>
                <a:lumMod val="102000"/>
                <a:tint val="94000"/>
              </a:schemeClr>
            </a:gs>
            <a:gs pos="50000">
              <a:schemeClr val="accent4">
                <a:shade val="80000"/>
                <a:hueOff val="0"/>
                <a:satOff val="0"/>
                <a:lumOff val="0"/>
                <a:alphaOff val="0"/>
                <a:satMod val="110000"/>
                <a:lumMod val="100000"/>
                <a:shade val="100000"/>
              </a:schemeClr>
            </a:gs>
            <a:gs pos="100000">
              <a:schemeClr val="accent4">
                <a:shade val="8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SzPts val="1000"/>
            <a:buFont typeface="Courier New" panose="02070309020205020404" pitchFamily="49" charset="0"/>
            <a:buNone/>
          </a:pPr>
          <a:r>
            <a:rPr lang="es-CR" sz="1200" b="1" kern="1200" dirty="0"/>
            <a:t>Rango constitucional</a:t>
          </a:r>
          <a:r>
            <a:rPr lang="es-CR" sz="1200" kern="1200" dirty="0"/>
            <a:t>: Garantiza el </a:t>
          </a:r>
          <a:r>
            <a:rPr lang="es-CR" sz="1200" i="1" kern="1200" dirty="0"/>
            <a:t>equilibrio económico</a:t>
          </a:r>
          <a:r>
            <a:rPr lang="es-CR" sz="1200" kern="1200" dirty="0"/>
            <a:t> de los contratos con el Estado.</a:t>
          </a:r>
        </a:p>
        <a:p>
          <a:pPr marL="0" lvl="0" indent="0" algn="ctr" defTabSz="533400">
            <a:lnSpc>
              <a:spcPct val="90000"/>
            </a:lnSpc>
            <a:spcBef>
              <a:spcPct val="0"/>
            </a:spcBef>
            <a:spcAft>
              <a:spcPct val="35000"/>
            </a:spcAft>
            <a:buSzPts val="1000"/>
            <a:buFont typeface="Courier New" panose="02070309020205020404" pitchFamily="49" charset="0"/>
            <a:buNone/>
          </a:pPr>
          <a:r>
            <a:rPr lang="es-CR" sz="1200" b="1" kern="1200" dirty="0"/>
            <a:t>Protege al contratista frente a</a:t>
          </a:r>
          <a:r>
            <a:rPr lang="es-CR" sz="1200" kern="1200" dirty="0"/>
            <a:t>:</a:t>
          </a:r>
        </a:p>
        <a:p>
          <a:pPr marL="0" lvl="0" indent="0" algn="ctr" defTabSz="533400">
            <a:lnSpc>
              <a:spcPct val="90000"/>
            </a:lnSpc>
            <a:spcBef>
              <a:spcPct val="0"/>
            </a:spcBef>
            <a:spcAft>
              <a:spcPct val="35000"/>
            </a:spcAft>
            <a:buSzPts val="1000"/>
            <a:buFont typeface="Courier New" panose="02070309020205020404" pitchFamily="49" charset="0"/>
            <a:buNone/>
          </a:pPr>
          <a:r>
            <a:rPr lang="es-CR" sz="1200" kern="1200" dirty="0"/>
            <a:t>Modificaciones unilaterales injustificadas por la Administración.</a:t>
          </a:r>
        </a:p>
        <a:p>
          <a:pPr marL="0" lvl="0" indent="0" algn="ctr" defTabSz="533400">
            <a:lnSpc>
              <a:spcPct val="90000"/>
            </a:lnSpc>
            <a:spcBef>
              <a:spcPct val="0"/>
            </a:spcBef>
            <a:spcAft>
              <a:spcPct val="35000"/>
            </a:spcAft>
            <a:buSzPts val="1000"/>
            <a:buFont typeface="Courier New" panose="02070309020205020404" pitchFamily="49" charset="0"/>
            <a:buNone/>
          </a:pPr>
          <a:endParaRPr lang="es-CR" sz="1200" kern="1200" dirty="0"/>
        </a:p>
      </dsp:txBody>
      <dsp:txXfrm>
        <a:off x="7238" y="1007871"/>
        <a:ext cx="2724788" cy="1634873"/>
      </dsp:txXfrm>
    </dsp:sp>
    <dsp:sp modelId="{D0614D4B-D21D-4206-9DEB-1A34300901B2}">
      <dsp:nvSpPr>
        <dsp:cNvPr id="0" name=""/>
        <dsp:cNvSpPr/>
      </dsp:nvSpPr>
      <dsp:spPr>
        <a:xfrm>
          <a:off x="6081716" y="1779588"/>
          <a:ext cx="596101" cy="91440"/>
        </a:xfrm>
        <a:custGeom>
          <a:avLst/>
          <a:gdLst/>
          <a:ahLst/>
          <a:cxnLst/>
          <a:rect l="0" t="0" r="0" b="0"/>
          <a:pathLst>
            <a:path>
              <a:moveTo>
                <a:pt x="0" y="45720"/>
              </a:moveTo>
              <a:lnTo>
                <a:pt x="596101" y="45720"/>
              </a:lnTo>
            </a:path>
          </a:pathLst>
        </a:custGeom>
        <a:noFill/>
        <a:ln w="12700" cap="flat" cmpd="sng" algn="ctr">
          <a:solidFill>
            <a:schemeClr val="accent4">
              <a:shade val="90000"/>
              <a:hueOff val="176068"/>
              <a:satOff val="-9894"/>
              <a:lumOff val="10413"/>
              <a:alphaOff val="0"/>
            </a:schemeClr>
          </a:solidFill>
          <a:prstDash val="solid"/>
          <a:miter lim="800000"/>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R" sz="500" kern="1200"/>
        </a:p>
      </dsp:txBody>
      <dsp:txXfrm>
        <a:off x="6364099" y="1822174"/>
        <a:ext cx="31335" cy="6267"/>
      </dsp:txXfrm>
    </dsp:sp>
    <dsp:sp modelId="{89918829-3EE4-44B9-BD80-ADFD7FC39E1C}">
      <dsp:nvSpPr>
        <dsp:cNvPr id="0" name=""/>
        <dsp:cNvSpPr/>
      </dsp:nvSpPr>
      <dsp:spPr>
        <a:xfrm>
          <a:off x="3358728" y="1007871"/>
          <a:ext cx="2724788" cy="1634873"/>
        </a:xfrm>
        <a:prstGeom prst="rect">
          <a:avLst/>
        </a:prstGeom>
        <a:gradFill rotWithShape="0">
          <a:gsLst>
            <a:gs pos="0">
              <a:schemeClr val="accent4">
                <a:shade val="80000"/>
                <a:hueOff val="132061"/>
                <a:satOff val="-7564"/>
                <a:lumOff val="8385"/>
                <a:alphaOff val="0"/>
                <a:satMod val="103000"/>
                <a:lumMod val="102000"/>
                <a:tint val="94000"/>
              </a:schemeClr>
            </a:gs>
            <a:gs pos="50000">
              <a:schemeClr val="accent4">
                <a:shade val="80000"/>
                <a:hueOff val="132061"/>
                <a:satOff val="-7564"/>
                <a:lumOff val="8385"/>
                <a:alphaOff val="0"/>
                <a:satMod val="110000"/>
                <a:lumMod val="100000"/>
                <a:shade val="100000"/>
              </a:schemeClr>
            </a:gs>
            <a:gs pos="100000">
              <a:schemeClr val="accent4">
                <a:shade val="80000"/>
                <a:hueOff val="132061"/>
                <a:satOff val="-7564"/>
                <a:lumOff val="8385"/>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SzPts val="1000"/>
            <a:buFont typeface="Courier New" panose="02070309020205020404" pitchFamily="49" charset="0"/>
            <a:buNone/>
          </a:pPr>
          <a:r>
            <a:rPr lang="es-CR" sz="1200" kern="1200" dirty="0"/>
            <a:t>Hechos imprevisibles (ej.: alza de materiales, desastres naturales).</a:t>
          </a:r>
        </a:p>
        <a:p>
          <a:pPr marL="0" lvl="0" indent="0" algn="ctr" defTabSz="533400">
            <a:lnSpc>
              <a:spcPct val="90000"/>
            </a:lnSpc>
            <a:spcBef>
              <a:spcPct val="0"/>
            </a:spcBef>
            <a:spcAft>
              <a:spcPct val="35000"/>
            </a:spcAft>
            <a:buSzPts val="1000"/>
            <a:buFont typeface="Courier New" panose="02070309020205020404" pitchFamily="49" charset="0"/>
            <a:buNone/>
          </a:pPr>
          <a:r>
            <a:rPr lang="es-CR" sz="1200" kern="1200" dirty="0"/>
            <a:t>Retrasos o incumplimientos imputables al Estado.</a:t>
          </a:r>
        </a:p>
        <a:p>
          <a:pPr marL="0" lvl="0" indent="0" algn="ctr" defTabSz="533400">
            <a:lnSpc>
              <a:spcPct val="90000"/>
            </a:lnSpc>
            <a:spcBef>
              <a:spcPct val="0"/>
            </a:spcBef>
            <a:spcAft>
              <a:spcPct val="35000"/>
            </a:spcAft>
            <a:buSzPts val="1000"/>
            <a:buFont typeface="Courier New" panose="02070309020205020404" pitchFamily="49" charset="0"/>
            <a:buNone/>
          </a:pPr>
          <a:r>
            <a:rPr lang="es-CR" sz="1200" kern="1200" dirty="0"/>
            <a:t>Variaciones de costos que afecten la utilidad pactada</a:t>
          </a:r>
        </a:p>
      </dsp:txBody>
      <dsp:txXfrm>
        <a:off x="3358728" y="1007871"/>
        <a:ext cx="2724788" cy="1634873"/>
      </dsp:txXfrm>
    </dsp:sp>
    <dsp:sp modelId="{FF0C855D-48B8-4713-A725-8563F60C64F1}">
      <dsp:nvSpPr>
        <dsp:cNvPr id="0" name=""/>
        <dsp:cNvSpPr/>
      </dsp:nvSpPr>
      <dsp:spPr>
        <a:xfrm>
          <a:off x="1369632" y="2640944"/>
          <a:ext cx="6702979" cy="596101"/>
        </a:xfrm>
        <a:custGeom>
          <a:avLst/>
          <a:gdLst/>
          <a:ahLst/>
          <a:cxnLst/>
          <a:rect l="0" t="0" r="0" b="0"/>
          <a:pathLst>
            <a:path>
              <a:moveTo>
                <a:pt x="6702979" y="0"/>
              </a:moveTo>
              <a:lnTo>
                <a:pt x="6702979" y="315150"/>
              </a:lnTo>
              <a:lnTo>
                <a:pt x="0" y="315150"/>
              </a:lnTo>
              <a:lnTo>
                <a:pt x="0" y="596101"/>
              </a:lnTo>
            </a:path>
          </a:pathLst>
        </a:custGeom>
        <a:noFill/>
        <a:ln w="12700" cap="flat" cmpd="sng" algn="ctr">
          <a:solidFill>
            <a:schemeClr val="accent4">
              <a:shade val="90000"/>
              <a:hueOff val="352135"/>
              <a:satOff val="-19787"/>
              <a:lumOff val="20825"/>
              <a:alphaOff val="0"/>
            </a:schemeClr>
          </a:solidFill>
          <a:prstDash val="solid"/>
          <a:miter lim="800000"/>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R" sz="500" kern="1200"/>
        </a:p>
      </dsp:txBody>
      <dsp:txXfrm>
        <a:off x="4552817" y="2935861"/>
        <a:ext cx="336610" cy="6267"/>
      </dsp:txXfrm>
    </dsp:sp>
    <dsp:sp modelId="{5E3A4042-816A-4BF3-9AE6-3ABA239DAEDE}">
      <dsp:nvSpPr>
        <dsp:cNvPr id="0" name=""/>
        <dsp:cNvSpPr/>
      </dsp:nvSpPr>
      <dsp:spPr>
        <a:xfrm>
          <a:off x="6710218" y="1007871"/>
          <a:ext cx="2724788" cy="1634873"/>
        </a:xfrm>
        <a:prstGeom prst="rect">
          <a:avLst/>
        </a:prstGeom>
        <a:gradFill rotWithShape="0">
          <a:gsLst>
            <a:gs pos="0">
              <a:schemeClr val="accent4">
                <a:shade val="80000"/>
                <a:hueOff val="264123"/>
                <a:satOff val="-15129"/>
                <a:lumOff val="16770"/>
                <a:alphaOff val="0"/>
                <a:satMod val="103000"/>
                <a:lumMod val="102000"/>
                <a:tint val="94000"/>
              </a:schemeClr>
            </a:gs>
            <a:gs pos="50000">
              <a:schemeClr val="accent4">
                <a:shade val="80000"/>
                <a:hueOff val="264123"/>
                <a:satOff val="-15129"/>
                <a:lumOff val="16770"/>
                <a:alphaOff val="0"/>
                <a:satMod val="110000"/>
                <a:lumMod val="100000"/>
                <a:shade val="100000"/>
              </a:schemeClr>
            </a:gs>
            <a:gs pos="100000">
              <a:schemeClr val="accent4">
                <a:shade val="80000"/>
                <a:hueOff val="264123"/>
                <a:satOff val="-15129"/>
                <a:lumOff val="1677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s-CR" sz="1200" b="1" kern="1200" dirty="0"/>
            <a:t>Base Legal y Jurisprudencia</a:t>
          </a:r>
          <a:endParaRPr lang="es-CR" sz="1200" kern="1200" dirty="0"/>
        </a:p>
        <a:p>
          <a:pPr marL="0" lvl="0" indent="0" algn="ctr" defTabSz="533400">
            <a:lnSpc>
              <a:spcPct val="90000"/>
            </a:lnSpc>
            <a:spcBef>
              <a:spcPct val="0"/>
            </a:spcBef>
            <a:spcAft>
              <a:spcPct val="35000"/>
            </a:spcAft>
            <a:buNone/>
          </a:pPr>
          <a:r>
            <a:rPr lang="es-CR" sz="1200" b="1" kern="1200" dirty="0"/>
            <a:t>Ley General de Contratación Pública y su Reglamento</a:t>
          </a:r>
          <a:r>
            <a:rPr lang="es-CR" sz="1200" kern="1200" dirty="0"/>
            <a:t>:</a:t>
          </a:r>
        </a:p>
        <a:p>
          <a:pPr marL="0" lvl="0" indent="0" algn="ctr" defTabSz="533400">
            <a:lnSpc>
              <a:spcPct val="90000"/>
            </a:lnSpc>
            <a:spcBef>
              <a:spcPct val="0"/>
            </a:spcBef>
            <a:spcAft>
              <a:spcPct val="35000"/>
            </a:spcAft>
            <a:buNone/>
          </a:pPr>
          <a:r>
            <a:rPr lang="es-CR" sz="1200" kern="1200" dirty="0"/>
            <a:t>Fórmulas de reajuste por variación de índices económicos.</a:t>
          </a:r>
        </a:p>
        <a:p>
          <a:pPr marL="0" lvl="0" indent="0" algn="ctr" defTabSz="533400">
            <a:lnSpc>
              <a:spcPct val="90000"/>
            </a:lnSpc>
            <a:spcBef>
              <a:spcPct val="0"/>
            </a:spcBef>
            <a:spcAft>
              <a:spcPct val="35000"/>
            </a:spcAft>
            <a:buNone/>
          </a:pPr>
          <a:r>
            <a:rPr lang="es-CR" sz="1200" kern="1200" dirty="0"/>
            <a:t>Derecho a indemnización por incumplimiento administrativo.</a:t>
          </a:r>
        </a:p>
      </dsp:txBody>
      <dsp:txXfrm>
        <a:off x="6710218" y="1007871"/>
        <a:ext cx="2724788" cy="1634873"/>
      </dsp:txXfrm>
    </dsp:sp>
    <dsp:sp modelId="{84287AEE-20E3-4E31-BBB3-024DD6FEFE39}">
      <dsp:nvSpPr>
        <dsp:cNvPr id="0" name=""/>
        <dsp:cNvSpPr/>
      </dsp:nvSpPr>
      <dsp:spPr>
        <a:xfrm>
          <a:off x="2730226" y="4041162"/>
          <a:ext cx="596101" cy="91440"/>
        </a:xfrm>
        <a:custGeom>
          <a:avLst/>
          <a:gdLst/>
          <a:ahLst/>
          <a:cxnLst/>
          <a:rect l="0" t="0" r="0" b="0"/>
          <a:pathLst>
            <a:path>
              <a:moveTo>
                <a:pt x="0" y="45720"/>
              </a:moveTo>
              <a:lnTo>
                <a:pt x="596101" y="45720"/>
              </a:lnTo>
            </a:path>
          </a:pathLst>
        </a:custGeom>
        <a:noFill/>
        <a:ln w="12700" cap="flat" cmpd="sng" algn="ctr">
          <a:solidFill>
            <a:schemeClr val="accent4">
              <a:shade val="90000"/>
              <a:hueOff val="528203"/>
              <a:satOff val="-29681"/>
              <a:lumOff val="31238"/>
              <a:alphaOff val="0"/>
            </a:schemeClr>
          </a:solidFill>
          <a:prstDash val="solid"/>
          <a:miter lim="800000"/>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R" sz="500" kern="1200"/>
        </a:p>
      </dsp:txBody>
      <dsp:txXfrm>
        <a:off x="3012610" y="4083749"/>
        <a:ext cx="31335" cy="6267"/>
      </dsp:txXfrm>
    </dsp:sp>
    <dsp:sp modelId="{0901FFDF-A43F-40B9-8704-025CC10D6043}">
      <dsp:nvSpPr>
        <dsp:cNvPr id="0" name=""/>
        <dsp:cNvSpPr/>
      </dsp:nvSpPr>
      <dsp:spPr>
        <a:xfrm>
          <a:off x="7238" y="3269446"/>
          <a:ext cx="2724788" cy="1634873"/>
        </a:xfrm>
        <a:prstGeom prst="rect">
          <a:avLst/>
        </a:prstGeom>
        <a:gradFill rotWithShape="0">
          <a:gsLst>
            <a:gs pos="0">
              <a:schemeClr val="accent4">
                <a:shade val="80000"/>
                <a:hueOff val="396184"/>
                <a:satOff val="-22693"/>
                <a:lumOff val="25156"/>
                <a:alphaOff val="0"/>
                <a:satMod val="103000"/>
                <a:lumMod val="102000"/>
                <a:tint val="94000"/>
              </a:schemeClr>
            </a:gs>
            <a:gs pos="50000">
              <a:schemeClr val="accent4">
                <a:shade val="80000"/>
                <a:hueOff val="396184"/>
                <a:satOff val="-22693"/>
                <a:lumOff val="25156"/>
                <a:alphaOff val="0"/>
                <a:satMod val="110000"/>
                <a:lumMod val="100000"/>
                <a:shade val="100000"/>
              </a:schemeClr>
            </a:gs>
            <a:gs pos="100000">
              <a:schemeClr val="accent4">
                <a:shade val="80000"/>
                <a:hueOff val="396184"/>
                <a:satOff val="-22693"/>
                <a:lumOff val="25156"/>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s-CR" sz="1200" b="1" kern="1200" dirty="0"/>
            <a:t>Resolución CGR-076-2018</a:t>
          </a:r>
          <a:r>
            <a:rPr lang="es-CR" sz="1200" kern="1200" dirty="0"/>
            <a:t>:</a:t>
          </a:r>
        </a:p>
        <a:p>
          <a:pPr marL="0" lvl="0" indent="0" algn="ctr" defTabSz="533400">
            <a:lnSpc>
              <a:spcPct val="90000"/>
            </a:lnSpc>
            <a:spcBef>
              <a:spcPct val="0"/>
            </a:spcBef>
            <a:spcAft>
              <a:spcPct val="35000"/>
            </a:spcAft>
            <a:buNone/>
          </a:pPr>
          <a:r>
            <a:rPr lang="es-CR" sz="1200" i="1" kern="1200" dirty="0"/>
            <a:t>"El Estado debe cubrir sobrecostos justificados derivados de su actuación o eventos no controlables"</a:t>
          </a:r>
          <a:r>
            <a:rPr lang="es-CR" sz="1200" kern="1200" dirty="0"/>
            <a:t>.</a:t>
          </a:r>
        </a:p>
      </dsp:txBody>
      <dsp:txXfrm>
        <a:off x="7238" y="3269446"/>
        <a:ext cx="2724788" cy="1634873"/>
      </dsp:txXfrm>
    </dsp:sp>
    <dsp:sp modelId="{E2DD7B7D-4569-4B2E-A0AC-F588D6FFF797}">
      <dsp:nvSpPr>
        <dsp:cNvPr id="0" name=""/>
        <dsp:cNvSpPr/>
      </dsp:nvSpPr>
      <dsp:spPr>
        <a:xfrm>
          <a:off x="3358728" y="3269446"/>
          <a:ext cx="2724788" cy="1634873"/>
        </a:xfrm>
        <a:prstGeom prst="rect">
          <a:avLst/>
        </a:prstGeom>
        <a:gradFill rotWithShape="0">
          <a:gsLst>
            <a:gs pos="0">
              <a:schemeClr val="accent4">
                <a:shade val="80000"/>
                <a:hueOff val="528246"/>
                <a:satOff val="-30258"/>
                <a:lumOff val="33541"/>
                <a:alphaOff val="0"/>
                <a:satMod val="103000"/>
                <a:lumMod val="102000"/>
                <a:tint val="94000"/>
              </a:schemeClr>
            </a:gs>
            <a:gs pos="50000">
              <a:schemeClr val="accent4">
                <a:shade val="80000"/>
                <a:hueOff val="528246"/>
                <a:satOff val="-30258"/>
                <a:lumOff val="33541"/>
                <a:alphaOff val="0"/>
                <a:satMod val="110000"/>
                <a:lumMod val="100000"/>
                <a:shade val="100000"/>
              </a:schemeClr>
            </a:gs>
            <a:gs pos="100000">
              <a:schemeClr val="accent4">
                <a:shade val="80000"/>
                <a:hueOff val="528246"/>
                <a:satOff val="-30258"/>
                <a:lumOff val="3354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s-CR" sz="1200" b="1" kern="1200" dirty="0"/>
            <a:t>Implementación y Casos Prácticos</a:t>
          </a:r>
          <a:endParaRPr lang="es-CR" sz="1200" kern="1200" dirty="0"/>
        </a:p>
        <a:p>
          <a:pPr marL="0" lvl="0" indent="0" algn="ctr" defTabSz="533400">
            <a:lnSpc>
              <a:spcPct val="90000"/>
            </a:lnSpc>
            <a:spcBef>
              <a:spcPct val="0"/>
            </a:spcBef>
            <a:spcAft>
              <a:spcPct val="35000"/>
            </a:spcAft>
            <a:buNone/>
          </a:pPr>
          <a:r>
            <a:rPr lang="es-CR" sz="1200" b="1" kern="1200" dirty="0"/>
            <a:t>¿Cómo se Aplica?</a:t>
          </a:r>
          <a:endParaRPr lang="es-CR" sz="1200" kern="1200" dirty="0"/>
        </a:p>
      </dsp:txBody>
      <dsp:txXfrm>
        <a:off x="3358728" y="3269446"/>
        <a:ext cx="2724788" cy="163487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EB2FE2-A3DD-45F3-B752-4BBAAEFAF754}">
      <dsp:nvSpPr>
        <dsp:cNvPr id="0" name=""/>
        <dsp:cNvSpPr/>
      </dsp:nvSpPr>
      <dsp:spPr>
        <a:xfrm>
          <a:off x="3968" y="2000"/>
          <a:ext cx="8120062" cy="2598208"/>
        </a:xfrm>
        <a:prstGeom prst="roundRect">
          <a:avLst>
            <a:gd name="adj" fmla="val 10000"/>
          </a:avLst>
        </a:prstGeom>
        <a:solidFill>
          <a:schemeClr val="accent1">
            <a:alpha val="8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ctr" defTabSz="2889250">
            <a:lnSpc>
              <a:spcPct val="90000"/>
            </a:lnSpc>
            <a:spcBef>
              <a:spcPct val="0"/>
            </a:spcBef>
            <a:spcAft>
              <a:spcPct val="35000"/>
            </a:spcAft>
            <a:buNone/>
          </a:pPr>
          <a:r>
            <a:rPr lang="es-CR" sz="6500" kern="1200" dirty="0"/>
            <a:t>IMPORTANCIA DE LOS PRINCIPIOS</a:t>
          </a:r>
        </a:p>
      </dsp:txBody>
      <dsp:txXfrm>
        <a:off x="80067" y="78099"/>
        <a:ext cx="7967864" cy="2446010"/>
      </dsp:txXfrm>
    </dsp:sp>
    <dsp:sp modelId="{F1063659-C827-40FE-B899-B4E30705BA7D}">
      <dsp:nvSpPr>
        <dsp:cNvPr id="0" name=""/>
        <dsp:cNvSpPr/>
      </dsp:nvSpPr>
      <dsp:spPr>
        <a:xfrm>
          <a:off x="7937" y="2818484"/>
          <a:ext cx="8120062" cy="2598208"/>
        </a:xfrm>
        <a:prstGeom prst="roundRect">
          <a:avLst>
            <a:gd name="adj" fmla="val 10000"/>
          </a:avLst>
        </a:prstGeom>
        <a:solidFill>
          <a:schemeClr val="accent1">
            <a:alpha val="7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10490" tIns="110490" rIns="110490" bIns="110490" numCol="1" spcCol="1270" anchor="ctr" anchorCtr="0">
          <a:noAutofit/>
        </a:bodyPr>
        <a:lstStyle/>
        <a:p>
          <a:pPr marL="0" lvl="0" indent="0" algn="just" defTabSz="1289050">
            <a:lnSpc>
              <a:spcPct val="90000"/>
            </a:lnSpc>
            <a:spcBef>
              <a:spcPct val="0"/>
            </a:spcBef>
            <a:spcAft>
              <a:spcPct val="35000"/>
            </a:spcAft>
            <a:buNone/>
          </a:pPr>
          <a:r>
            <a:rPr lang="es-CR" sz="2900" b="0" kern="1200" dirty="0"/>
            <a:t>Una de sus principales importancias es la de auxiliar a la norma escrita ya sea por defectos u omisiones, tal y como lo indica el Código Civil, básicamente las tareas que usualmente se les atribuyen sirven para determinar su importancia.</a:t>
          </a:r>
          <a:endParaRPr lang="es-CR" sz="2900" kern="1200" dirty="0"/>
        </a:p>
      </dsp:txBody>
      <dsp:txXfrm>
        <a:off x="84036" y="2894583"/>
        <a:ext cx="7967864" cy="2446010"/>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01A08E5-5E40-4BBD-8BBD-3B370678773F}">
      <dsp:nvSpPr>
        <dsp:cNvPr id="0" name=""/>
        <dsp:cNvSpPr/>
      </dsp:nvSpPr>
      <dsp:spPr>
        <a:xfrm>
          <a:off x="2730226" y="1779588"/>
          <a:ext cx="596101" cy="91440"/>
        </a:xfrm>
        <a:custGeom>
          <a:avLst/>
          <a:gdLst/>
          <a:ahLst/>
          <a:cxnLst/>
          <a:rect l="0" t="0" r="0" b="0"/>
          <a:pathLst>
            <a:path>
              <a:moveTo>
                <a:pt x="0" y="45720"/>
              </a:moveTo>
              <a:lnTo>
                <a:pt x="596101" y="45720"/>
              </a:lnTo>
            </a:path>
          </a:pathLst>
        </a:custGeom>
        <a:noFill/>
        <a:ln w="12700" cap="flat" cmpd="sng" algn="ctr">
          <a:solidFill>
            <a:schemeClr val="accent4">
              <a:shade val="90000"/>
              <a:hueOff val="0"/>
              <a:satOff val="0"/>
              <a:lumOff val="0"/>
              <a:alphaOff val="0"/>
            </a:schemeClr>
          </a:solidFill>
          <a:prstDash val="solid"/>
          <a:miter lim="800000"/>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R" sz="500" kern="1200"/>
        </a:p>
      </dsp:txBody>
      <dsp:txXfrm>
        <a:off x="3012610" y="1822174"/>
        <a:ext cx="31335" cy="6267"/>
      </dsp:txXfrm>
    </dsp:sp>
    <dsp:sp modelId="{1FFA0752-00EC-4580-8E6A-9D4946D6B722}">
      <dsp:nvSpPr>
        <dsp:cNvPr id="0" name=""/>
        <dsp:cNvSpPr/>
      </dsp:nvSpPr>
      <dsp:spPr>
        <a:xfrm>
          <a:off x="7238" y="1007871"/>
          <a:ext cx="2724788" cy="1634873"/>
        </a:xfrm>
        <a:prstGeom prst="rect">
          <a:avLst/>
        </a:prstGeom>
        <a:gradFill rotWithShape="0">
          <a:gsLst>
            <a:gs pos="0">
              <a:schemeClr val="accent4">
                <a:shade val="80000"/>
                <a:hueOff val="0"/>
                <a:satOff val="0"/>
                <a:lumOff val="0"/>
                <a:alphaOff val="0"/>
                <a:satMod val="103000"/>
                <a:lumMod val="102000"/>
                <a:tint val="94000"/>
              </a:schemeClr>
            </a:gs>
            <a:gs pos="50000">
              <a:schemeClr val="accent4">
                <a:shade val="80000"/>
                <a:hueOff val="0"/>
                <a:satOff val="0"/>
                <a:lumOff val="0"/>
                <a:alphaOff val="0"/>
                <a:satMod val="110000"/>
                <a:lumMod val="100000"/>
                <a:shade val="100000"/>
              </a:schemeClr>
            </a:gs>
            <a:gs pos="100000">
              <a:schemeClr val="accent4">
                <a:shade val="8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SzPts val="1000"/>
            <a:buFont typeface="Courier New" panose="02070309020205020404" pitchFamily="49" charset="0"/>
            <a:buNone/>
          </a:pPr>
          <a:r>
            <a:rPr lang="es-CR" sz="1200" b="1" kern="1200" dirty="0"/>
            <a:t>Reajustes por Variación de Costos</a:t>
          </a:r>
          <a:r>
            <a:rPr lang="es-CR" sz="1200" kern="1200" dirty="0"/>
            <a:t>:</a:t>
          </a:r>
        </a:p>
        <a:p>
          <a:pPr marL="0" lvl="0" indent="0" algn="ctr" defTabSz="533400">
            <a:lnSpc>
              <a:spcPct val="90000"/>
            </a:lnSpc>
            <a:spcBef>
              <a:spcPct val="0"/>
            </a:spcBef>
            <a:spcAft>
              <a:spcPct val="35000"/>
            </a:spcAft>
            <a:buSzPts val="1000"/>
            <a:buFont typeface="Courier New" panose="02070309020205020404" pitchFamily="49" charset="0"/>
            <a:buNone/>
          </a:pPr>
          <a:r>
            <a:rPr lang="es-CR" sz="1200" kern="1200" dirty="0"/>
            <a:t>Uso de fórmulas legales para actualizar precios (ej.: alza de insumos).</a:t>
          </a:r>
          <a:br>
            <a:rPr lang="es-CR" sz="1200" kern="1200" dirty="0"/>
          </a:br>
          <a:r>
            <a:rPr lang="es-CR" sz="1200" i="1" kern="1200" dirty="0"/>
            <a:t>Ejemplo</a:t>
          </a:r>
          <a:r>
            <a:rPr lang="es-CR" sz="1200" kern="1200" dirty="0"/>
            <a:t>: Ajuste del 15% en el Hospital de Alajuela (2022) por incremento del acero.</a:t>
          </a:r>
        </a:p>
      </dsp:txBody>
      <dsp:txXfrm>
        <a:off x="7238" y="1007871"/>
        <a:ext cx="2724788" cy="1634873"/>
      </dsp:txXfrm>
    </dsp:sp>
    <dsp:sp modelId="{D0614D4B-D21D-4206-9DEB-1A34300901B2}">
      <dsp:nvSpPr>
        <dsp:cNvPr id="0" name=""/>
        <dsp:cNvSpPr/>
      </dsp:nvSpPr>
      <dsp:spPr>
        <a:xfrm>
          <a:off x="6081716" y="1779588"/>
          <a:ext cx="596101" cy="91440"/>
        </a:xfrm>
        <a:custGeom>
          <a:avLst/>
          <a:gdLst/>
          <a:ahLst/>
          <a:cxnLst/>
          <a:rect l="0" t="0" r="0" b="0"/>
          <a:pathLst>
            <a:path>
              <a:moveTo>
                <a:pt x="0" y="45720"/>
              </a:moveTo>
              <a:lnTo>
                <a:pt x="596101" y="45720"/>
              </a:lnTo>
            </a:path>
          </a:pathLst>
        </a:custGeom>
        <a:noFill/>
        <a:ln w="12700" cap="flat" cmpd="sng" algn="ctr">
          <a:solidFill>
            <a:schemeClr val="accent4">
              <a:shade val="90000"/>
              <a:hueOff val="176068"/>
              <a:satOff val="-9894"/>
              <a:lumOff val="10413"/>
              <a:alphaOff val="0"/>
            </a:schemeClr>
          </a:solidFill>
          <a:prstDash val="solid"/>
          <a:miter lim="800000"/>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R" sz="500" kern="1200"/>
        </a:p>
      </dsp:txBody>
      <dsp:txXfrm>
        <a:off x="6364099" y="1822174"/>
        <a:ext cx="31335" cy="6267"/>
      </dsp:txXfrm>
    </dsp:sp>
    <dsp:sp modelId="{89918829-3EE4-44B9-BD80-ADFD7FC39E1C}">
      <dsp:nvSpPr>
        <dsp:cNvPr id="0" name=""/>
        <dsp:cNvSpPr/>
      </dsp:nvSpPr>
      <dsp:spPr>
        <a:xfrm>
          <a:off x="3358728" y="1007871"/>
          <a:ext cx="2724788" cy="1634873"/>
        </a:xfrm>
        <a:prstGeom prst="rect">
          <a:avLst/>
        </a:prstGeom>
        <a:gradFill rotWithShape="0">
          <a:gsLst>
            <a:gs pos="0">
              <a:schemeClr val="accent4">
                <a:shade val="80000"/>
                <a:hueOff val="132061"/>
                <a:satOff val="-7564"/>
                <a:lumOff val="8385"/>
                <a:alphaOff val="0"/>
                <a:satMod val="103000"/>
                <a:lumMod val="102000"/>
                <a:tint val="94000"/>
              </a:schemeClr>
            </a:gs>
            <a:gs pos="50000">
              <a:schemeClr val="accent4">
                <a:shade val="80000"/>
                <a:hueOff val="132061"/>
                <a:satOff val="-7564"/>
                <a:lumOff val="8385"/>
                <a:alphaOff val="0"/>
                <a:satMod val="110000"/>
                <a:lumMod val="100000"/>
                <a:shade val="100000"/>
              </a:schemeClr>
            </a:gs>
            <a:gs pos="100000">
              <a:schemeClr val="accent4">
                <a:shade val="80000"/>
                <a:hueOff val="132061"/>
                <a:satOff val="-7564"/>
                <a:lumOff val="8385"/>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SzPts val="1000"/>
            <a:buFont typeface="Courier New" panose="02070309020205020404" pitchFamily="49" charset="0"/>
            <a:buNone/>
          </a:pPr>
          <a:r>
            <a:rPr lang="es-CR" sz="1200" b="1" kern="1200" dirty="0"/>
            <a:t>Indemnización por Retrasos de la Administración</a:t>
          </a:r>
          <a:r>
            <a:rPr lang="es-CR" sz="1200" kern="1200" dirty="0"/>
            <a:t>:</a:t>
          </a:r>
        </a:p>
        <a:p>
          <a:pPr marL="0" lvl="0" indent="0" algn="ctr" defTabSz="533400">
            <a:lnSpc>
              <a:spcPct val="90000"/>
            </a:lnSpc>
            <a:spcBef>
              <a:spcPct val="0"/>
            </a:spcBef>
            <a:spcAft>
              <a:spcPct val="35000"/>
            </a:spcAft>
            <a:buSzPts val="1000"/>
            <a:buFont typeface="Courier New" panose="02070309020205020404" pitchFamily="49" charset="0"/>
            <a:buNone/>
          </a:pPr>
          <a:r>
            <a:rPr lang="es-CR" sz="1200" kern="1200" dirty="0"/>
            <a:t>Compensación por costos adicionales (mano de obra ociosa, almacenamiento).</a:t>
          </a:r>
          <a:br>
            <a:rPr lang="es-CR" sz="1200" kern="1200" dirty="0"/>
          </a:br>
          <a:r>
            <a:rPr lang="es-CR" sz="1200" i="1" kern="1200" dirty="0"/>
            <a:t>Ejemplo</a:t>
          </a:r>
          <a:r>
            <a:rPr lang="es-CR" sz="1200" kern="1200" dirty="0"/>
            <a:t>: ₡1.200 millones a contratista de Ruta 27 por demora en permisos (2019).</a:t>
          </a:r>
        </a:p>
      </dsp:txBody>
      <dsp:txXfrm>
        <a:off x="3358728" y="1007871"/>
        <a:ext cx="2724788" cy="1634873"/>
      </dsp:txXfrm>
    </dsp:sp>
    <dsp:sp modelId="{FF0C855D-48B8-4713-A725-8563F60C64F1}">
      <dsp:nvSpPr>
        <dsp:cNvPr id="0" name=""/>
        <dsp:cNvSpPr/>
      </dsp:nvSpPr>
      <dsp:spPr>
        <a:xfrm>
          <a:off x="1369632" y="2640944"/>
          <a:ext cx="6702979" cy="596101"/>
        </a:xfrm>
        <a:custGeom>
          <a:avLst/>
          <a:gdLst/>
          <a:ahLst/>
          <a:cxnLst/>
          <a:rect l="0" t="0" r="0" b="0"/>
          <a:pathLst>
            <a:path>
              <a:moveTo>
                <a:pt x="6702979" y="0"/>
              </a:moveTo>
              <a:lnTo>
                <a:pt x="6702979" y="315150"/>
              </a:lnTo>
              <a:lnTo>
                <a:pt x="0" y="315150"/>
              </a:lnTo>
              <a:lnTo>
                <a:pt x="0" y="596101"/>
              </a:lnTo>
            </a:path>
          </a:pathLst>
        </a:custGeom>
        <a:noFill/>
        <a:ln w="12700" cap="flat" cmpd="sng" algn="ctr">
          <a:solidFill>
            <a:schemeClr val="accent4">
              <a:shade val="90000"/>
              <a:hueOff val="352135"/>
              <a:satOff val="-19787"/>
              <a:lumOff val="20825"/>
              <a:alphaOff val="0"/>
            </a:schemeClr>
          </a:solidFill>
          <a:prstDash val="solid"/>
          <a:miter lim="800000"/>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R" sz="500" kern="1200"/>
        </a:p>
      </dsp:txBody>
      <dsp:txXfrm>
        <a:off x="4552817" y="2935861"/>
        <a:ext cx="336610" cy="6267"/>
      </dsp:txXfrm>
    </dsp:sp>
    <dsp:sp modelId="{5E3A4042-816A-4BF3-9AE6-3ABA239DAEDE}">
      <dsp:nvSpPr>
        <dsp:cNvPr id="0" name=""/>
        <dsp:cNvSpPr/>
      </dsp:nvSpPr>
      <dsp:spPr>
        <a:xfrm>
          <a:off x="6710218" y="1007871"/>
          <a:ext cx="2724788" cy="1634873"/>
        </a:xfrm>
        <a:prstGeom prst="rect">
          <a:avLst/>
        </a:prstGeom>
        <a:gradFill rotWithShape="0">
          <a:gsLst>
            <a:gs pos="0">
              <a:schemeClr val="accent4">
                <a:shade val="80000"/>
                <a:hueOff val="264123"/>
                <a:satOff val="-15129"/>
                <a:lumOff val="16770"/>
                <a:alphaOff val="0"/>
                <a:satMod val="103000"/>
                <a:lumMod val="102000"/>
                <a:tint val="94000"/>
              </a:schemeClr>
            </a:gs>
            <a:gs pos="50000">
              <a:schemeClr val="accent4">
                <a:shade val="80000"/>
                <a:hueOff val="264123"/>
                <a:satOff val="-15129"/>
                <a:lumOff val="16770"/>
                <a:alphaOff val="0"/>
                <a:satMod val="110000"/>
                <a:lumMod val="100000"/>
                <a:shade val="100000"/>
              </a:schemeClr>
            </a:gs>
            <a:gs pos="100000">
              <a:schemeClr val="accent4">
                <a:shade val="80000"/>
                <a:hueOff val="264123"/>
                <a:satOff val="-15129"/>
                <a:lumOff val="1677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s-CR" sz="1200" b="1" kern="1200" dirty="0"/>
            <a:t>Resolución Contractual con Indemnización</a:t>
          </a:r>
          <a:r>
            <a:rPr lang="es-CR" sz="1200" kern="1200" dirty="0"/>
            <a:t>:</a:t>
          </a:r>
        </a:p>
        <a:p>
          <a:pPr marL="0" lvl="0" indent="0" algn="ctr" defTabSz="533400">
            <a:lnSpc>
              <a:spcPct val="90000"/>
            </a:lnSpc>
            <a:spcBef>
              <a:spcPct val="0"/>
            </a:spcBef>
            <a:spcAft>
              <a:spcPct val="35000"/>
            </a:spcAft>
            <a:buSzPts val="1000"/>
            <a:buFont typeface="Courier New" panose="02070309020205020404" pitchFamily="49" charset="0"/>
            <a:buNone/>
          </a:pPr>
          <a:r>
            <a:rPr lang="es-CR" sz="1200" kern="1200" dirty="0"/>
            <a:t>Pago por lo ejecutado + lucros cesantes si el Estado cancela sin causa.</a:t>
          </a:r>
        </a:p>
      </dsp:txBody>
      <dsp:txXfrm>
        <a:off x="6710218" y="1007871"/>
        <a:ext cx="2724788" cy="1634873"/>
      </dsp:txXfrm>
    </dsp:sp>
    <dsp:sp modelId="{84287AEE-20E3-4E31-BBB3-024DD6FEFE39}">
      <dsp:nvSpPr>
        <dsp:cNvPr id="0" name=""/>
        <dsp:cNvSpPr/>
      </dsp:nvSpPr>
      <dsp:spPr>
        <a:xfrm>
          <a:off x="2730226" y="4041162"/>
          <a:ext cx="596101" cy="91440"/>
        </a:xfrm>
        <a:custGeom>
          <a:avLst/>
          <a:gdLst/>
          <a:ahLst/>
          <a:cxnLst/>
          <a:rect l="0" t="0" r="0" b="0"/>
          <a:pathLst>
            <a:path>
              <a:moveTo>
                <a:pt x="0" y="45720"/>
              </a:moveTo>
              <a:lnTo>
                <a:pt x="596101" y="45720"/>
              </a:lnTo>
            </a:path>
          </a:pathLst>
        </a:custGeom>
        <a:noFill/>
        <a:ln w="12700" cap="flat" cmpd="sng" algn="ctr">
          <a:solidFill>
            <a:schemeClr val="accent4">
              <a:shade val="90000"/>
              <a:hueOff val="528203"/>
              <a:satOff val="-29681"/>
              <a:lumOff val="31238"/>
              <a:alphaOff val="0"/>
            </a:schemeClr>
          </a:solidFill>
          <a:prstDash val="solid"/>
          <a:miter lim="800000"/>
          <a:tailEnd type="arrow"/>
        </a:ln>
        <a:effectLst/>
        <a:scene3d>
          <a:camera prst="orthographicFront"/>
          <a:lightRig rig="flat" dir="t"/>
        </a:scene3d>
        <a:sp3d z="-40000" prstMaterial="matte"/>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s-CR" sz="500" kern="1200"/>
        </a:p>
      </dsp:txBody>
      <dsp:txXfrm>
        <a:off x="3012610" y="4083749"/>
        <a:ext cx="31335" cy="6267"/>
      </dsp:txXfrm>
    </dsp:sp>
    <dsp:sp modelId="{0901FFDF-A43F-40B9-8704-025CC10D6043}">
      <dsp:nvSpPr>
        <dsp:cNvPr id="0" name=""/>
        <dsp:cNvSpPr/>
      </dsp:nvSpPr>
      <dsp:spPr>
        <a:xfrm>
          <a:off x="7238" y="3269446"/>
          <a:ext cx="2724788" cy="1634873"/>
        </a:xfrm>
        <a:prstGeom prst="rect">
          <a:avLst/>
        </a:prstGeom>
        <a:gradFill rotWithShape="0">
          <a:gsLst>
            <a:gs pos="0">
              <a:schemeClr val="accent4">
                <a:shade val="80000"/>
                <a:hueOff val="396184"/>
                <a:satOff val="-22693"/>
                <a:lumOff val="25156"/>
                <a:alphaOff val="0"/>
                <a:satMod val="103000"/>
                <a:lumMod val="102000"/>
                <a:tint val="94000"/>
              </a:schemeClr>
            </a:gs>
            <a:gs pos="50000">
              <a:schemeClr val="accent4">
                <a:shade val="80000"/>
                <a:hueOff val="396184"/>
                <a:satOff val="-22693"/>
                <a:lumOff val="25156"/>
                <a:alphaOff val="0"/>
                <a:satMod val="110000"/>
                <a:lumMod val="100000"/>
                <a:shade val="100000"/>
              </a:schemeClr>
            </a:gs>
            <a:gs pos="100000">
              <a:schemeClr val="accent4">
                <a:shade val="80000"/>
                <a:hueOff val="396184"/>
                <a:satOff val="-22693"/>
                <a:lumOff val="25156"/>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s-CR" sz="1200" b="1" kern="1200" dirty="0"/>
            <a:t>Conclusión</a:t>
          </a:r>
          <a:endParaRPr lang="es-CR" sz="1200" kern="1200" dirty="0"/>
        </a:p>
        <a:p>
          <a:pPr marL="0" lvl="0" indent="0" algn="just" defTabSz="533400">
            <a:lnSpc>
              <a:spcPct val="90000"/>
            </a:lnSpc>
            <a:spcBef>
              <a:spcPct val="0"/>
            </a:spcBef>
            <a:spcAft>
              <a:spcPct val="35000"/>
            </a:spcAft>
            <a:buSzPts val="1000"/>
            <a:buFont typeface="Symbol" panose="05050102010706020507" pitchFamily="18" charset="2"/>
            <a:buNone/>
          </a:pPr>
          <a:r>
            <a:rPr lang="es-CR" sz="1200" b="1" kern="1200" dirty="0"/>
            <a:t>Equidad contractual</a:t>
          </a:r>
          <a:r>
            <a:rPr lang="es-CR" sz="1200" kern="1200" dirty="0"/>
            <a:t>: El principio asegura que el Estado </a:t>
          </a:r>
          <a:r>
            <a:rPr lang="es-CR" sz="1200" i="1" kern="1200" dirty="0"/>
            <a:t>no traslade riesgos injustos</a:t>
          </a:r>
          <a:r>
            <a:rPr lang="es-CR" sz="1200" kern="1200" dirty="0"/>
            <a:t> al sector privado.</a:t>
          </a:r>
        </a:p>
        <a:p>
          <a:pPr marL="0" lvl="0" indent="0" algn="just" defTabSz="533400">
            <a:lnSpc>
              <a:spcPct val="90000"/>
            </a:lnSpc>
            <a:spcBef>
              <a:spcPct val="0"/>
            </a:spcBef>
            <a:spcAft>
              <a:spcPct val="35000"/>
            </a:spcAft>
            <a:buSzPts val="1000"/>
            <a:buFont typeface="Symbol" panose="05050102010706020507" pitchFamily="18" charset="2"/>
            <a:buNone/>
          </a:pPr>
          <a:r>
            <a:rPr lang="es-CR" sz="1200" b="1" kern="1200" dirty="0"/>
            <a:t>Beneficio público</a:t>
          </a:r>
          <a:r>
            <a:rPr lang="es-CR" sz="1200" kern="1200" dirty="0"/>
            <a:t>: Evita paralización de proyectos y promueve confianza en la contratación estatal.</a:t>
          </a:r>
        </a:p>
      </dsp:txBody>
      <dsp:txXfrm>
        <a:off x="7238" y="3269446"/>
        <a:ext cx="2724788" cy="1634873"/>
      </dsp:txXfrm>
    </dsp:sp>
    <dsp:sp modelId="{E2DD7B7D-4569-4B2E-A0AC-F588D6FFF797}">
      <dsp:nvSpPr>
        <dsp:cNvPr id="0" name=""/>
        <dsp:cNvSpPr/>
      </dsp:nvSpPr>
      <dsp:spPr>
        <a:xfrm>
          <a:off x="3358728" y="3269446"/>
          <a:ext cx="2724788" cy="1634873"/>
        </a:xfrm>
        <a:prstGeom prst="rect">
          <a:avLst/>
        </a:prstGeom>
        <a:gradFill rotWithShape="0">
          <a:gsLst>
            <a:gs pos="0">
              <a:schemeClr val="accent4">
                <a:shade val="80000"/>
                <a:hueOff val="528246"/>
                <a:satOff val="-30258"/>
                <a:lumOff val="33541"/>
                <a:alphaOff val="0"/>
                <a:satMod val="103000"/>
                <a:lumMod val="102000"/>
                <a:tint val="94000"/>
              </a:schemeClr>
            </a:gs>
            <a:gs pos="50000">
              <a:schemeClr val="accent4">
                <a:shade val="80000"/>
                <a:hueOff val="528246"/>
                <a:satOff val="-30258"/>
                <a:lumOff val="33541"/>
                <a:alphaOff val="0"/>
                <a:satMod val="110000"/>
                <a:lumMod val="100000"/>
                <a:shade val="100000"/>
              </a:schemeClr>
            </a:gs>
            <a:gs pos="100000">
              <a:schemeClr val="accent4">
                <a:shade val="80000"/>
                <a:hueOff val="528246"/>
                <a:satOff val="-30258"/>
                <a:lumOff val="3354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marL="0" lvl="0" indent="0" algn="ctr" defTabSz="533400">
            <a:lnSpc>
              <a:spcPct val="90000"/>
            </a:lnSpc>
            <a:spcBef>
              <a:spcPct val="0"/>
            </a:spcBef>
            <a:spcAft>
              <a:spcPct val="35000"/>
            </a:spcAft>
            <a:buNone/>
          </a:pPr>
          <a:r>
            <a:rPr lang="es-CR" sz="1200" i="1" kern="1200" dirty="0"/>
            <a:t>"La intangibilidad patrimonial es un escudo para el contratista y un compromiso del Estado con la justicia contractual."</a:t>
          </a:r>
          <a:endParaRPr lang="es-CR" sz="1200" kern="1200" dirty="0"/>
        </a:p>
      </dsp:txBody>
      <dsp:txXfrm>
        <a:off x="3358728" y="3269446"/>
        <a:ext cx="2724788" cy="163487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EB2FE2-A3DD-45F3-B752-4BBAAEFAF754}">
      <dsp:nvSpPr>
        <dsp:cNvPr id="0" name=""/>
        <dsp:cNvSpPr/>
      </dsp:nvSpPr>
      <dsp:spPr>
        <a:xfrm>
          <a:off x="996442" y="0"/>
          <a:ext cx="6135114" cy="657231"/>
        </a:xfrm>
        <a:prstGeom prst="roundRect">
          <a:avLst>
            <a:gd name="adj" fmla="val 10000"/>
          </a:avLst>
        </a:prstGeom>
        <a:solidFill>
          <a:schemeClr val="accent1">
            <a:alpha val="8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CR" sz="2800" kern="1200" dirty="0"/>
            <a:t>FUNCIONES DE LOS PRINCIPIOS</a:t>
          </a:r>
        </a:p>
      </dsp:txBody>
      <dsp:txXfrm>
        <a:off x="1015692" y="19250"/>
        <a:ext cx="6096614" cy="618731"/>
      </dsp:txXfrm>
    </dsp:sp>
    <dsp:sp modelId="{01AF7B05-AFEF-4483-9CF9-500E3C5C5BB5}">
      <dsp:nvSpPr>
        <dsp:cNvPr id="0" name=""/>
        <dsp:cNvSpPr/>
      </dsp:nvSpPr>
      <dsp:spPr>
        <a:xfrm>
          <a:off x="0" y="662666"/>
          <a:ext cx="3897312" cy="4392083"/>
        </a:xfrm>
        <a:prstGeom prst="roundRect">
          <a:avLst>
            <a:gd name="adj" fmla="val 10000"/>
          </a:avLst>
        </a:prstGeom>
        <a:solidFill>
          <a:schemeClr val="accent1">
            <a:alpha val="7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just" defTabSz="889000">
            <a:lnSpc>
              <a:spcPct val="90000"/>
            </a:lnSpc>
            <a:spcBef>
              <a:spcPct val="0"/>
            </a:spcBef>
            <a:spcAft>
              <a:spcPct val="35000"/>
            </a:spcAft>
            <a:buFont typeface="+mj-lt"/>
            <a:buNone/>
          </a:pPr>
          <a:r>
            <a:rPr lang="es-MX" sz="2000" kern="1200"/>
            <a:t>a)	Función directiva de corte general para todo el proceso de creación y aplicación del Derecho. </a:t>
          </a:r>
          <a:endParaRPr lang="es-CR" sz="2000" kern="1200" dirty="0"/>
        </a:p>
      </dsp:txBody>
      <dsp:txXfrm>
        <a:off x="114148" y="776814"/>
        <a:ext cx="3669016" cy="4163787"/>
      </dsp:txXfrm>
    </dsp:sp>
    <dsp:sp modelId="{114B48D2-5DF6-4DB8-B572-664EDB84EA32}">
      <dsp:nvSpPr>
        <dsp:cNvPr id="0" name=""/>
        <dsp:cNvSpPr/>
      </dsp:nvSpPr>
      <dsp:spPr>
        <a:xfrm>
          <a:off x="4064000" y="679532"/>
          <a:ext cx="3897312" cy="4392083"/>
        </a:xfrm>
        <a:prstGeom prst="roundRect">
          <a:avLst>
            <a:gd name="adj" fmla="val 10000"/>
          </a:avLst>
        </a:prstGeom>
        <a:solidFill>
          <a:schemeClr val="accent1">
            <a:alpha val="7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just" defTabSz="889000">
            <a:lnSpc>
              <a:spcPct val="90000"/>
            </a:lnSpc>
            <a:spcBef>
              <a:spcPct val="0"/>
            </a:spcBef>
            <a:spcAft>
              <a:spcPct val="35000"/>
            </a:spcAft>
            <a:buFont typeface="+mj-lt"/>
            <a:buNone/>
          </a:pPr>
          <a:r>
            <a:rPr lang="es-MX" sz="2000" kern="1200" dirty="0"/>
            <a:t>Para los particulares cuando suscriben contratos, para disciplinar laboralmente a un trabajador, para negarse a indemnizar a quien se aprovecha de su propio comportamiento doloso, etc. Son obtenidos de un proceso de abstracción y generalización de normas que dan como resultado principios que se presentan como pilares de justicia que dan cimentación al sistema normativo</a:t>
          </a:r>
          <a:endParaRPr lang="es-CR" sz="2000" kern="1200" dirty="0"/>
        </a:p>
      </dsp:txBody>
      <dsp:txXfrm>
        <a:off x="4178148" y="793680"/>
        <a:ext cx="3669016" cy="416378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EB2FE2-A3DD-45F3-B752-4BBAAEFAF754}">
      <dsp:nvSpPr>
        <dsp:cNvPr id="0" name=""/>
        <dsp:cNvSpPr/>
      </dsp:nvSpPr>
      <dsp:spPr>
        <a:xfrm>
          <a:off x="996442" y="0"/>
          <a:ext cx="6135114" cy="657231"/>
        </a:xfrm>
        <a:prstGeom prst="roundRect">
          <a:avLst>
            <a:gd name="adj" fmla="val 10000"/>
          </a:avLst>
        </a:prstGeom>
        <a:solidFill>
          <a:schemeClr val="accent1">
            <a:alpha val="8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CR" sz="2800" kern="1200" dirty="0"/>
            <a:t>FUNCIONES DE LOS PRINCIPIOS</a:t>
          </a:r>
        </a:p>
      </dsp:txBody>
      <dsp:txXfrm>
        <a:off x="1015692" y="19250"/>
        <a:ext cx="6096614" cy="618731"/>
      </dsp:txXfrm>
    </dsp:sp>
    <dsp:sp modelId="{01AF7B05-AFEF-4483-9CF9-500E3C5C5BB5}">
      <dsp:nvSpPr>
        <dsp:cNvPr id="0" name=""/>
        <dsp:cNvSpPr/>
      </dsp:nvSpPr>
      <dsp:spPr>
        <a:xfrm>
          <a:off x="0" y="662666"/>
          <a:ext cx="3897312" cy="4392083"/>
        </a:xfrm>
        <a:prstGeom prst="roundRect">
          <a:avLst>
            <a:gd name="adj" fmla="val 10000"/>
          </a:avLst>
        </a:prstGeom>
        <a:solidFill>
          <a:schemeClr val="accent1">
            <a:alpha val="7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just" defTabSz="933450">
            <a:lnSpc>
              <a:spcPct val="90000"/>
            </a:lnSpc>
            <a:spcBef>
              <a:spcPct val="0"/>
            </a:spcBef>
            <a:spcAft>
              <a:spcPct val="35000"/>
            </a:spcAft>
            <a:buFont typeface="+mj-lt"/>
            <a:buNone/>
          </a:pPr>
          <a:r>
            <a:rPr lang="es-CR" sz="2100" kern="1200" dirty="0"/>
            <a:t>b)	Función interpretativa.</a:t>
          </a:r>
        </a:p>
      </dsp:txBody>
      <dsp:txXfrm>
        <a:off x="114148" y="776814"/>
        <a:ext cx="3669016" cy="4163787"/>
      </dsp:txXfrm>
    </dsp:sp>
    <dsp:sp modelId="{114B48D2-5DF6-4DB8-B572-664EDB84EA32}">
      <dsp:nvSpPr>
        <dsp:cNvPr id="0" name=""/>
        <dsp:cNvSpPr/>
      </dsp:nvSpPr>
      <dsp:spPr>
        <a:xfrm>
          <a:off x="4064000" y="679532"/>
          <a:ext cx="3897312" cy="4392083"/>
        </a:xfrm>
        <a:prstGeom prst="roundRect">
          <a:avLst>
            <a:gd name="adj" fmla="val 10000"/>
          </a:avLst>
        </a:prstGeom>
        <a:solidFill>
          <a:schemeClr val="accent1">
            <a:alpha val="7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just" defTabSz="933450">
            <a:lnSpc>
              <a:spcPct val="90000"/>
            </a:lnSpc>
            <a:spcBef>
              <a:spcPct val="0"/>
            </a:spcBef>
            <a:spcAft>
              <a:spcPct val="35000"/>
            </a:spcAft>
            <a:buFont typeface="+mj-lt"/>
            <a:buNone/>
          </a:pPr>
          <a:r>
            <a:rPr lang="es-MX" sz="2100" kern="1200" dirty="0"/>
            <a:t>por los que se utilizan simultáneamente con las normas jurídicas para construir una solución justa y socialmente aceptable. Acotan o precisan el mandato escrito, su finalidad y su efecto. Esta es su función más importante al ampliar o reducir la efectividad de un texto normativo o incluso dejarlo sin uso frente a otro que resulte preferible.</a:t>
          </a:r>
          <a:endParaRPr lang="es-CR" sz="2100" kern="1200" dirty="0"/>
        </a:p>
      </dsp:txBody>
      <dsp:txXfrm>
        <a:off x="4178148" y="793680"/>
        <a:ext cx="3669016" cy="416378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EB2FE2-A3DD-45F3-B752-4BBAAEFAF754}">
      <dsp:nvSpPr>
        <dsp:cNvPr id="0" name=""/>
        <dsp:cNvSpPr/>
      </dsp:nvSpPr>
      <dsp:spPr>
        <a:xfrm>
          <a:off x="996442" y="0"/>
          <a:ext cx="6135114" cy="657231"/>
        </a:xfrm>
        <a:prstGeom prst="roundRect">
          <a:avLst>
            <a:gd name="adj" fmla="val 10000"/>
          </a:avLst>
        </a:prstGeom>
        <a:solidFill>
          <a:schemeClr val="accent1">
            <a:alpha val="8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CR" sz="2800" kern="1200" dirty="0"/>
            <a:t>FUNCIONES DE LOS PRINCIPIOS</a:t>
          </a:r>
        </a:p>
      </dsp:txBody>
      <dsp:txXfrm>
        <a:off x="1015692" y="19250"/>
        <a:ext cx="6096614" cy="618731"/>
      </dsp:txXfrm>
    </dsp:sp>
    <dsp:sp modelId="{01AF7B05-AFEF-4483-9CF9-500E3C5C5BB5}">
      <dsp:nvSpPr>
        <dsp:cNvPr id="0" name=""/>
        <dsp:cNvSpPr/>
      </dsp:nvSpPr>
      <dsp:spPr>
        <a:xfrm>
          <a:off x="0" y="662666"/>
          <a:ext cx="3897312" cy="4392083"/>
        </a:xfrm>
        <a:prstGeom prst="roundRect">
          <a:avLst>
            <a:gd name="adj" fmla="val 10000"/>
          </a:avLst>
        </a:prstGeom>
        <a:solidFill>
          <a:schemeClr val="accent1">
            <a:alpha val="7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just" defTabSz="1244600">
            <a:lnSpc>
              <a:spcPct val="90000"/>
            </a:lnSpc>
            <a:spcBef>
              <a:spcPct val="0"/>
            </a:spcBef>
            <a:spcAft>
              <a:spcPct val="35000"/>
            </a:spcAft>
            <a:buFont typeface="+mj-lt"/>
            <a:buNone/>
          </a:pPr>
          <a:r>
            <a:rPr lang="es-CR" sz="2800" kern="1200" dirty="0"/>
            <a:t>c)	Función integradora. </a:t>
          </a:r>
        </a:p>
        <a:p>
          <a:pPr marL="0" lvl="0" indent="0" algn="just" defTabSz="1244600">
            <a:lnSpc>
              <a:spcPct val="90000"/>
            </a:lnSpc>
            <a:spcBef>
              <a:spcPct val="0"/>
            </a:spcBef>
            <a:spcAft>
              <a:spcPct val="35000"/>
            </a:spcAft>
            <a:buFont typeface="+mj-lt"/>
            <a:buNone/>
          </a:pPr>
          <a:endParaRPr lang="es-CR" sz="2800" kern="1200" dirty="0"/>
        </a:p>
      </dsp:txBody>
      <dsp:txXfrm>
        <a:off x="114148" y="776814"/>
        <a:ext cx="3669016" cy="4163787"/>
      </dsp:txXfrm>
    </dsp:sp>
    <dsp:sp modelId="{114B48D2-5DF6-4DB8-B572-664EDB84EA32}">
      <dsp:nvSpPr>
        <dsp:cNvPr id="0" name=""/>
        <dsp:cNvSpPr/>
      </dsp:nvSpPr>
      <dsp:spPr>
        <a:xfrm>
          <a:off x="4064000" y="679532"/>
          <a:ext cx="3897312" cy="4392083"/>
        </a:xfrm>
        <a:prstGeom prst="roundRect">
          <a:avLst>
            <a:gd name="adj" fmla="val 10000"/>
          </a:avLst>
        </a:prstGeom>
        <a:solidFill>
          <a:schemeClr val="accent1">
            <a:alpha val="7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just" defTabSz="1244600">
            <a:lnSpc>
              <a:spcPct val="90000"/>
            </a:lnSpc>
            <a:spcBef>
              <a:spcPct val="0"/>
            </a:spcBef>
            <a:spcAft>
              <a:spcPct val="35000"/>
            </a:spcAft>
            <a:buFont typeface="+mj-lt"/>
            <a:buNone/>
          </a:pPr>
          <a:r>
            <a:rPr lang="es-MX" sz="2800" kern="1200" dirty="0"/>
            <a:t>Que es la natural y propia. Los principios auxilian al operador jurídico cuando exista un vacío en el derecho escrito que no permita dar atención al caso concreto sin acudir a ellos.</a:t>
          </a:r>
          <a:endParaRPr lang="es-CR" sz="2800" kern="1200" dirty="0"/>
        </a:p>
      </dsp:txBody>
      <dsp:txXfrm>
        <a:off x="4178148" y="793680"/>
        <a:ext cx="3669016" cy="416378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7EB2FE2-A3DD-45F3-B752-4BBAAEFAF754}">
      <dsp:nvSpPr>
        <dsp:cNvPr id="0" name=""/>
        <dsp:cNvSpPr/>
      </dsp:nvSpPr>
      <dsp:spPr>
        <a:xfrm>
          <a:off x="996442" y="0"/>
          <a:ext cx="6135114" cy="657231"/>
        </a:xfrm>
        <a:prstGeom prst="roundRect">
          <a:avLst>
            <a:gd name="adj" fmla="val 10000"/>
          </a:avLst>
        </a:prstGeom>
        <a:solidFill>
          <a:schemeClr val="accent1">
            <a:alpha val="8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s-CR" sz="2800" kern="1200" dirty="0"/>
            <a:t>FUNCIONES DE LOS PRINCIPIOS</a:t>
          </a:r>
        </a:p>
      </dsp:txBody>
      <dsp:txXfrm>
        <a:off x="1015692" y="19250"/>
        <a:ext cx="6096614" cy="618731"/>
      </dsp:txXfrm>
    </dsp:sp>
    <dsp:sp modelId="{01AF7B05-AFEF-4483-9CF9-500E3C5C5BB5}">
      <dsp:nvSpPr>
        <dsp:cNvPr id="0" name=""/>
        <dsp:cNvSpPr/>
      </dsp:nvSpPr>
      <dsp:spPr>
        <a:xfrm>
          <a:off x="0" y="662666"/>
          <a:ext cx="3897312" cy="4392083"/>
        </a:xfrm>
        <a:prstGeom prst="roundRect">
          <a:avLst>
            <a:gd name="adj" fmla="val 10000"/>
          </a:avLst>
        </a:prstGeom>
        <a:solidFill>
          <a:schemeClr val="accent1">
            <a:alpha val="7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just" defTabSz="1022350">
            <a:lnSpc>
              <a:spcPct val="90000"/>
            </a:lnSpc>
            <a:spcBef>
              <a:spcPct val="0"/>
            </a:spcBef>
            <a:spcAft>
              <a:spcPct val="35000"/>
            </a:spcAft>
            <a:buFont typeface="+mj-lt"/>
            <a:buNone/>
          </a:pPr>
          <a:r>
            <a:rPr lang="es-CR" sz="2300" kern="1200" dirty="0"/>
            <a:t>d)	Función constructiva.</a:t>
          </a:r>
        </a:p>
        <a:p>
          <a:pPr marL="0" lvl="0" indent="0" algn="just" defTabSz="1022350">
            <a:lnSpc>
              <a:spcPct val="90000"/>
            </a:lnSpc>
            <a:spcBef>
              <a:spcPct val="0"/>
            </a:spcBef>
            <a:spcAft>
              <a:spcPct val="35000"/>
            </a:spcAft>
            <a:buFont typeface="+mj-lt"/>
            <a:buNone/>
          </a:pPr>
          <a:endParaRPr lang="es-CR" sz="2300" kern="1200" dirty="0"/>
        </a:p>
      </dsp:txBody>
      <dsp:txXfrm>
        <a:off x="114148" y="776814"/>
        <a:ext cx="3669016" cy="4163787"/>
      </dsp:txXfrm>
    </dsp:sp>
    <dsp:sp modelId="{114B48D2-5DF6-4DB8-B572-664EDB84EA32}">
      <dsp:nvSpPr>
        <dsp:cNvPr id="0" name=""/>
        <dsp:cNvSpPr/>
      </dsp:nvSpPr>
      <dsp:spPr>
        <a:xfrm>
          <a:off x="4064000" y="679532"/>
          <a:ext cx="3897312" cy="4392083"/>
        </a:xfrm>
        <a:prstGeom prst="roundRect">
          <a:avLst>
            <a:gd name="adj" fmla="val 10000"/>
          </a:avLst>
        </a:prstGeom>
        <a:solidFill>
          <a:schemeClr val="accent1">
            <a:alpha val="70000"/>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marL="0" lvl="0" indent="0" algn="just" defTabSz="1022350">
            <a:lnSpc>
              <a:spcPct val="90000"/>
            </a:lnSpc>
            <a:spcBef>
              <a:spcPct val="0"/>
            </a:spcBef>
            <a:spcAft>
              <a:spcPct val="35000"/>
            </a:spcAft>
            <a:buFont typeface="+mj-lt"/>
            <a:buNone/>
          </a:pPr>
          <a:r>
            <a:rPr lang="es-MX" sz="2300" kern="1200" dirty="0"/>
            <a:t>Que es más propia del ámbito doctrinal en el cual es posible estructurar una materia jurídica, más que en conceptos abstracto, a sus propósitos o fines. Santamaría Pastor da pie con esta función a la jurisprudencia de principios, por oposición a la jurisprudencia de conceptos.</a:t>
          </a:r>
          <a:endParaRPr lang="es-CR" sz="2300" kern="1200" dirty="0"/>
        </a:p>
      </dsp:txBody>
      <dsp:txXfrm>
        <a:off x="4178148" y="793680"/>
        <a:ext cx="3669016" cy="416378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915998-3384-4340-9AFD-2F92D74E8787}">
      <dsp:nvSpPr>
        <dsp:cNvPr id="0" name=""/>
        <dsp:cNvSpPr/>
      </dsp:nvSpPr>
      <dsp:spPr>
        <a:xfrm>
          <a:off x="0" y="169333"/>
          <a:ext cx="8128000" cy="5079999"/>
        </a:xfrm>
        <a:prstGeom prst="swooshArrow">
          <a:avLst>
            <a:gd name="adj1" fmla="val 25000"/>
            <a:gd name="adj2" fmla="val 25000"/>
          </a:avLst>
        </a:prstGeom>
        <a:gradFill rotWithShape="0">
          <a:gsLst>
            <a:gs pos="0">
              <a:schemeClr val="accent4">
                <a:tint val="55000"/>
                <a:hueOff val="0"/>
                <a:satOff val="0"/>
                <a:lumOff val="0"/>
                <a:alphaOff val="0"/>
                <a:satMod val="103000"/>
                <a:lumMod val="102000"/>
                <a:tint val="94000"/>
              </a:schemeClr>
            </a:gs>
            <a:gs pos="50000">
              <a:schemeClr val="accent4">
                <a:tint val="55000"/>
                <a:hueOff val="0"/>
                <a:satOff val="0"/>
                <a:lumOff val="0"/>
                <a:alphaOff val="0"/>
                <a:satMod val="110000"/>
                <a:lumMod val="100000"/>
                <a:shade val="100000"/>
              </a:schemeClr>
            </a:gs>
            <a:gs pos="100000">
              <a:schemeClr val="accent4">
                <a:tint val="55000"/>
                <a:hueOff val="0"/>
                <a:satOff val="0"/>
                <a:lumOff val="0"/>
                <a:alphaOff val="0"/>
                <a:lumMod val="99000"/>
                <a:satMod val="120000"/>
                <a:shade val="78000"/>
              </a:schemeClr>
            </a:gs>
          </a:gsLst>
          <a:lin ang="5400000" scaled="0"/>
        </a:gradFill>
        <a:ln>
          <a:noFill/>
        </a:ln>
        <a:effectLst/>
        <a:scene3d>
          <a:camera prst="orthographicFront"/>
          <a:lightRig rig="flat" dir="t"/>
        </a:scene3d>
        <a:sp3d z="-190500" extrusionH="12700" prstMaterial="plastic">
          <a:bevelT w="50800" h="50800"/>
        </a:sp3d>
      </dsp:spPr>
      <dsp:style>
        <a:lnRef idx="0">
          <a:scrgbClr r="0" g="0" b="0"/>
        </a:lnRef>
        <a:fillRef idx="3">
          <a:scrgbClr r="0" g="0" b="0"/>
        </a:fillRef>
        <a:effectRef idx="0">
          <a:scrgbClr r="0" g="0" b="0"/>
        </a:effectRef>
        <a:fontRef idx="minor"/>
      </dsp:style>
    </dsp:sp>
    <dsp:sp modelId="{1F6E688A-154C-4D24-9861-373EFCB7AD6C}">
      <dsp:nvSpPr>
        <dsp:cNvPr id="0" name=""/>
        <dsp:cNvSpPr/>
      </dsp:nvSpPr>
      <dsp:spPr>
        <a:xfrm>
          <a:off x="1032256" y="3675549"/>
          <a:ext cx="211328" cy="211328"/>
        </a:xfrm>
        <a:prstGeom prst="ellipse">
          <a:avLst/>
        </a:prstGeom>
        <a:gradFill rotWithShape="0">
          <a:gsLst>
            <a:gs pos="0">
              <a:schemeClr val="accent4">
                <a:shade val="50000"/>
                <a:hueOff val="0"/>
                <a:satOff val="0"/>
                <a:lumOff val="0"/>
                <a:alphaOff val="0"/>
                <a:satMod val="103000"/>
                <a:lumMod val="102000"/>
                <a:tint val="94000"/>
              </a:schemeClr>
            </a:gs>
            <a:gs pos="50000">
              <a:schemeClr val="accent4">
                <a:shade val="50000"/>
                <a:hueOff val="0"/>
                <a:satOff val="0"/>
                <a:lumOff val="0"/>
                <a:alphaOff val="0"/>
                <a:satMod val="110000"/>
                <a:lumMod val="100000"/>
                <a:shade val="100000"/>
              </a:schemeClr>
            </a:gs>
            <a:gs pos="100000">
              <a:schemeClr val="accent4">
                <a:shade val="5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93CA33FA-B6A9-4942-8448-910704690C9F}">
      <dsp:nvSpPr>
        <dsp:cNvPr id="0" name=""/>
        <dsp:cNvSpPr/>
      </dsp:nvSpPr>
      <dsp:spPr>
        <a:xfrm>
          <a:off x="1137920" y="3781213"/>
          <a:ext cx="1893824" cy="1468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1978" tIns="0" rIns="0" bIns="0" numCol="1" spcCol="1270" anchor="t" anchorCtr="0">
          <a:noAutofit/>
        </a:bodyPr>
        <a:lstStyle/>
        <a:p>
          <a:pPr marL="0" lvl="0" indent="0" algn="l" defTabSz="2711450">
            <a:lnSpc>
              <a:spcPct val="90000"/>
            </a:lnSpc>
            <a:spcBef>
              <a:spcPct val="0"/>
            </a:spcBef>
            <a:spcAft>
              <a:spcPct val="35000"/>
            </a:spcAft>
            <a:buNone/>
          </a:pPr>
          <a:r>
            <a:rPr lang="es-CR" sz="6100" kern="1200" dirty="0"/>
            <a:t>1995</a:t>
          </a:r>
        </a:p>
      </dsp:txBody>
      <dsp:txXfrm>
        <a:off x="1137920" y="3781213"/>
        <a:ext cx="1893824" cy="1468120"/>
      </dsp:txXfrm>
    </dsp:sp>
    <dsp:sp modelId="{43259C9A-8B73-4600-B54C-0C9A9003E4F1}">
      <dsp:nvSpPr>
        <dsp:cNvPr id="0" name=""/>
        <dsp:cNvSpPr/>
      </dsp:nvSpPr>
      <dsp:spPr>
        <a:xfrm>
          <a:off x="2897632" y="2294805"/>
          <a:ext cx="382016" cy="382016"/>
        </a:xfrm>
        <a:prstGeom prst="ellipse">
          <a:avLst/>
        </a:prstGeom>
        <a:gradFill rotWithShape="0">
          <a:gsLst>
            <a:gs pos="0">
              <a:schemeClr val="accent4">
                <a:shade val="50000"/>
                <a:hueOff val="406356"/>
                <a:satOff val="-23479"/>
                <a:lumOff val="32489"/>
                <a:alphaOff val="0"/>
                <a:satMod val="103000"/>
                <a:lumMod val="102000"/>
                <a:tint val="94000"/>
              </a:schemeClr>
            </a:gs>
            <a:gs pos="50000">
              <a:schemeClr val="accent4">
                <a:shade val="50000"/>
                <a:hueOff val="406356"/>
                <a:satOff val="-23479"/>
                <a:lumOff val="32489"/>
                <a:alphaOff val="0"/>
                <a:satMod val="110000"/>
                <a:lumMod val="100000"/>
                <a:shade val="100000"/>
              </a:schemeClr>
            </a:gs>
            <a:gs pos="100000">
              <a:schemeClr val="accent4">
                <a:shade val="50000"/>
                <a:hueOff val="406356"/>
                <a:satOff val="-23479"/>
                <a:lumOff val="32489"/>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EA30D0B2-8641-4988-A195-13ECB85EF055}">
      <dsp:nvSpPr>
        <dsp:cNvPr id="0" name=""/>
        <dsp:cNvSpPr/>
      </dsp:nvSpPr>
      <dsp:spPr>
        <a:xfrm>
          <a:off x="3088640" y="2485813"/>
          <a:ext cx="1950720" cy="276351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02422" tIns="0" rIns="0" bIns="0" numCol="1" spcCol="1270" anchor="t" anchorCtr="0">
          <a:noAutofit/>
        </a:bodyPr>
        <a:lstStyle/>
        <a:p>
          <a:pPr marL="0" lvl="0" indent="0" algn="l" defTabSz="2711450">
            <a:lnSpc>
              <a:spcPct val="90000"/>
            </a:lnSpc>
            <a:spcBef>
              <a:spcPct val="0"/>
            </a:spcBef>
            <a:spcAft>
              <a:spcPct val="35000"/>
            </a:spcAft>
            <a:buNone/>
          </a:pPr>
          <a:r>
            <a:rPr lang="es-CR" sz="6100" kern="1200" dirty="0"/>
            <a:t>1998</a:t>
          </a:r>
        </a:p>
      </dsp:txBody>
      <dsp:txXfrm>
        <a:off x="3088640" y="2485813"/>
        <a:ext cx="1950720" cy="2763519"/>
      </dsp:txXfrm>
    </dsp:sp>
    <dsp:sp modelId="{0C0D6BDA-AC6C-43A9-AD62-FB430EC29FA8}">
      <dsp:nvSpPr>
        <dsp:cNvPr id="0" name=""/>
        <dsp:cNvSpPr/>
      </dsp:nvSpPr>
      <dsp:spPr>
        <a:xfrm>
          <a:off x="5140960" y="1454573"/>
          <a:ext cx="528320" cy="528320"/>
        </a:xfrm>
        <a:prstGeom prst="ellipse">
          <a:avLst/>
        </a:prstGeom>
        <a:gradFill rotWithShape="0">
          <a:gsLst>
            <a:gs pos="0">
              <a:schemeClr val="accent4">
                <a:shade val="50000"/>
                <a:hueOff val="406356"/>
                <a:satOff val="-23479"/>
                <a:lumOff val="32489"/>
                <a:alphaOff val="0"/>
                <a:satMod val="103000"/>
                <a:lumMod val="102000"/>
                <a:tint val="94000"/>
              </a:schemeClr>
            </a:gs>
            <a:gs pos="50000">
              <a:schemeClr val="accent4">
                <a:shade val="50000"/>
                <a:hueOff val="406356"/>
                <a:satOff val="-23479"/>
                <a:lumOff val="32489"/>
                <a:alphaOff val="0"/>
                <a:satMod val="110000"/>
                <a:lumMod val="100000"/>
                <a:shade val="100000"/>
              </a:schemeClr>
            </a:gs>
            <a:gs pos="100000">
              <a:schemeClr val="accent4">
                <a:shade val="50000"/>
                <a:hueOff val="406356"/>
                <a:satOff val="-23479"/>
                <a:lumOff val="32489"/>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sp>
    <dsp:sp modelId="{751BF21D-D267-439D-90BF-141185BC3ED0}">
      <dsp:nvSpPr>
        <dsp:cNvPr id="0" name=""/>
        <dsp:cNvSpPr/>
      </dsp:nvSpPr>
      <dsp:spPr>
        <a:xfrm>
          <a:off x="5405120" y="1718733"/>
          <a:ext cx="1950720" cy="35306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79946" tIns="0" rIns="0" bIns="0" numCol="1" spcCol="1270" anchor="t" anchorCtr="0">
          <a:noAutofit/>
        </a:bodyPr>
        <a:lstStyle/>
        <a:p>
          <a:pPr marL="0" lvl="0" indent="0" algn="l" defTabSz="2711450">
            <a:lnSpc>
              <a:spcPct val="90000"/>
            </a:lnSpc>
            <a:spcBef>
              <a:spcPct val="0"/>
            </a:spcBef>
            <a:spcAft>
              <a:spcPct val="35000"/>
            </a:spcAft>
            <a:buNone/>
          </a:pPr>
          <a:r>
            <a:rPr lang="es-CR" sz="6100" kern="1200" dirty="0"/>
            <a:t>2021</a:t>
          </a:r>
        </a:p>
      </dsp:txBody>
      <dsp:txXfrm>
        <a:off x="5405120" y="1718733"/>
        <a:ext cx="1950720" cy="353060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F30FB8-C81A-4A98-A093-FB61311A8C3E}">
      <dsp:nvSpPr>
        <dsp:cNvPr id="0" name=""/>
        <dsp:cNvSpPr/>
      </dsp:nvSpPr>
      <dsp:spPr>
        <a:xfrm>
          <a:off x="4226" y="725718"/>
          <a:ext cx="1848031" cy="110881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just" defTabSz="488950">
            <a:lnSpc>
              <a:spcPct val="90000"/>
            </a:lnSpc>
            <a:spcBef>
              <a:spcPct val="0"/>
            </a:spcBef>
            <a:spcAft>
              <a:spcPct val="35000"/>
            </a:spcAft>
            <a:buNone/>
          </a:pPr>
          <a:r>
            <a:rPr lang="es-MX" sz="1100" kern="1200" dirty="0"/>
            <a:t>1. Elaboración de especificaciones técnicas, revisión y validación</a:t>
          </a:r>
          <a:endParaRPr lang="es-CR" sz="1100" kern="1200" dirty="0"/>
        </a:p>
      </dsp:txBody>
      <dsp:txXfrm>
        <a:off x="36702" y="758194"/>
        <a:ext cx="1783079" cy="1043867"/>
      </dsp:txXfrm>
    </dsp:sp>
    <dsp:sp modelId="{38CBE6E3-CB93-410D-B98C-0F7989206350}">
      <dsp:nvSpPr>
        <dsp:cNvPr id="0" name=""/>
        <dsp:cNvSpPr/>
      </dsp:nvSpPr>
      <dsp:spPr>
        <a:xfrm>
          <a:off x="2014885" y="1050972"/>
          <a:ext cx="391782" cy="45831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s-CR" sz="900" kern="1200"/>
        </a:p>
      </dsp:txBody>
      <dsp:txXfrm>
        <a:off x="2014885" y="1142634"/>
        <a:ext cx="274247" cy="274987"/>
      </dsp:txXfrm>
    </dsp:sp>
    <dsp:sp modelId="{B7F1FDE3-F6B4-4257-8733-F2D470A243CB}">
      <dsp:nvSpPr>
        <dsp:cNvPr id="0" name=""/>
        <dsp:cNvSpPr/>
      </dsp:nvSpPr>
      <dsp:spPr>
        <a:xfrm>
          <a:off x="2591471" y="725718"/>
          <a:ext cx="1848031" cy="110881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just" defTabSz="488950">
            <a:lnSpc>
              <a:spcPct val="90000"/>
            </a:lnSpc>
            <a:spcBef>
              <a:spcPct val="0"/>
            </a:spcBef>
            <a:spcAft>
              <a:spcPct val="35000"/>
            </a:spcAft>
            <a:buNone/>
          </a:pPr>
          <a:r>
            <a:rPr lang="es-MX" sz="1100" kern="1200" dirty="0"/>
            <a:t>2. Determinación del proceso de contratación a seguir y traslado.</a:t>
          </a:r>
          <a:endParaRPr lang="es-CR" sz="1100" kern="1200" dirty="0"/>
        </a:p>
      </dsp:txBody>
      <dsp:txXfrm>
        <a:off x="2623947" y="758194"/>
        <a:ext cx="1783079" cy="1043867"/>
      </dsp:txXfrm>
    </dsp:sp>
    <dsp:sp modelId="{04ACCED3-47E7-4573-B8AD-E81B1F771681}">
      <dsp:nvSpPr>
        <dsp:cNvPr id="0" name=""/>
        <dsp:cNvSpPr/>
      </dsp:nvSpPr>
      <dsp:spPr>
        <a:xfrm>
          <a:off x="4602129" y="1050972"/>
          <a:ext cx="391782" cy="45831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s-CR" sz="900" kern="1200"/>
        </a:p>
      </dsp:txBody>
      <dsp:txXfrm>
        <a:off x="4602129" y="1142634"/>
        <a:ext cx="274247" cy="274987"/>
      </dsp:txXfrm>
    </dsp:sp>
    <dsp:sp modelId="{7ECD7A7B-B1CD-43E3-8313-4E9A2E078FFE}">
      <dsp:nvSpPr>
        <dsp:cNvPr id="0" name=""/>
        <dsp:cNvSpPr/>
      </dsp:nvSpPr>
      <dsp:spPr>
        <a:xfrm>
          <a:off x="5178715" y="725718"/>
          <a:ext cx="1848031" cy="110881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just" defTabSz="488950">
            <a:lnSpc>
              <a:spcPct val="90000"/>
            </a:lnSpc>
            <a:spcBef>
              <a:spcPct val="0"/>
            </a:spcBef>
            <a:spcAft>
              <a:spcPct val="35000"/>
            </a:spcAft>
            <a:buNone/>
          </a:pPr>
          <a:r>
            <a:rPr lang="es-MX" sz="1100" kern="1200" dirty="0"/>
            <a:t>3. Elaboración del pliego de condiciones.</a:t>
          </a:r>
          <a:endParaRPr lang="es-CR" sz="1100" kern="1200" dirty="0"/>
        </a:p>
      </dsp:txBody>
      <dsp:txXfrm>
        <a:off x="5211191" y="758194"/>
        <a:ext cx="1783079" cy="1043867"/>
      </dsp:txXfrm>
    </dsp:sp>
    <dsp:sp modelId="{FAF8CCB4-6103-4FA1-AF47-6CFECB5B56CF}">
      <dsp:nvSpPr>
        <dsp:cNvPr id="0" name=""/>
        <dsp:cNvSpPr/>
      </dsp:nvSpPr>
      <dsp:spPr>
        <a:xfrm>
          <a:off x="7189374" y="1050972"/>
          <a:ext cx="391782" cy="45831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s-CR" sz="900" kern="1200"/>
        </a:p>
      </dsp:txBody>
      <dsp:txXfrm>
        <a:off x="7189374" y="1142634"/>
        <a:ext cx="274247" cy="274987"/>
      </dsp:txXfrm>
    </dsp:sp>
    <dsp:sp modelId="{7AB36E5E-1987-498C-950E-0E485857B051}">
      <dsp:nvSpPr>
        <dsp:cNvPr id="0" name=""/>
        <dsp:cNvSpPr/>
      </dsp:nvSpPr>
      <dsp:spPr>
        <a:xfrm>
          <a:off x="7765960" y="725718"/>
          <a:ext cx="1848031" cy="110881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just" defTabSz="488950">
            <a:lnSpc>
              <a:spcPct val="90000"/>
            </a:lnSpc>
            <a:spcBef>
              <a:spcPct val="0"/>
            </a:spcBef>
            <a:spcAft>
              <a:spcPct val="35000"/>
            </a:spcAft>
            <a:buNone/>
          </a:pPr>
          <a:r>
            <a:rPr lang="es-MX" sz="1100" kern="1200" dirty="0"/>
            <a:t>4. Publicación del pliego de condiciones.</a:t>
          </a:r>
          <a:endParaRPr lang="es-CR" sz="1100" kern="1200" dirty="0"/>
        </a:p>
      </dsp:txBody>
      <dsp:txXfrm>
        <a:off x="7798436" y="758194"/>
        <a:ext cx="1783079" cy="1043867"/>
      </dsp:txXfrm>
    </dsp:sp>
    <dsp:sp modelId="{5FBA17DF-5915-4D18-99A8-EE6B6650F615}">
      <dsp:nvSpPr>
        <dsp:cNvPr id="0" name=""/>
        <dsp:cNvSpPr/>
      </dsp:nvSpPr>
      <dsp:spPr>
        <a:xfrm rot="5400000">
          <a:off x="8494084" y="1963899"/>
          <a:ext cx="391782" cy="45831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s-CR" sz="900" kern="1200"/>
        </a:p>
      </dsp:txBody>
      <dsp:txXfrm rot="-5400000">
        <a:off x="8552482" y="1997164"/>
        <a:ext cx="274987" cy="274247"/>
      </dsp:txXfrm>
    </dsp:sp>
    <dsp:sp modelId="{A92AD716-589A-4F60-AFB5-C1B1689F4BBE}">
      <dsp:nvSpPr>
        <dsp:cNvPr id="0" name=""/>
        <dsp:cNvSpPr/>
      </dsp:nvSpPr>
      <dsp:spPr>
        <a:xfrm>
          <a:off x="7765960" y="2573750"/>
          <a:ext cx="1848031" cy="110881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MX" sz="1100" kern="1200" dirty="0"/>
            <a:t>5. Recepción de ofertas (apertura).</a:t>
          </a:r>
          <a:endParaRPr lang="es-CR" sz="1100" kern="1200" dirty="0"/>
        </a:p>
      </dsp:txBody>
      <dsp:txXfrm>
        <a:off x="7798436" y="2606226"/>
        <a:ext cx="1783079" cy="1043867"/>
      </dsp:txXfrm>
    </dsp:sp>
    <dsp:sp modelId="{2F0C65B4-FAD6-4FEC-AB3F-2A97556B40B7}">
      <dsp:nvSpPr>
        <dsp:cNvPr id="0" name=""/>
        <dsp:cNvSpPr/>
      </dsp:nvSpPr>
      <dsp:spPr>
        <a:xfrm rot="10800000">
          <a:off x="7211550" y="2899004"/>
          <a:ext cx="391782" cy="45831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s-CR" sz="900" kern="1200"/>
        </a:p>
      </dsp:txBody>
      <dsp:txXfrm rot="10800000">
        <a:off x="7329085" y="2990666"/>
        <a:ext cx="274247" cy="274987"/>
      </dsp:txXfrm>
    </dsp:sp>
    <dsp:sp modelId="{D95D8485-A91E-40EB-9B2E-A9A01731F2A6}">
      <dsp:nvSpPr>
        <dsp:cNvPr id="0" name=""/>
        <dsp:cNvSpPr/>
      </dsp:nvSpPr>
      <dsp:spPr>
        <a:xfrm>
          <a:off x="5178715" y="2573750"/>
          <a:ext cx="1848031" cy="110881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just" defTabSz="488950">
            <a:lnSpc>
              <a:spcPct val="90000"/>
            </a:lnSpc>
            <a:spcBef>
              <a:spcPct val="0"/>
            </a:spcBef>
            <a:spcAft>
              <a:spcPct val="35000"/>
            </a:spcAft>
            <a:buNone/>
          </a:pPr>
          <a:r>
            <a:rPr lang="pt-BR" sz="1100" kern="1200" dirty="0"/>
            <a:t>6. Fase 1 </a:t>
          </a:r>
          <a:r>
            <a:rPr lang="pt-BR" sz="1100" kern="1200" dirty="0" err="1"/>
            <a:t>Análisis</a:t>
          </a:r>
          <a:r>
            <a:rPr lang="pt-BR" sz="1100" kern="1200" dirty="0"/>
            <a:t> formal.</a:t>
          </a:r>
          <a:endParaRPr lang="es-CR" sz="1100" kern="1200" dirty="0"/>
        </a:p>
      </dsp:txBody>
      <dsp:txXfrm>
        <a:off x="5211191" y="2606226"/>
        <a:ext cx="1783079" cy="1043867"/>
      </dsp:txXfrm>
    </dsp:sp>
    <dsp:sp modelId="{1F8A11CD-A531-478F-ADE5-2EB4538610A5}">
      <dsp:nvSpPr>
        <dsp:cNvPr id="0" name=""/>
        <dsp:cNvSpPr/>
      </dsp:nvSpPr>
      <dsp:spPr>
        <a:xfrm rot="10800000">
          <a:off x="4624306" y="2899004"/>
          <a:ext cx="391782" cy="45831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s-CR" sz="900" kern="1200"/>
        </a:p>
      </dsp:txBody>
      <dsp:txXfrm rot="10800000">
        <a:off x="4741841" y="2990666"/>
        <a:ext cx="274247" cy="274987"/>
      </dsp:txXfrm>
    </dsp:sp>
    <dsp:sp modelId="{964322D1-2338-44AA-836F-EC2847188A54}">
      <dsp:nvSpPr>
        <dsp:cNvPr id="0" name=""/>
        <dsp:cNvSpPr/>
      </dsp:nvSpPr>
      <dsp:spPr>
        <a:xfrm>
          <a:off x="2591471" y="2573750"/>
          <a:ext cx="1848031" cy="110881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just" defTabSz="488950">
            <a:lnSpc>
              <a:spcPct val="90000"/>
            </a:lnSpc>
            <a:spcBef>
              <a:spcPct val="0"/>
            </a:spcBef>
            <a:spcAft>
              <a:spcPct val="35000"/>
            </a:spcAft>
            <a:buNone/>
          </a:pPr>
          <a:r>
            <a:rPr lang="es-MX" sz="1100" kern="1200" dirty="0"/>
            <a:t>7. Fase 2 Análisis técnico de las ofertas y razonabilidad de precios.</a:t>
          </a:r>
          <a:endParaRPr lang="es-CR" sz="1100" kern="1200" dirty="0"/>
        </a:p>
      </dsp:txBody>
      <dsp:txXfrm>
        <a:off x="2623947" y="2606226"/>
        <a:ext cx="1783079" cy="1043867"/>
      </dsp:txXfrm>
    </dsp:sp>
    <dsp:sp modelId="{822D8C54-C24D-4CDC-8E8B-084A700773C7}">
      <dsp:nvSpPr>
        <dsp:cNvPr id="0" name=""/>
        <dsp:cNvSpPr/>
      </dsp:nvSpPr>
      <dsp:spPr>
        <a:xfrm rot="10800000">
          <a:off x="2037061" y="2899004"/>
          <a:ext cx="391782" cy="45831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s-CR" sz="900" kern="1200"/>
        </a:p>
      </dsp:txBody>
      <dsp:txXfrm rot="10800000">
        <a:off x="2154596" y="2990666"/>
        <a:ext cx="274247" cy="274987"/>
      </dsp:txXfrm>
    </dsp:sp>
    <dsp:sp modelId="{A7318BDF-49C1-489A-96C7-20F35251D11F}">
      <dsp:nvSpPr>
        <dsp:cNvPr id="0" name=""/>
        <dsp:cNvSpPr/>
      </dsp:nvSpPr>
      <dsp:spPr>
        <a:xfrm>
          <a:off x="4226" y="2573750"/>
          <a:ext cx="1848031" cy="110881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just" defTabSz="488950">
            <a:lnSpc>
              <a:spcPct val="90000"/>
            </a:lnSpc>
            <a:spcBef>
              <a:spcPct val="0"/>
            </a:spcBef>
            <a:spcAft>
              <a:spcPct val="35000"/>
            </a:spcAft>
            <a:buNone/>
          </a:pPr>
          <a:r>
            <a:rPr lang="es-MX" sz="1100" kern="1200" dirty="0"/>
            <a:t>8. Fase 3 Aplicación del Sistema de Evaluación de Ofertas (SEO) o también conocido como metodología de evaluación.</a:t>
          </a:r>
          <a:endParaRPr lang="es-CR" sz="1100" kern="1200" dirty="0"/>
        </a:p>
      </dsp:txBody>
      <dsp:txXfrm>
        <a:off x="36702" y="2606226"/>
        <a:ext cx="1783079" cy="1043867"/>
      </dsp:txXfrm>
    </dsp:sp>
    <dsp:sp modelId="{D8CD1976-8D24-4BCB-809F-677AA4FFCA57}">
      <dsp:nvSpPr>
        <dsp:cNvPr id="0" name=""/>
        <dsp:cNvSpPr/>
      </dsp:nvSpPr>
      <dsp:spPr>
        <a:xfrm rot="5342301">
          <a:off x="744975" y="3816976"/>
          <a:ext cx="397351" cy="45831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s-CR" sz="900" kern="1200"/>
        </a:p>
      </dsp:txBody>
      <dsp:txXfrm rot="-5400000">
        <a:off x="805156" y="3847465"/>
        <a:ext cx="274987" cy="278146"/>
      </dsp:txXfrm>
    </dsp:sp>
    <dsp:sp modelId="{5EAE2866-58C3-4465-AE36-E3FA3A488612}">
      <dsp:nvSpPr>
        <dsp:cNvPr id="0" name=""/>
        <dsp:cNvSpPr/>
      </dsp:nvSpPr>
      <dsp:spPr>
        <a:xfrm>
          <a:off x="35421" y="4432183"/>
          <a:ext cx="1848031" cy="110881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CR" sz="1100" kern="1200" dirty="0"/>
            <a:t>9. Adjudicación (acto final)</a:t>
          </a:r>
        </a:p>
      </dsp:txBody>
      <dsp:txXfrm>
        <a:off x="67897" y="4464659"/>
        <a:ext cx="1783079" cy="1043867"/>
      </dsp:txXfrm>
    </dsp:sp>
    <dsp:sp modelId="{0AE0D2AA-3C97-410B-94CC-842598C97084}">
      <dsp:nvSpPr>
        <dsp:cNvPr id="0" name=""/>
        <dsp:cNvSpPr/>
      </dsp:nvSpPr>
      <dsp:spPr>
        <a:xfrm rot="21586012">
          <a:off x="2039215" y="4752279"/>
          <a:ext cx="375252" cy="45831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s-CR" sz="900" kern="1200"/>
        </a:p>
      </dsp:txBody>
      <dsp:txXfrm>
        <a:off x="2039215" y="4844170"/>
        <a:ext cx="262676" cy="274987"/>
      </dsp:txXfrm>
    </dsp:sp>
    <dsp:sp modelId="{9C77B2B5-F6C5-47A4-9CF5-F76B01C18464}">
      <dsp:nvSpPr>
        <dsp:cNvPr id="0" name=""/>
        <dsp:cNvSpPr/>
      </dsp:nvSpPr>
      <dsp:spPr>
        <a:xfrm>
          <a:off x="2591471" y="4421782"/>
          <a:ext cx="1848031" cy="110881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endParaRPr lang="es-CR" sz="1100" kern="1200" dirty="0"/>
        </a:p>
        <a:p>
          <a:pPr marL="0" lvl="0" indent="0" algn="ctr" defTabSz="488950">
            <a:lnSpc>
              <a:spcPct val="90000"/>
            </a:lnSpc>
            <a:spcBef>
              <a:spcPct val="0"/>
            </a:spcBef>
            <a:spcAft>
              <a:spcPct val="35000"/>
            </a:spcAft>
            <a:buNone/>
          </a:pPr>
          <a:r>
            <a:rPr lang="es-CR" sz="1100" kern="1200" dirty="0"/>
            <a:t>10. Firmeza.</a:t>
          </a:r>
        </a:p>
        <a:p>
          <a:pPr marL="0" lvl="0" indent="0" algn="ctr" defTabSz="488950">
            <a:lnSpc>
              <a:spcPct val="90000"/>
            </a:lnSpc>
            <a:spcBef>
              <a:spcPct val="0"/>
            </a:spcBef>
            <a:spcAft>
              <a:spcPct val="35000"/>
            </a:spcAft>
            <a:buNone/>
          </a:pPr>
          <a:endParaRPr lang="es-CR" sz="1100" kern="1200" dirty="0"/>
        </a:p>
      </dsp:txBody>
      <dsp:txXfrm>
        <a:off x="2623947" y="4454258"/>
        <a:ext cx="1783079" cy="1043867"/>
      </dsp:txXfrm>
    </dsp:sp>
    <dsp:sp modelId="{DE9756C5-93A3-43B6-9B82-BFCE2E599754}">
      <dsp:nvSpPr>
        <dsp:cNvPr id="0" name=""/>
        <dsp:cNvSpPr/>
      </dsp:nvSpPr>
      <dsp:spPr>
        <a:xfrm>
          <a:off x="4602129" y="4747035"/>
          <a:ext cx="391782" cy="45831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s-CR" sz="900" kern="1200"/>
        </a:p>
      </dsp:txBody>
      <dsp:txXfrm>
        <a:off x="4602129" y="4838697"/>
        <a:ext cx="274247" cy="274987"/>
      </dsp:txXfrm>
    </dsp:sp>
    <dsp:sp modelId="{A2503D31-65FE-48B4-8446-53132B01D822}">
      <dsp:nvSpPr>
        <dsp:cNvPr id="0" name=""/>
        <dsp:cNvSpPr/>
      </dsp:nvSpPr>
      <dsp:spPr>
        <a:xfrm>
          <a:off x="5178715" y="4421782"/>
          <a:ext cx="1848031" cy="110881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MX" sz="1100" kern="1200" dirty="0"/>
            <a:t>11. Formalización de contrato.</a:t>
          </a:r>
          <a:endParaRPr lang="es-CR" sz="1100" kern="1200" dirty="0"/>
        </a:p>
      </dsp:txBody>
      <dsp:txXfrm>
        <a:off x="5211191" y="4454258"/>
        <a:ext cx="1783079" cy="1043867"/>
      </dsp:txXfrm>
    </dsp:sp>
    <dsp:sp modelId="{1A264CF5-55E3-491A-B920-08BCDB4338C2}">
      <dsp:nvSpPr>
        <dsp:cNvPr id="0" name=""/>
        <dsp:cNvSpPr/>
      </dsp:nvSpPr>
      <dsp:spPr>
        <a:xfrm>
          <a:off x="7189374" y="4747035"/>
          <a:ext cx="391782" cy="458311"/>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00050">
            <a:lnSpc>
              <a:spcPct val="90000"/>
            </a:lnSpc>
            <a:spcBef>
              <a:spcPct val="0"/>
            </a:spcBef>
            <a:spcAft>
              <a:spcPct val="35000"/>
            </a:spcAft>
            <a:buNone/>
          </a:pPr>
          <a:endParaRPr lang="es-CR" sz="900" kern="1200"/>
        </a:p>
      </dsp:txBody>
      <dsp:txXfrm>
        <a:off x="7189374" y="4838697"/>
        <a:ext cx="274247" cy="274987"/>
      </dsp:txXfrm>
    </dsp:sp>
    <dsp:sp modelId="{B2EC1881-EF0B-441F-B2B2-450DEB1B4CF5}">
      <dsp:nvSpPr>
        <dsp:cNvPr id="0" name=""/>
        <dsp:cNvSpPr/>
      </dsp:nvSpPr>
      <dsp:spPr>
        <a:xfrm>
          <a:off x="7765960" y="4421782"/>
          <a:ext cx="1848031" cy="1108819"/>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s-CR" sz="1100" kern="1200" dirty="0"/>
            <a:t>12. Ejecución contractual</a:t>
          </a:r>
        </a:p>
      </dsp:txBody>
      <dsp:txXfrm>
        <a:off x="7798436" y="4454258"/>
        <a:ext cx="1783079" cy="1043867"/>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ED80B1-30D1-4E46-9520-09BE51B12761}">
      <dsp:nvSpPr>
        <dsp:cNvPr id="0" name=""/>
        <dsp:cNvSpPr/>
      </dsp:nvSpPr>
      <dsp:spPr>
        <a:xfrm rot="16200000">
          <a:off x="677333" y="-677333"/>
          <a:ext cx="2709333" cy="4064000"/>
        </a:xfrm>
        <a:prstGeom prst="round1Rect">
          <a:avLst/>
        </a:prstGeom>
        <a:gradFill rotWithShape="0">
          <a:gsLst>
            <a:gs pos="0">
              <a:schemeClr val="accent1">
                <a:shade val="80000"/>
                <a:hueOff val="0"/>
                <a:satOff val="0"/>
                <a:lumOff val="0"/>
                <a:alphaOff val="0"/>
                <a:satMod val="103000"/>
                <a:lumMod val="102000"/>
                <a:tint val="94000"/>
              </a:schemeClr>
            </a:gs>
            <a:gs pos="50000">
              <a:schemeClr val="accent1">
                <a:shade val="80000"/>
                <a:hueOff val="0"/>
                <a:satOff val="0"/>
                <a:lumOff val="0"/>
                <a:alphaOff val="0"/>
                <a:satMod val="110000"/>
                <a:lumMod val="100000"/>
                <a:shade val="100000"/>
              </a:schemeClr>
            </a:gs>
            <a:gs pos="100000">
              <a:schemeClr val="accent1">
                <a:shade val="80000"/>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just" defTabSz="400050">
            <a:lnSpc>
              <a:spcPct val="90000"/>
            </a:lnSpc>
            <a:spcBef>
              <a:spcPct val="0"/>
            </a:spcBef>
            <a:spcAft>
              <a:spcPct val="35000"/>
            </a:spcAft>
            <a:buNone/>
          </a:pPr>
          <a:r>
            <a:rPr lang="es-MX" sz="900" kern="1200" dirty="0"/>
            <a:t>La eficiencia y la eficacia son principios que rigen la contratación pública para lograr los objetivos de la administración y satisfacer el interés general. </a:t>
          </a:r>
          <a:endParaRPr lang="es-CR" sz="900" kern="1200" dirty="0"/>
        </a:p>
      </dsp:txBody>
      <dsp:txXfrm rot="5400000">
        <a:off x="-1" y="1"/>
        <a:ext cx="4064000" cy="2032000"/>
      </dsp:txXfrm>
    </dsp:sp>
    <dsp:sp modelId="{B1723B70-CCBA-4DED-9B2D-E9A58470EC37}">
      <dsp:nvSpPr>
        <dsp:cNvPr id="0" name=""/>
        <dsp:cNvSpPr/>
      </dsp:nvSpPr>
      <dsp:spPr>
        <a:xfrm>
          <a:off x="4064000" y="0"/>
          <a:ext cx="4064000" cy="2709333"/>
        </a:xfrm>
        <a:prstGeom prst="round1Rect">
          <a:avLst/>
        </a:prstGeom>
        <a:gradFill rotWithShape="0">
          <a:gsLst>
            <a:gs pos="0">
              <a:schemeClr val="accent1">
                <a:shade val="80000"/>
                <a:hueOff val="181866"/>
                <a:satOff val="-18964"/>
                <a:lumOff val="12740"/>
                <a:alphaOff val="0"/>
                <a:satMod val="103000"/>
                <a:lumMod val="102000"/>
                <a:tint val="94000"/>
              </a:schemeClr>
            </a:gs>
            <a:gs pos="50000">
              <a:schemeClr val="accent1">
                <a:shade val="80000"/>
                <a:hueOff val="181866"/>
                <a:satOff val="-18964"/>
                <a:lumOff val="12740"/>
                <a:alphaOff val="0"/>
                <a:satMod val="110000"/>
                <a:lumMod val="100000"/>
                <a:shade val="100000"/>
              </a:schemeClr>
            </a:gs>
            <a:gs pos="100000">
              <a:schemeClr val="accent1">
                <a:shade val="80000"/>
                <a:hueOff val="181866"/>
                <a:satOff val="-18964"/>
                <a:lumOff val="1274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just" defTabSz="400050">
            <a:lnSpc>
              <a:spcPct val="90000"/>
            </a:lnSpc>
            <a:spcBef>
              <a:spcPct val="0"/>
            </a:spcBef>
            <a:spcAft>
              <a:spcPct val="35000"/>
            </a:spcAft>
            <a:buNone/>
          </a:pPr>
          <a:r>
            <a:rPr lang="es-CR" sz="900" kern="1200" dirty="0"/>
            <a:t>Comentario: </a:t>
          </a:r>
        </a:p>
        <a:p>
          <a:pPr marL="0" lvl="0" indent="0" algn="just" defTabSz="400050">
            <a:lnSpc>
              <a:spcPct val="90000"/>
            </a:lnSpc>
            <a:spcBef>
              <a:spcPct val="0"/>
            </a:spcBef>
            <a:spcAft>
              <a:spcPct val="35000"/>
            </a:spcAft>
            <a:buFont typeface="Arial" panose="020B0604020202020204" pitchFamily="34" charset="0"/>
            <a:buNone/>
          </a:pPr>
          <a:r>
            <a:rPr lang="es-MX" sz="900" kern="1200" dirty="0"/>
            <a:t>En la contratación pública, la eficiencia y la eficacia se promueven de diversas maneras, entre ellas: </a:t>
          </a:r>
          <a:endParaRPr lang="es-CR" sz="900" kern="1200" dirty="0"/>
        </a:p>
        <a:p>
          <a:pPr marL="0" lvl="0" indent="0" algn="just" defTabSz="400050">
            <a:lnSpc>
              <a:spcPct val="90000"/>
            </a:lnSpc>
            <a:spcBef>
              <a:spcPct val="0"/>
            </a:spcBef>
            <a:spcAft>
              <a:spcPct val="35000"/>
            </a:spcAft>
            <a:buFont typeface="Arial" panose="020B0604020202020204" pitchFamily="34" charset="0"/>
            <a:buNone/>
          </a:pPr>
          <a:r>
            <a:rPr lang="es-MX" sz="900" kern="1200" dirty="0"/>
            <a:t> Interpretando las disposiciones de manera que favorezca la consecución de los objetivos.</a:t>
          </a:r>
          <a:endParaRPr lang="es-CR" sz="900" kern="1200" dirty="0"/>
        </a:p>
        <a:p>
          <a:pPr marL="0" lvl="0" indent="0" algn="just" defTabSz="400050">
            <a:lnSpc>
              <a:spcPct val="90000"/>
            </a:lnSpc>
            <a:spcBef>
              <a:spcPct val="0"/>
            </a:spcBef>
            <a:spcAft>
              <a:spcPct val="35000"/>
            </a:spcAft>
            <a:buFont typeface="Arial" panose="020B0604020202020204" pitchFamily="34" charset="0"/>
            <a:buNone/>
          </a:pPr>
          <a:r>
            <a:rPr lang="es-MX" sz="900" kern="1200" dirty="0"/>
            <a:t> Seleccionando la oferta más conveniente, en todas las etapas del procedimiento.</a:t>
          </a:r>
          <a:endParaRPr lang="es-CR" sz="900" kern="1200" dirty="0"/>
        </a:p>
        <a:p>
          <a:pPr marL="0" lvl="0" indent="0" algn="just" defTabSz="400050">
            <a:lnSpc>
              <a:spcPct val="90000"/>
            </a:lnSpc>
            <a:spcBef>
              <a:spcPct val="0"/>
            </a:spcBef>
            <a:spcAft>
              <a:spcPct val="35000"/>
            </a:spcAft>
            <a:buFont typeface="Arial" panose="020B0604020202020204" pitchFamily="34" charset="0"/>
            <a:buNone/>
          </a:pPr>
          <a:r>
            <a:rPr lang="es-MX" sz="900" kern="1200" dirty="0"/>
            <a:t> Minimizando el desperdicio, la redundancia y los costos innecesarios.</a:t>
          </a:r>
          <a:endParaRPr lang="es-CR" sz="900" kern="1200" dirty="0"/>
        </a:p>
        <a:p>
          <a:pPr marL="0" lvl="0" indent="0" algn="just" defTabSz="400050">
            <a:lnSpc>
              <a:spcPct val="90000"/>
            </a:lnSpc>
            <a:spcBef>
              <a:spcPct val="0"/>
            </a:spcBef>
            <a:spcAft>
              <a:spcPct val="35000"/>
            </a:spcAft>
            <a:buNone/>
          </a:pPr>
          <a:endParaRPr lang="es-CR" sz="900" kern="1200" dirty="0"/>
        </a:p>
      </dsp:txBody>
      <dsp:txXfrm>
        <a:off x="4064000" y="0"/>
        <a:ext cx="4064000" cy="2032000"/>
      </dsp:txXfrm>
    </dsp:sp>
    <dsp:sp modelId="{B2A6DE85-4FF0-43D2-8B9A-84347CA831E1}">
      <dsp:nvSpPr>
        <dsp:cNvPr id="0" name=""/>
        <dsp:cNvSpPr/>
      </dsp:nvSpPr>
      <dsp:spPr>
        <a:xfrm rot="10800000">
          <a:off x="0" y="2709333"/>
          <a:ext cx="4064000" cy="2709333"/>
        </a:xfrm>
        <a:prstGeom prst="round1Rect">
          <a:avLst/>
        </a:prstGeom>
        <a:gradFill rotWithShape="0">
          <a:gsLst>
            <a:gs pos="0">
              <a:schemeClr val="accent1">
                <a:shade val="80000"/>
                <a:hueOff val="363732"/>
                <a:satOff val="-37928"/>
                <a:lumOff val="25481"/>
                <a:alphaOff val="0"/>
                <a:satMod val="103000"/>
                <a:lumMod val="102000"/>
                <a:tint val="94000"/>
              </a:schemeClr>
            </a:gs>
            <a:gs pos="50000">
              <a:schemeClr val="accent1">
                <a:shade val="80000"/>
                <a:hueOff val="363732"/>
                <a:satOff val="-37928"/>
                <a:lumOff val="25481"/>
                <a:alphaOff val="0"/>
                <a:satMod val="110000"/>
                <a:lumMod val="100000"/>
                <a:shade val="100000"/>
              </a:schemeClr>
            </a:gs>
            <a:gs pos="100000">
              <a:schemeClr val="accent1">
                <a:shade val="80000"/>
                <a:hueOff val="363732"/>
                <a:satOff val="-37928"/>
                <a:lumOff val="2548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just" defTabSz="400050">
            <a:lnSpc>
              <a:spcPct val="90000"/>
            </a:lnSpc>
            <a:spcBef>
              <a:spcPct val="0"/>
            </a:spcBef>
            <a:spcAft>
              <a:spcPct val="35000"/>
            </a:spcAft>
            <a:buNone/>
          </a:pPr>
          <a:r>
            <a:rPr lang="es-CR" sz="900" kern="1200" dirty="0"/>
            <a:t>Eficiencia</a:t>
          </a:r>
        </a:p>
        <a:p>
          <a:pPr marL="0" lvl="0" indent="0" defTabSz="400050">
            <a:lnSpc>
              <a:spcPct val="90000"/>
            </a:lnSpc>
            <a:spcBef>
              <a:spcPct val="0"/>
            </a:spcBef>
            <a:spcAft>
              <a:spcPct val="35000"/>
            </a:spcAft>
            <a:buNone/>
          </a:pPr>
          <a:r>
            <a:rPr lang="es-MX" sz="900" kern="1200" dirty="0"/>
            <a:t>Se refiere a usar los recursos de manera óptima, minimizando costos y desperdicio </a:t>
          </a:r>
          <a:endParaRPr lang="es-CR" sz="900" kern="1200" dirty="0"/>
        </a:p>
        <a:p>
          <a:pPr marL="0" lvl="0" indent="0" defTabSz="400050">
            <a:lnSpc>
              <a:spcPct val="90000"/>
            </a:lnSpc>
            <a:spcBef>
              <a:spcPct val="0"/>
            </a:spcBef>
            <a:spcAft>
              <a:spcPct val="35000"/>
            </a:spcAft>
            <a:buNone/>
          </a:pPr>
          <a:r>
            <a:rPr lang="es-MX" sz="900" kern="1200" dirty="0"/>
            <a:t>Se logra al reducir la cantidad de recursos necesarios para obtener los resultados buscados </a:t>
          </a:r>
          <a:endParaRPr lang="es-CR" sz="900" kern="1200" dirty="0"/>
        </a:p>
        <a:p>
          <a:pPr marL="0" lvl="0" indent="0" defTabSz="400050">
            <a:lnSpc>
              <a:spcPct val="90000"/>
            </a:lnSpc>
            <a:spcBef>
              <a:spcPct val="0"/>
            </a:spcBef>
            <a:spcAft>
              <a:spcPct val="35000"/>
            </a:spcAft>
            <a:buNone/>
          </a:pPr>
          <a:r>
            <a:rPr lang="es-MX" sz="900" kern="1200" dirty="0"/>
            <a:t>Se promueve al establecer plazos a los responsables de los procedimientos. </a:t>
          </a:r>
        </a:p>
        <a:p>
          <a:pPr marL="0" lvl="0" indent="0" defTabSz="400050">
            <a:lnSpc>
              <a:spcPct val="90000"/>
            </a:lnSpc>
            <a:spcBef>
              <a:spcPct val="0"/>
            </a:spcBef>
            <a:spcAft>
              <a:spcPct val="35000"/>
            </a:spcAft>
            <a:buNone/>
          </a:pPr>
          <a:endParaRPr lang="es-MX" sz="900" kern="1200" dirty="0"/>
        </a:p>
        <a:p>
          <a:pPr marL="0" lvl="0" indent="0" defTabSz="400050">
            <a:lnSpc>
              <a:spcPct val="90000"/>
            </a:lnSpc>
            <a:spcBef>
              <a:spcPct val="0"/>
            </a:spcBef>
            <a:spcAft>
              <a:spcPct val="35000"/>
            </a:spcAft>
            <a:buNone/>
          </a:pPr>
          <a:r>
            <a:rPr lang="es-CR" sz="900" kern="1200" dirty="0"/>
            <a:t>Eficacia</a:t>
          </a:r>
        </a:p>
        <a:p>
          <a:pPr marL="0" lvl="0" indent="0" defTabSz="400050">
            <a:lnSpc>
              <a:spcPct val="90000"/>
            </a:lnSpc>
            <a:spcBef>
              <a:spcPct val="0"/>
            </a:spcBef>
            <a:spcAft>
              <a:spcPct val="35000"/>
            </a:spcAft>
            <a:buNone/>
          </a:pPr>
          <a:r>
            <a:rPr lang="es-MX" sz="900" kern="1200" dirty="0"/>
            <a:t>Se refiere a lograr las metas y objetivos de la administración </a:t>
          </a:r>
          <a:endParaRPr lang="es-CR" sz="900" kern="1200" dirty="0"/>
        </a:p>
        <a:p>
          <a:pPr marL="0" lvl="0" indent="0" defTabSz="400050">
            <a:lnSpc>
              <a:spcPct val="90000"/>
            </a:lnSpc>
            <a:spcBef>
              <a:spcPct val="0"/>
            </a:spcBef>
            <a:spcAft>
              <a:spcPct val="35000"/>
            </a:spcAft>
            <a:buNone/>
          </a:pPr>
          <a:r>
            <a:rPr lang="es-MX" sz="900" kern="1200" dirty="0"/>
            <a:t>Se logra al priorizar las tareas y realizarlas ordenadamente </a:t>
          </a:r>
        </a:p>
      </dsp:txBody>
      <dsp:txXfrm rot="10800000">
        <a:off x="0" y="3386666"/>
        <a:ext cx="4064000" cy="2032000"/>
      </dsp:txXfrm>
    </dsp:sp>
    <dsp:sp modelId="{747622FB-B0D8-4198-9EE6-2D3EFC28CD86}">
      <dsp:nvSpPr>
        <dsp:cNvPr id="0" name=""/>
        <dsp:cNvSpPr/>
      </dsp:nvSpPr>
      <dsp:spPr>
        <a:xfrm rot="5400000">
          <a:off x="4741333" y="2032000"/>
          <a:ext cx="2709333" cy="4064000"/>
        </a:xfrm>
        <a:prstGeom prst="round1Rect">
          <a:avLst/>
        </a:prstGeom>
        <a:gradFill rotWithShape="0">
          <a:gsLst>
            <a:gs pos="0">
              <a:schemeClr val="accent1">
                <a:shade val="80000"/>
                <a:hueOff val="545598"/>
                <a:satOff val="-56892"/>
                <a:lumOff val="38221"/>
                <a:alphaOff val="0"/>
                <a:satMod val="103000"/>
                <a:lumMod val="102000"/>
                <a:tint val="94000"/>
              </a:schemeClr>
            </a:gs>
            <a:gs pos="50000">
              <a:schemeClr val="accent1">
                <a:shade val="80000"/>
                <a:hueOff val="545598"/>
                <a:satOff val="-56892"/>
                <a:lumOff val="38221"/>
                <a:alphaOff val="0"/>
                <a:satMod val="110000"/>
                <a:lumMod val="100000"/>
                <a:shade val="100000"/>
              </a:schemeClr>
            </a:gs>
            <a:gs pos="100000">
              <a:schemeClr val="accent1">
                <a:shade val="80000"/>
                <a:hueOff val="545598"/>
                <a:satOff val="-56892"/>
                <a:lumOff val="38221"/>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4008" tIns="64008" rIns="64008" bIns="64008" numCol="1" spcCol="1270" anchor="ctr" anchorCtr="0">
          <a:noAutofit/>
        </a:bodyPr>
        <a:lstStyle/>
        <a:p>
          <a:pPr marL="0" lvl="0" indent="0" algn="just" defTabSz="400050">
            <a:lnSpc>
              <a:spcPct val="90000"/>
            </a:lnSpc>
            <a:spcBef>
              <a:spcPct val="0"/>
            </a:spcBef>
            <a:spcAft>
              <a:spcPct val="35000"/>
            </a:spcAft>
            <a:buFont typeface="Arial" panose="020B0604020202020204" pitchFamily="34" charset="0"/>
            <a:buNone/>
          </a:pPr>
          <a:r>
            <a:rPr lang="es-MX" sz="900" kern="1200" dirty="0"/>
            <a:t>Manteniendo los estándares de calidad</a:t>
          </a:r>
          <a:endParaRPr lang="es-CR" sz="900" kern="1200" dirty="0"/>
        </a:p>
        <a:p>
          <a:pPr marL="0" lvl="0" indent="0" algn="just" defTabSz="400050">
            <a:lnSpc>
              <a:spcPct val="90000"/>
            </a:lnSpc>
            <a:spcBef>
              <a:spcPct val="0"/>
            </a:spcBef>
            <a:spcAft>
              <a:spcPct val="35000"/>
            </a:spcAft>
            <a:buFont typeface="Arial" panose="020B0604020202020204" pitchFamily="34" charset="0"/>
            <a:buNone/>
          </a:pPr>
          <a:r>
            <a:rPr lang="es-MX" sz="900" kern="1200" dirty="0"/>
            <a:t>Cumpliendo con las leyes y regulaciones de compras</a:t>
          </a:r>
          <a:endParaRPr lang="es-CR" sz="900" kern="1200" dirty="0"/>
        </a:p>
        <a:p>
          <a:pPr marL="0" lvl="0" indent="0" algn="just" defTabSz="400050">
            <a:lnSpc>
              <a:spcPct val="90000"/>
            </a:lnSpc>
            <a:spcBef>
              <a:spcPct val="0"/>
            </a:spcBef>
            <a:spcAft>
              <a:spcPct val="35000"/>
            </a:spcAft>
            <a:buFont typeface="Arial" panose="020B0604020202020204" pitchFamily="34" charset="0"/>
            <a:buNone/>
          </a:pPr>
          <a:r>
            <a:rPr lang="es-MX" sz="900" kern="1200" dirty="0"/>
            <a:t>Promoviendo la igualdad y la equidad en el proceso de contratación pública</a:t>
          </a:r>
          <a:endParaRPr lang="es-CR" sz="900" kern="1200" dirty="0"/>
        </a:p>
        <a:p>
          <a:pPr marL="0" lvl="0" indent="0" algn="just" defTabSz="400050">
            <a:lnSpc>
              <a:spcPct val="90000"/>
            </a:lnSpc>
            <a:spcBef>
              <a:spcPct val="0"/>
            </a:spcBef>
            <a:spcAft>
              <a:spcPct val="35000"/>
            </a:spcAft>
            <a:buFont typeface="Arial" panose="020B0604020202020204" pitchFamily="34" charset="0"/>
            <a:buNone/>
          </a:pPr>
          <a:r>
            <a:rPr lang="es-MX" sz="900" kern="1200" dirty="0"/>
            <a:t>Eliminando la corrupción y el fraude</a:t>
          </a:r>
          <a:endParaRPr lang="es-CR" sz="900" kern="1200" dirty="0"/>
        </a:p>
        <a:p>
          <a:pPr marL="0" lvl="0" indent="0" algn="just" defTabSz="400050">
            <a:lnSpc>
              <a:spcPct val="90000"/>
            </a:lnSpc>
            <a:spcBef>
              <a:spcPct val="0"/>
            </a:spcBef>
            <a:spcAft>
              <a:spcPct val="35000"/>
            </a:spcAft>
            <a:buFont typeface="Arial" panose="020B0604020202020204" pitchFamily="34" charset="0"/>
            <a:buNone/>
          </a:pPr>
          <a:r>
            <a:rPr lang="es-MX" sz="900" kern="1200" dirty="0"/>
            <a:t>Fomentando la confianza de los ciudadanos en el procedimiento de contratación pública</a:t>
          </a:r>
          <a:endParaRPr lang="es-CR" sz="900" kern="1200" dirty="0"/>
        </a:p>
      </dsp:txBody>
      <dsp:txXfrm rot="-5400000">
        <a:off x="4063999" y="3386666"/>
        <a:ext cx="4064000" cy="2032000"/>
      </dsp:txXfrm>
    </dsp:sp>
    <dsp:sp modelId="{EF1A7405-112B-4A75-A579-9CFB9F5F1FDE}">
      <dsp:nvSpPr>
        <dsp:cNvPr id="0" name=""/>
        <dsp:cNvSpPr/>
      </dsp:nvSpPr>
      <dsp:spPr>
        <a:xfrm>
          <a:off x="2844799" y="2032000"/>
          <a:ext cx="2438400" cy="1354666"/>
        </a:xfrm>
        <a:prstGeom prst="roundRect">
          <a:avLst/>
        </a:prstGeom>
        <a:solidFill>
          <a:schemeClr val="accent1">
            <a:tint val="40000"/>
            <a:hueOff val="0"/>
            <a:satOff val="0"/>
            <a:lumOff val="0"/>
            <a:alphaOff val="0"/>
          </a:schemeClr>
        </a:solidFill>
        <a:ln>
          <a:noFill/>
        </a:ln>
        <a:effectLst/>
        <a:scene3d>
          <a:camera prst="orthographicFront"/>
          <a:lightRig rig="threePt" dir="t">
            <a:rot lat="0" lon="0" rev="7500000"/>
          </a:lightRig>
        </a:scene3d>
        <a:sp3d z="152400" extrusionH="63500" prstMaterial="matte">
          <a:bevelT w="50800" h="190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marL="0" lvl="0" indent="0" algn="ctr" defTabSz="400050">
            <a:lnSpc>
              <a:spcPct val="90000"/>
            </a:lnSpc>
            <a:spcBef>
              <a:spcPct val="0"/>
            </a:spcBef>
            <a:spcAft>
              <a:spcPct val="35000"/>
            </a:spcAft>
            <a:buNone/>
          </a:pPr>
          <a:r>
            <a:rPr lang="es-MX" sz="900" b="1" kern="1200" dirty="0"/>
            <a:t>Principios de eficacia y eficiencia. </a:t>
          </a:r>
          <a:endParaRPr lang="es-CR" sz="900" kern="1200" dirty="0"/>
        </a:p>
      </dsp:txBody>
      <dsp:txXfrm>
        <a:off x="2910928" y="2098129"/>
        <a:ext cx="2306142" cy="1222408"/>
      </dsp:txXfrm>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3.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4.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5.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6.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7.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8.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9.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bProcess3">
  <dgm:title val=""/>
  <dgm:desc val=""/>
  <dgm:catLst>
    <dgm:cat type="process" pri="18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bkpt" val="endCnv"/>
        </dgm:alg>
      </dgm:if>
      <dgm:else name="Name3">
        <dgm:alg type="snake">
          <dgm:param type="grDir" val="tR"/>
          <dgm:param type="flowDir" val="row"/>
          <dgm:param type="contDir" val="same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23"/>
      <dgm:constr type="sp" refType="w" refFor="ch" refForName="sibTrans" op="equ"/>
      <dgm:constr type="userB" for="des" forName="connectorText" refType="sp"/>
      <dgm:constr type="primFontSz" for="ch" ptType="node" op="equ" val="65"/>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ect" r:blip="">
          <dgm:adjLst/>
        </dgm:shape>
        <dgm:presOf axis="desOrSelf" ptType="node"/>
        <dgm:constrLst>
          <dgm:constr type="h" refType="w" fact="0.6"/>
        </dgm:constrLst>
        <dgm:ruleLst>
          <dgm:rule type="primFontSz" val="5" fact="NaN" max="NaN"/>
        </dgm:ruleLst>
      </dgm:layoutNode>
      <dgm:forEach name="sibTransForEach" axis="followSib" ptType="sibTrans" cnt="1">
        <dgm:layoutNode name="sibTrans">
          <dgm:choose name="Name4">
            <dgm:if name="Name5" axis="self" func="var" arg="dir" op="equ" val="norm">
              <dgm:alg type="conn">
                <dgm:param type="connRout" val="bend"/>
                <dgm:param type="dim" val="1D"/>
                <dgm:param type="begPts" val="midR bCtr"/>
                <dgm:param type="endPts" val="midL tCtr"/>
              </dgm:alg>
            </dgm:if>
            <dgm:else name="Name6">
              <dgm:alg type="conn">
                <dgm:param type="connRout" val="bend"/>
                <dgm:param type="dim" val="1D"/>
                <dgm:param type="begPts" val="midL bCtr"/>
                <dgm:param type="endPts" val="midR tCtr"/>
              </dgm:alg>
            </dgm:else>
          </dgm:choose>
          <dgm:shape xmlns:r="http://schemas.openxmlformats.org/officeDocument/2006/relationships" type="conn" r:blip="" zOrderOff="-2">
            <dgm:adjLst/>
          </dgm:shape>
          <dgm:presOf axis="self"/>
          <dgm:constrLst>
            <dgm:constr type="begPad" val="-0.05"/>
            <dgm:constr type="endPad" val="0.9"/>
            <dgm:constr type="userA" for="ch" refType="connDist"/>
          </dgm:constrLst>
          <dgm:ruleLst/>
          <dgm:layoutNode name="connectorText">
            <dgm:alg type="tx">
              <dgm:param type="autoTxRot" val="upr"/>
            </dgm:alg>
            <dgm:shape xmlns:r="http://schemas.openxmlformats.org/officeDocument/2006/relationships" type="rect" r:blip="" hideGeom="1">
              <dgm:adjLst/>
            </dgm:shape>
            <dgm:presOf axis="self"/>
            <dgm:constrLst>
              <dgm:constr type="userA"/>
              <dgm:constr type="userB"/>
              <dgm:constr type="w" refType="userA" fact="0.05"/>
              <dgm:constr type="h" refType="userB" fact="0.01"/>
              <dgm:constr type="lMarg" val="1"/>
              <dgm:constr type="rMarg" val="1"/>
              <dgm:constr type="tMarg"/>
              <dgm:constr type="bMarg"/>
            </dgm:constrLst>
            <dgm:ruleLst>
              <dgm:rule type="w" val="NaN" fact="0.6" max="NaN"/>
              <dgm:rule type="h" val="NaN" fact="0.6" max="NaN"/>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8.xml><?xml version="1.0" encoding="utf-8"?>
<dgm:layoutDef xmlns:dgm="http://schemas.openxmlformats.org/drawingml/2006/diagram" xmlns:a="http://schemas.openxmlformats.org/drawingml/2006/main" uniqueId="urn:microsoft.com/office/officeart/2005/8/layout/process5">
  <dgm:title val=""/>
  <dgm:desc val=""/>
  <dgm:catLst>
    <dgm:cat type="process" pri="17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self" func="var" arg="dir" op="equ" val="norm">
        <dgm:alg type="snake">
          <dgm:param type="grDir" val="tL"/>
          <dgm:param type="flowDir" val="row"/>
          <dgm:param type="contDir" val="revDir"/>
          <dgm:param type="bkpt" val="endCnv"/>
        </dgm:alg>
      </dgm:if>
      <dgm:else name="Name2">
        <dgm:alg type="snake">
          <dgm:param type="grDir" val="tR"/>
          <dgm:param type="flowDir" val="row"/>
          <dgm:param type="contDir" val="revDir"/>
          <dgm:param type="bkpt" val="endCnv"/>
        </dgm:alg>
      </dgm:else>
    </dgm:choose>
    <dgm:shape xmlns:r="http://schemas.openxmlformats.org/officeDocument/2006/relationships" r:blip="">
      <dgm:adjLst/>
    </dgm:shape>
    <dgm:presOf/>
    <dgm:constrLst>
      <dgm:constr type="w" for="ch" ptType="node" refType="w"/>
      <dgm:constr type="w" for="ch" forName="sibTrans" refType="w" refFor="ch" refPtType="node" op="equ" fact="0.4"/>
      <dgm:constr type="sp" refType="w" refFor="ch" refForName="sibTrans"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1967AD-A44E-45F7-BB9B-DDD6273DE8D6}" type="datetimeFigureOut">
              <a:rPr lang="es-CR" smtClean="0"/>
              <a:t>26/3/2025</a:t>
            </a:fld>
            <a:endParaRPr lang="es-C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196F2A-10C9-463B-8894-B25108E37FF3}" type="slidenum">
              <a:rPr lang="es-CR" smtClean="0"/>
              <a:t>‹Nº›</a:t>
            </a:fld>
            <a:endParaRPr lang="es-CR"/>
          </a:p>
        </p:txBody>
      </p:sp>
    </p:spTree>
    <p:extLst>
      <p:ext uri="{BB962C8B-B14F-4D97-AF65-F5344CB8AC3E}">
        <p14:creationId xmlns:p14="http://schemas.microsoft.com/office/powerpoint/2010/main" val="41362985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5"/>
          </p:nvPr>
        </p:nvSpPr>
        <p:spPr/>
        <p:txBody>
          <a:bodyPr/>
          <a:lstStyle/>
          <a:p>
            <a:fld id="{BB196F2A-10C9-463B-8894-B25108E37FF3}" type="slidenum">
              <a:rPr lang="es-CR" smtClean="0"/>
              <a:t>2</a:t>
            </a:fld>
            <a:endParaRPr lang="es-CR"/>
          </a:p>
        </p:txBody>
      </p:sp>
    </p:spTree>
    <p:extLst>
      <p:ext uri="{BB962C8B-B14F-4D97-AF65-F5344CB8AC3E}">
        <p14:creationId xmlns:p14="http://schemas.microsoft.com/office/powerpoint/2010/main" val="3581722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R" dirty="0"/>
          </a:p>
        </p:txBody>
      </p:sp>
      <p:sp>
        <p:nvSpPr>
          <p:cNvPr id="4" name="Marcador de número de diapositiva 3"/>
          <p:cNvSpPr>
            <a:spLocks noGrp="1"/>
          </p:cNvSpPr>
          <p:nvPr>
            <p:ph type="sldNum" sz="quarter" idx="5"/>
          </p:nvPr>
        </p:nvSpPr>
        <p:spPr/>
        <p:txBody>
          <a:bodyPr/>
          <a:lstStyle/>
          <a:p>
            <a:fld id="{BB196F2A-10C9-463B-8894-B25108E37FF3}" type="slidenum">
              <a:rPr lang="es-CR" smtClean="0"/>
              <a:t>17</a:t>
            </a:fld>
            <a:endParaRPr lang="es-CR"/>
          </a:p>
        </p:txBody>
      </p:sp>
    </p:spTree>
    <p:extLst>
      <p:ext uri="{BB962C8B-B14F-4D97-AF65-F5344CB8AC3E}">
        <p14:creationId xmlns:p14="http://schemas.microsoft.com/office/powerpoint/2010/main" val="42829317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a de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3964D6C-24DA-565D-14BC-038E1DFCF3A9}"/>
              </a:ext>
            </a:extLst>
          </p:cNvPr>
          <p:cNvSpPr>
            <a:spLocks noGrp="1"/>
          </p:cNvSpPr>
          <p:nvPr>
            <p:ph type="ctrTitle"/>
          </p:nvPr>
        </p:nvSpPr>
        <p:spPr>
          <a:xfrm>
            <a:off x="4038598" y="2640803"/>
            <a:ext cx="7630297" cy="1689765"/>
          </a:xfrm>
        </p:spPr>
        <p:txBody>
          <a:bodyPr anchor="t">
            <a:normAutofit/>
          </a:bodyPr>
          <a:lstStyle>
            <a:lvl1pPr algn="ctr">
              <a:defRPr sz="3600">
                <a:latin typeface="Arial" panose="020B0604020202020204" pitchFamily="34" charset="0"/>
                <a:ea typeface="Open Sans" panose="020B0606030504020204" pitchFamily="34" charset="0"/>
                <a:cs typeface="Arial" panose="020B0604020202020204" pitchFamily="34" charset="0"/>
              </a:defRPr>
            </a:lvl1pPr>
          </a:lstStyle>
          <a:p>
            <a:r>
              <a:rPr lang="es-MX" dirty="0"/>
              <a:t>Haz clic para modificar el estilo de título del patrón</a:t>
            </a:r>
            <a:endParaRPr lang="es-CR" dirty="0"/>
          </a:p>
        </p:txBody>
      </p:sp>
      <p:sp>
        <p:nvSpPr>
          <p:cNvPr id="3" name="Subtítulo 2">
            <a:extLst>
              <a:ext uri="{FF2B5EF4-FFF2-40B4-BE49-F238E27FC236}">
                <a16:creationId xmlns:a16="http://schemas.microsoft.com/office/drawing/2014/main" id="{F66E4AE2-F868-CF89-663B-1446259E6B0D}"/>
              </a:ext>
            </a:extLst>
          </p:cNvPr>
          <p:cNvSpPr>
            <a:spLocks noGrp="1"/>
          </p:cNvSpPr>
          <p:nvPr>
            <p:ph type="subTitle" idx="1"/>
          </p:nvPr>
        </p:nvSpPr>
        <p:spPr>
          <a:xfrm>
            <a:off x="4038598" y="4512807"/>
            <a:ext cx="7630297" cy="1281993"/>
          </a:xfrm>
        </p:spPr>
        <p:txBody>
          <a:bodyPr>
            <a:normAutofit/>
          </a:bodyPr>
          <a:lstStyle>
            <a:lvl1pPr marL="0" indent="0" algn="ct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MX" dirty="0"/>
              <a:t>Haz clic para editar el estilo de subtítulo del patrón</a:t>
            </a:r>
            <a:endParaRPr lang="es-CR" dirty="0"/>
          </a:p>
        </p:txBody>
      </p:sp>
      <p:sp>
        <p:nvSpPr>
          <p:cNvPr id="8" name="Marcador de posición de imagen 7">
            <a:extLst>
              <a:ext uri="{FF2B5EF4-FFF2-40B4-BE49-F238E27FC236}">
                <a16:creationId xmlns:a16="http://schemas.microsoft.com/office/drawing/2014/main" id="{A139AD62-C130-EEC6-7ACB-DCE6CBA19CAF}"/>
              </a:ext>
            </a:extLst>
          </p:cNvPr>
          <p:cNvSpPr>
            <a:spLocks noGrp="1"/>
          </p:cNvSpPr>
          <p:nvPr>
            <p:ph type="pic" sz="quarter" idx="10" hasCustomPrompt="1"/>
          </p:nvPr>
        </p:nvSpPr>
        <p:spPr>
          <a:xfrm>
            <a:off x="7691120" y="325121"/>
            <a:ext cx="2472072" cy="1198880"/>
          </a:xfrm>
          <a:solidFill>
            <a:schemeClr val="bg1"/>
          </a:solidFill>
        </p:spPr>
        <p:txBody>
          <a:bodyPr anchor="ctr">
            <a:normAutofit/>
          </a:bodyPr>
          <a:lstStyle>
            <a:lvl1pPr marL="0" indent="0" algn="ctr">
              <a:buNone/>
              <a:defRPr sz="1000"/>
            </a:lvl1pPr>
          </a:lstStyle>
          <a:p>
            <a:r>
              <a:rPr lang="es-CR" dirty="0"/>
              <a:t>Insertar aquí el logotipo de la declaratoria del año </a:t>
            </a:r>
          </a:p>
        </p:txBody>
      </p:sp>
      <p:sp>
        <p:nvSpPr>
          <p:cNvPr id="9" name="Marcador de posición de imagen 7">
            <a:extLst>
              <a:ext uri="{FF2B5EF4-FFF2-40B4-BE49-F238E27FC236}">
                <a16:creationId xmlns:a16="http://schemas.microsoft.com/office/drawing/2014/main" id="{B5A4BCAE-A554-D4FF-647C-01A349AEEC70}"/>
              </a:ext>
            </a:extLst>
          </p:cNvPr>
          <p:cNvSpPr>
            <a:spLocks noGrp="1"/>
          </p:cNvSpPr>
          <p:nvPr>
            <p:ph type="pic" sz="quarter" idx="11" hasCustomPrompt="1"/>
          </p:nvPr>
        </p:nvSpPr>
        <p:spPr>
          <a:xfrm>
            <a:off x="5252720" y="325121"/>
            <a:ext cx="2309446" cy="1198879"/>
          </a:xfrm>
          <a:solidFill>
            <a:schemeClr val="bg1"/>
          </a:solidFill>
        </p:spPr>
        <p:txBody>
          <a:bodyPr anchor="ctr">
            <a:normAutofit/>
          </a:bodyPr>
          <a:lstStyle>
            <a:lvl1pPr marL="0" indent="0" algn="ctr">
              <a:buNone/>
              <a:defRPr sz="1000"/>
            </a:lvl1pPr>
          </a:lstStyle>
          <a:p>
            <a:r>
              <a:rPr lang="es-CR" dirty="0"/>
              <a:t>Insertar aquí el logotipo de la instancia universitaria</a:t>
            </a:r>
          </a:p>
        </p:txBody>
      </p:sp>
    </p:spTree>
    <p:extLst>
      <p:ext uri="{BB962C8B-B14F-4D97-AF65-F5344CB8AC3E}">
        <p14:creationId xmlns:p14="http://schemas.microsoft.com/office/powerpoint/2010/main" val="5093347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110AC6-C387-6A61-3F34-5118F8619400}"/>
              </a:ext>
            </a:extLst>
          </p:cNvPr>
          <p:cNvSpPr>
            <a:spLocks noGrp="1"/>
          </p:cNvSpPr>
          <p:nvPr>
            <p:ph type="title"/>
          </p:nvPr>
        </p:nvSpPr>
        <p:spPr/>
        <p:txBody>
          <a:bodyPr/>
          <a:lstStyle>
            <a:lvl1pPr>
              <a:defRPr sz="3600">
                <a:latin typeface="Arial" panose="020B0604020202020204" pitchFamily="34" charset="0"/>
                <a:cs typeface="Arial" panose="020B0604020202020204" pitchFamily="34" charset="0"/>
              </a:defRPr>
            </a:lvl1p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4F18B5DF-468C-4E74-D1A6-7374797B8941}"/>
              </a:ext>
            </a:extLst>
          </p:cNvPr>
          <p:cNvSpPr>
            <a:spLocks noGrp="1"/>
          </p:cNvSpPr>
          <p:nvPr>
            <p:ph idx="1"/>
          </p:nvPr>
        </p:nvSpPr>
        <p:spPr/>
        <p:txBody>
          <a:bodyPr>
            <a:normAutofit/>
          </a:bodyPr>
          <a:lstStyle>
            <a:lvl1pPr>
              <a:defRPr sz="20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Tree>
    <p:extLst>
      <p:ext uri="{BB962C8B-B14F-4D97-AF65-F5344CB8AC3E}">
        <p14:creationId xmlns:p14="http://schemas.microsoft.com/office/powerpoint/2010/main" val="103763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cabezado de sección">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471EBB38-12D7-2A07-F29B-88CF30A80C97}"/>
              </a:ext>
            </a:extLst>
          </p:cNvPr>
          <p:cNvSpPr/>
          <p:nvPr userDrawn="1"/>
        </p:nvSpPr>
        <p:spPr>
          <a:xfrm>
            <a:off x="0" y="0"/>
            <a:ext cx="5169877" cy="6858000"/>
          </a:xfrm>
          <a:prstGeom prst="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noFill/>
            </a:endParaRPr>
          </a:p>
        </p:txBody>
      </p:sp>
      <p:sp>
        <p:nvSpPr>
          <p:cNvPr id="2" name="Título 1">
            <a:extLst>
              <a:ext uri="{FF2B5EF4-FFF2-40B4-BE49-F238E27FC236}">
                <a16:creationId xmlns:a16="http://schemas.microsoft.com/office/drawing/2014/main" id="{E1596621-6B53-16F8-7BA5-D040D83360DF}"/>
              </a:ext>
            </a:extLst>
          </p:cNvPr>
          <p:cNvSpPr>
            <a:spLocks noGrp="1"/>
          </p:cNvSpPr>
          <p:nvPr>
            <p:ph type="title"/>
          </p:nvPr>
        </p:nvSpPr>
        <p:spPr>
          <a:xfrm>
            <a:off x="667727" y="1381492"/>
            <a:ext cx="3728427" cy="2852737"/>
          </a:xfrm>
        </p:spPr>
        <p:txBody>
          <a:bodyPr anchor="b">
            <a:noAutofit/>
          </a:bodyPr>
          <a:lstStyle>
            <a:lvl1pPr>
              <a:defRPr sz="4800">
                <a:solidFill>
                  <a:schemeClr val="bg1"/>
                </a:solidFill>
              </a:defRPr>
            </a:lvl1pPr>
          </a:lstStyle>
          <a:p>
            <a:r>
              <a:rPr lang="es-MX"/>
              <a:t>Haz clic para modificar el estilo de título del patrón</a:t>
            </a:r>
            <a:endParaRPr lang="es-CR"/>
          </a:p>
        </p:txBody>
      </p:sp>
      <p:sp>
        <p:nvSpPr>
          <p:cNvPr id="3" name="Marcador de texto 2">
            <a:extLst>
              <a:ext uri="{FF2B5EF4-FFF2-40B4-BE49-F238E27FC236}">
                <a16:creationId xmlns:a16="http://schemas.microsoft.com/office/drawing/2014/main" id="{EECBA4DF-36DE-BB03-947D-388BD770997C}"/>
              </a:ext>
            </a:extLst>
          </p:cNvPr>
          <p:cNvSpPr>
            <a:spLocks noGrp="1"/>
          </p:cNvSpPr>
          <p:nvPr>
            <p:ph type="body" idx="1"/>
          </p:nvPr>
        </p:nvSpPr>
        <p:spPr>
          <a:xfrm>
            <a:off x="667727" y="4401894"/>
            <a:ext cx="3728427" cy="1500187"/>
          </a:xfrm>
        </p:spPr>
        <p:txBody>
          <a:bodyPr>
            <a:normAutofit/>
          </a:bodyPr>
          <a:lstStyle>
            <a:lvl1pPr marL="0" indent="0">
              <a:buNone/>
              <a:defRPr sz="2000" i="0">
                <a:solidFill>
                  <a:schemeClr val="bg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MX"/>
              <a:t>Haga clic para modificar los estilos de texto del patrón</a:t>
            </a:r>
          </a:p>
        </p:txBody>
      </p:sp>
      <p:sp>
        <p:nvSpPr>
          <p:cNvPr id="8" name="Marcador de texto 2">
            <a:extLst>
              <a:ext uri="{FF2B5EF4-FFF2-40B4-BE49-F238E27FC236}">
                <a16:creationId xmlns:a16="http://schemas.microsoft.com/office/drawing/2014/main" id="{8DBC814B-221B-BD58-080F-A038F4E82D6C}"/>
              </a:ext>
            </a:extLst>
          </p:cNvPr>
          <p:cNvSpPr>
            <a:spLocks noGrp="1"/>
          </p:cNvSpPr>
          <p:nvPr>
            <p:ph type="body" idx="10"/>
          </p:nvPr>
        </p:nvSpPr>
        <p:spPr>
          <a:xfrm>
            <a:off x="5837604" y="1391384"/>
            <a:ext cx="5815135" cy="1500187"/>
          </a:xfrm>
        </p:spPr>
        <p:txBody>
          <a:bodyPr>
            <a:normAutofit/>
          </a:bodyPr>
          <a:lstStyle>
            <a:lvl1pPr marL="0" indent="0">
              <a:buNone/>
              <a:defRPr sz="2800" i="0">
                <a:solidFill>
                  <a:schemeClr val="tx1"/>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MX"/>
              <a:t>Haga clic para modificar los estilos de texto del patrón</a:t>
            </a:r>
          </a:p>
        </p:txBody>
      </p:sp>
      <p:sp>
        <p:nvSpPr>
          <p:cNvPr id="9" name="Triángulo rectángulo 8">
            <a:extLst>
              <a:ext uri="{FF2B5EF4-FFF2-40B4-BE49-F238E27FC236}">
                <a16:creationId xmlns:a16="http://schemas.microsoft.com/office/drawing/2014/main" id="{E3498BE6-AABD-3334-FC91-5D5572535096}"/>
              </a:ext>
            </a:extLst>
          </p:cNvPr>
          <p:cNvSpPr/>
          <p:nvPr userDrawn="1"/>
        </p:nvSpPr>
        <p:spPr>
          <a:xfrm>
            <a:off x="5169877" y="0"/>
            <a:ext cx="422031" cy="6858000"/>
          </a:xfrm>
          <a:prstGeom prst="rtTriangle">
            <a:avLst/>
          </a:prstGeom>
          <a:solidFill>
            <a:schemeClr val="accent2">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10" name="Triángulo rectángulo 9">
            <a:extLst>
              <a:ext uri="{FF2B5EF4-FFF2-40B4-BE49-F238E27FC236}">
                <a16:creationId xmlns:a16="http://schemas.microsoft.com/office/drawing/2014/main" id="{9C098CE9-777F-BEF3-54F9-3F200B264952}"/>
              </a:ext>
            </a:extLst>
          </p:cNvPr>
          <p:cNvSpPr/>
          <p:nvPr userDrawn="1"/>
        </p:nvSpPr>
        <p:spPr>
          <a:xfrm rot="176571">
            <a:off x="4988980" y="6179"/>
            <a:ext cx="422031" cy="7057899"/>
          </a:xfrm>
          <a:prstGeom prst="rtTriangle">
            <a:avLst/>
          </a:prstGeom>
          <a:solidFill>
            <a:schemeClr val="accent2">
              <a:lumMod val="20000"/>
              <a:lumOff val="80000"/>
              <a:alpha val="7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pic>
        <p:nvPicPr>
          <p:cNvPr id="12" name="Imagen 11">
            <a:extLst>
              <a:ext uri="{FF2B5EF4-FFF2-40B4-BE49-F238E27FC236}">
                <a16:creationId xmlns:a16="http://schemas.microsoft.com/office/drawing/2014/main" id="{E0DDC91B-96CA-7F84-4C82-A33B1F7EC0F4}"/>
              </a:ext>
            </a:extLst>
          </p:cNvPr>
          <p:cNvPicPr>
            <a:picLocks noChangeAspect="1"/>
          </p:cNvPicPr>
          <p:nvPr userDrawn="1"/>
        </p:nvPicPr>
        <p:blipFill>
          <a:blip r:embed="rId2"/>
          <a:stretch>
            <a:fillRect/>
          </a:stretch>
        </p:blipFill>
        <p:spPr>
          <a:xfrm>
            <a:off x="11476891" y="6465275"/>
            <a:ext cx="550985" cy="275493"/>
          </a:xfrm>
          <a:prstGeom prst="rect">
            <a:avLst/>
          </a:prstGeom>
        </p:spPr>
      </p:pic>
    </p:spTree>
    <p:extLst>
      <p:ext uri="{BB962C8B-B14F-4D97-AF65-F5344CB8AC3E}">
        <p14:creationId xmlns:p14="http://schemas.microsoft.com/office/powerpoint/2010/main" val="1633087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E97685-2A71-AA6C-034C-D26A5D001296}"/>
              </a:ext>
            </a:extLst>
          </p:cNvPr>
          <p:cNvSpPr>
            <a:spLocks noGrp="1"/>
          </p:cNvSpPr>
          <p:nvPr>
            <p:ph type="title"/>
          </p:nvPr>
        </p:nvSpPr>
        <p:spPr/>
        <p:txBody>
          <a:body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98B8486C-3629-8082-8615-6C22A68C08F3}"/>
              </a:ext>
            </a:extLst>
          </p:cNvPr>
          <p:cNvSpPr>
            <a:spLocks noGrp="1"/>
          </p:cNvSpPr>
          <p:nvPr>
            <p:ph sz="half" idx="1"/>
          </p:nvPr>
        </p:nvSpPr>
        <p:spPr>
          <a:xfrm>
            <a:off x="838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contenido 3">
            <a:extLst>
              <a:ext uri="{FF2B5EF4-FFF2-40B4-BE49-F238E27FC236}">
                <a16:creationId xmlns:a16="http://schemas.microsoft.com/office/drawing/2014/main" id="{346EF1CB-C244-D3FF-AC11-CBAD6F401729}"/>
              </a:ext>
            </a:extLst>
          </p:cNvPr>
          <p:cNvSpPr>
            <a:spLocks noGrp="1"/>
          </p:cNvSpPr>
          <p:nvPr>
            <p:ph sz="half" idx="2"/>
          </p:nvPr>
        </p:nvSpPr>
        <p:spPr>
          <a:xfrm>
            <a:off x="6172200" y="1825625"/>
            <a:ext cx="5181600" cy="4351338"/>
          </a:xfrm>
        </p:spPr>
        <p:txBody>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Tree>
    <p:extLst>
      <p:ext uri="{BB962C8B-B14F-4D97-AF65-F5344CB8AC3E}">
        <p14:creationId xmlns:p14="http://schemas.microsoft.com/office/powerpoint/2010/main" val="1523897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n blanc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3" name="Rectángulo 12">
            <a:extLst>
              <a:ext uri="{FF2B5EF4-FFF2-40B4-BE49-F238E27FC236}">
                <a16:creationId xmlns:a16="http://schemas.microsoft.com/office/drawing/2014/main" id="{ACE39999-A080-5364-3DB8-BB2B43B27587}"/>
              </a:ext>
            </a:extLst>
          </p:cNvPr>
          <p:cNvSpPr/>
          <p:nvPr userDrawn="1"/>
        </p:nvSpPr>
        <p:spPr>
          <a:xfrm>
            <a:off x="0" y="2133600"/>
            <a:ext cx="12192000" cy="1219199"/>
          </a:xfrm>
          <a:prstGeom prst="rect">
            <a:avLst/>
          </a:prstGeom>
          <a:gradFill>
            <a:gsLst>
              <a:gs pos="100000">
                <a:schemeClr val="accent2">
                  <a:lumMod val="5000"/>
                  <a:lumOff val="95000"/>
                  <a:alpha val="0"/>
                </a:schemeClr>
              </a:gs>
              <a:gs pos="13000">
                <a:srgbClr val="C00000"/>
              </a:gs>
            </a:gsLst>
            <a:lin ang="2700000" scaled="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s-CR"/>
          </a:p>
        </p:txBody>
      </p:sp>
      <p:sp>
        <p:nvSpPr>
          <p:cNvPr id="6" name="Título 1">
            <a:extLst>
              <a:ext uri="{FF2B5EF4-FFF2-40B4-BE49-F238E27FC236}">
                <a16:creationId xmlns:a16="http://schemas.microsoft.com/office/drawing/2014/main" id="{0C8B5BDB-2BC6-6A08-EC2C-BEBFD3A7AE3B}"/>
              </a:ext>
            </a:extLst>
          </p:cNvPr>
          <p:cNvSpPr>
            <a:spLocks noGrp="1"/>
          </p:cNvSpPr>
          <p:nvPr>
            <p:ph type="ctrTitle" hasCustomPrompt="1"/>
          </p:nvPr>
        </p:nvSpPr>
        <p:spPr>
          <a:xfrm>
            <a:off x="1125415" y="2224633"/>
            <a:ext cx="3983298" cy="1063689"/>
          </a:xfrm>
        </p:spPr>
        <p:txBody>
          <a:bodyPr anchor="t">
            <a:normAutofit/>
          </a:bodyPr>
          <a:lstStyle>
            <a:lvl1pPr algn="l">
              <a:defRPr sz="7200" b="1">
                <a:solidFill>
                  <a:schemeClr val="bg1"/>
                </a:solidFill>
                <a:latin typeface="Arial" panose="020B0604020202020204" pitchFamily="34" charset="0"/>
                <a:ea typeface="Open Sans Extrabold" panose="020B0606030504020204" pitchFamily="34" charset="0"/>
                <a:cs typeface="Arial" panose="020B0604020202020204" pitchFamily="34" charset="0"/>
              </a:defRPr>
            </a:lvl1pPr>
          </a:lstStyle>
          <a:p>
            <a:r>
              <a:rPr lang="es-MX" dirty="0"/>
              <a:t>Capítulo</a:t>
            </a:r>
            <a:endParaRPr lang="es-CR" dirty="0"/>
          </a:p>
        </p:txBody>
      </p:sp>
      <p:sp>
        <p:nvSpPr>
          <p:cNvPr id="4" name="Marcador de texto 3">
            <a:extLst>
              <a:ext uri="{FF2B5EF4-FFF2-40B4-BE49-F238E27FC236}">
                <a16:creationId xmlns:a16="http://schemas.microsoft.com/office/drawing/2014/main" id="{B3925D41-D5A7-A519-1111-3C71D6578524}"/>
              </a:ext>
            </a:extLst>
          </p:cNvPr>
          <p:cNvSpPr>
            <a:spLocks noGrp="1"/>
          </p:cNvSpPr>
          <p:nvPr>
            <p:ph type="body" sz="quarter" idx="10" hasCustomPrompt="1"/>
          </p:nvPr>
        </p:nvSpPr>
        <p:spPr>
          <a:xfrm>
            <a:off x="5278438" y="2224088"/>
            <a:ext cx="1102484" cy="1063625"/>
          </a:xfrm>
        </p:spPr>
        <p:txBody>
          <a:bodyPr anchor="ctr">
            <a:noAutofit/>
          </a:bodyPr>
          <a:lstStyle>
            <a:lvl1pPr marL="0" indent="0" algn="ctr">
              <a:buNone/>
              <a:defRPr sz="6600">
                <a:solidFill>
                  <a:schemeClr val="bg1"/>
                </a:solidFill>
                <a:latin typeface="Arial" panose="020B0604020202020204" pitchFamily="34" charset="0"/>
                <a:cs typeface="Arial" panose="020B0604020202020204" pitchFamily="34" charset="0"/>
              </a:defRPr>
            </a:lvl1pPr>
          </a:lstStyle>
          <a:p>
            <a:pPr lvl="0"/>
            <a:r>
              <a:rPr lang="es-MX" dirty="0"/>
              <a:t>1</a:t>
            </a:r>
            <a:endParaRPr lang="es-CR" dirty="0"/>
          </a:p>
        </p:txBody>
      </p:sp>
    </p:spTree>
    <p:extLst>
      <p:ext uri="{BB962C8B-B14F-4D97-AF65-F5344CB8AC3E}">
        <p14:creationId xmlns:p14="http://schemas.microsoft.com/office/powerpoint/2010/main" val="35792968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ido con título">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B6310B1-53CA-5C10-D76D-4CE7EA2B3A1F}"/>
              </a:ext>
            </a:extLst>
          </p:cNvPr>
          <p:cNvSpPr>
            <a:spLocks noGrp="1"/>
          </p:cNvSpPr>
          <p:nvPr>
            <p:ph type="title"/>
          </p:nvPr>
        </p:nvSpPr>
        <p:spPr>
          <a:xfrm>
            <a:off x="839788" y="457200"/>
            <a:ext cx="3932237" cy="1600200"/>
          </a:xfrm>
        </p:spPr>
        <p:txBody>
          <a:bodyPr anchor="b"/>
          <a:lstStyle>
            <a:lvl1pPr>
              <a:defRPr sz="3200"/>
            </a:lvl1pPr>
          </a:lstStyle>
          <a:p>
            <a:r>
              <a:rPr lang="es-MX"/>
              <a:t>Haz clic para modificar el estilo de título del patrón</a:t>
            </a:r>
            <a:endParaRPr lang="es-CR"/>
          </a:p>
        </p:txBody>
      </p:sp>
      <p:sp>
        <p:nvSpPr>
          <p:cNvPr id="3" name="Marcador de contenido 2">
            <a:extLst>
              <a:ext uri="{FF2B5EF4-FFF2-40B4-BE49-F238E27FC236}">
                <a16:creationId xmlns:a16="http://schemas.microsoft.com/office/drawing/2014/main" id="{0A779245-A46F-27DF-4553-FBFECAF64F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texto 3">
            <a:extLst>
              <a:ext uri="{FF2B5EF4-FFF2-40B4-BE49-F238E27FC236}">
                <a16:creationId xmlns:a16="http://schemas.microsoft.com/office/drawing/2014/main" id="{FA027450-CAA6-285B-721C-5AFE80F1258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MX"/>
              <a:t>Haga clic para modificar los estilos de texto del patrón</a:t>
            </a:r>
          </a:p>
        </p:txBody>
      </p:sp>
    </p:spTree>
    <p:extLst>
      <p:ext uri="{BB962C8B-B14F-4D97-AF65-F5344CB8AC3E}">
        <p14:creationId xmlns:p14="http://schemas.microsoft.com/office/powerpoint/2010/main" val="199478219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F3D48AF5-4307-3C30-1359-B06D4D72532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MX"/>
              <a:t>Haz clic para modificar el estilo de título del patrón</a:t>
            </a:r>
            <a:endParaRPr lang="es-CR"/>
          </a:p>
        </p:txBody>
      </p:sp>
      <p:sp>
        <p:nvSpPr>
          <p:cNvPr id="3" name="Marcador de texto 2">
            <a:extLst>
              <a:ext uri="{FF2B5EF4-FFF2-40B4-BE49-F238E27FC236}">
                <a16:creationId xmlns:a16="http://schemas.microsoft.com/office/drawing/2014/main" id="{51DA0A7A-69B4-EA36-52E7-E46831A7223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MX"/>
              <a:t>Haga clic para modificar los estilos de texto del patrón</a:t>
            </a:r>
          </a:p>
          <a:p>
            <a:pPr lvl="1"/>
            <a:r>
              <a:rPr lang="es-MX"/>
              <a:t>Segundo nivel</a:t>
            </a:r>
          </a:p>
          <a:p>
            <a:pPr lvl="2"/>
            <a:r>
              <a:rPr lang="es-MX"/>
              <a:t>Tercer nivel</a:t>
            </a:r>
          </a:p>
          <a:p>
            <a:pPr lvl="3"/>
            <a:r>
              <a:rPr lang="es-MX"/>
              <a:t>Cuarto nivel</a:t>
            </a:r>
          </a:p>
          <a:p>
            <a:pPr lvl="4"/>
            <a:r>
              <a:rPr lang="es-MX"/>
              <a:t>Quinto nivel</a:t>
            </a:r>
            <a:endParaRPr lang="es-CR"/>
          </a:p>
        </p:txBody>
      </p:sp>
      <p:sp>
        <p:nvSpPr>
          <p:cNvPr id="4" name="Marcador de fecha 3">
            <a:extLst>
              <a:ext uri="{FF2B5EF4-FFF2-40B4-BE49-F238E27FC236}">
                <a16:creationId xmlns:a16="http://schemas.microsoft.com/office/drawing/2014/main" id="{31B69F9B-A41C-01D1-DD2C-2EE67F708C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CB6B00C-789E-AC4B-8A7B-49E56D4B3FCA}" type="datetimeFigureOut">
              <a:rPr lang="es-CR" smtClean="0"/>
              <a:t>26/3/2025</a:t>
            </a:fld>
            <a:endParaRPr lang="es-CR"/>
          </a:p>
        </p:txBody>
      </p:sp>
      <p:sp>
        <p:nvSpPr>
          <p:cNvPr id="5" name="Marcador de pie de página 4">
            <a:extLst>
              <a:ext uri="{FF2B5EF4-FFF2-40B4-BE49-F238E27FC236}">
                <a16:creationId xmlns:a16="http://schemas.microsoft.com/office/drawing/2014/main" id="{7772050B-F2B4-FE81-B4D6-82EF931C30E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CR"/>
          </a:p>
        </p:txBody>
      </p:sp>
      <p:sp>
        <p:nvSpPr>
          <p:cNvPr id="6" name="Marcador de número de diapositiva 5">
            <a:extLst>
              <a:ext uri="{FF2B5EF4-FFF2-40B4-BE49-F238E27FC236}">
                <a16:creationId xmlns:a16="http://schemas.microsoft.com/office/drawing/2014/main" id="{4949951F-1188-4B11-AEAB-EA03DB96668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0956344-2B43-934B-9611-7C425958EC70}" type="slidenum">
              <a:rPr lang="es-CR" smtClean="0"/>
              <a:t>‹Nº›</a:t>
            </a:fld>
            <a:endParaRPr lang="es-CR"/>
          </a:p>
        </p:txBody>
      </p:sp>
    </p:spTree>
    <p:extLst>
      <p:ext uri="{BB962C8B-B14F-4D97-AF65-F5344CB8AC3E}">
        <p14:creationId xmlns:p14="http://schemas.microsoft.com/office/powerpoint/2010/main" val="30350637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5" r:id="rId5"/>
    <p:sldLayoutId id="2147483656"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emf"/><Relationship Id="rId1" Type="http://schemas.openxmlformats.org/officeDocument/2006/relationships/slideLayout" Target="../slideLayouts/slideLayout2.xml"/><Relationship Id="rId5" Type="http://schemas.openxmlformats.org/officeDocument/2006/relationships/hyperlink" Target="https://doi.org/10.15517/rcj.2022.52399" TargetMode="Externa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28.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AutoShape 6" descr="imagen"/>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R"/>
          </a:p>
        </p:txBody>
      </p:sp>
      <p:pic>
        <p:nvPicPr>
          <p:cNvPr id="12" name="Imagen 11" descr="C:\Users\UNA\AppData\Local\Microsoft\Windows\INetCache\Content.MSO\BAF1494F.tmp"/>
          <p:cNvPicPr/>
          <p:nvPr/>
        </p:nvPicPr>
        <p:blipFill>
          <a:blip r:embed="rId2">
            <a:extLst>
              <a:ext uri="{28A0092B-C50C-407E-A947-70E740481C1C}">
                <a14:useLocalDpi xmlns:a14="http://schemas.microsoft.com/office/drawing/2010/main" val="0"/>
              </a:ext>
            </a:extLst>
          </a:blip>
          <a:srcRect/>
          <a:stretch>
            <a:fillRect/>
          </a:stretch>
        </p:blipFill>
        <p:spPr bwMode="auto">
          <a:xfrm>
            <a:off x="6362700" y="432119"/>
            <a:ext cx="962660" cy="984884"/>
          </a:xfrm>
          <a:prstGeom prst="rect">
            <a:avLst/>
          </a:prstGeom>
          <a:noFill/>
          <a:ln>
            <a:noFill/>
          </a:ln>
        </p:spPr>
      </p:pic>
      <p:sp>
        <p:nvSpPr>
          <p:cNvPr id="4" name="Marcador de posición de imagen 3">
            <a:extLst>
              <a:ext uri="{FF2B5EF4-FFF2-40B4-BE49-F238E27FC236}">
                <a16:creationId xmlns:a16="http://schemas.microsoft.com/office/drawing/2014/main" id="{A98D19DD-CCB4-64A2-CA5C-C62F199632FD}"/>
              </a:ext>
            </a:extLst>
          </p:cNvPr>
          <p:cNvSpPr>
            <a:spLocks noGrp="1"/>
          </p:cNvSpPr>
          <p:nvPr>
            <p:ph type="pic" sz="quarter" idx="10"/>
          </p:nvPr>
        </p:nvSpPr>
        <p:spPr/>
        <p:txBody>
          <a:bodyPr/>
          <a:lstStyle/>
          <a:p>
            <a:endParaRPr lang="es-CR"/>
          </a:p>
        </p:txBody>
      </p:sp>
      <p:pic>
        <p:nvPicPr>
          <p:cNvPr id="6" name="Imagen 5">
            <a:extLst>
              <a:ext uri="{FF2B5EF4-FFF2-40B4-BE49-F238E27FC236}">
                <a16:creationId xmlns:a16="http://schemas.microsoft.com/office/drawing/2014/main" id="{D0789313-6BFE-42F7-BC0C-87430361B4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9840" y="3634819"/>
            <a:ext cx="8249920" cy="3079628"/>
          </a:xfrm>
          <a:prstGeom prst="rect">
            <a:avLst/>
          </a:prstGeom>
        </p:spPr>
      </p:pic>
    </p:spTree>
    <p:extLst>
      <p:ext uri="{BB962C8B-B14F-4D97-AF65-F5344CB8AC3E}">
        <p14:creationId xmlns:p14="http://schemas.microsoft.com/office/powerpoint/2010/main" val="35770101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6580AD-58EF-59C8-69C4-719909F04D2C}"/>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B3D3B84-25B9-58B4-B649-36B1E76FB02D}"/>
              </a:ext>
            </a:extLst>
          </p:cNvPr>
          <p:cNvSpPr>
            <a:spLocks noGrp="1"/>
          </p:cNvSpPr>
          <p:nvPr>
            <p:ph idx="1"/>
          </p:nvPr>
        </p:nvSpPr>
        <p:spPr>
          <a:xfrm>
            <a:off x="838200" y="668594"/>
            <a:ext cx="10515600" cy="4593969"/>
          </a:xfrm>
        </p:spPr>
        <p:txBody>
          <a:bodyPr>
            <a:normAutofit/>
          </a:bodyPr>
          <a:lstStyle/>
          <a:p>
            <a:endParaRPr lang="es-MX" b="1" dirty="0"/>
          </a:p>
          <a:p>
            <a:pPr marL="457200" lvl="1" indent="0">
              <a:buNone/>
            </a:pPr>
            <a:endParaRPr lang="es-CR" dirty="0"/>
          </a:p>
        </p:txBody>
      </p:sp>
      <p:pic>
        <p:nvPicPr>
          <p:cNvPr id="4" name="Imagen 3">
            <a:extLst>
              <a:ext uri="{FF2B5EF4-FFF2-40B4-BE49-F238E27FC236}">
                <a16:creationId xmlns:a16="http://schemas.microsoft.com/office/drawing/2014/main" id="{6B51DD5C-D37D-8B5A-F22E-D9AB02D8E17F}"/>
              </a:ext>
            </a:extLst>
          </p:cNvPr>
          <p:cNvPicPr>
            <a:picLocks noChangeAspect="1"/>
          </p:cNvPicPr>
          <p:nvPr/>
        </p:nvPicPr>
        <p:blipFill>
          <a:blip r:embed="rId2"/>
          <a:stretch>
            <a:fillRect/>
          </a:stretch>
        </p:blipFill>
        <p:spPr>
          <a:xfrm>
            <a:off x="11353800" y="0"/>
            <a:ext cx="691175" cy="772785"/>
          </a:xfrm>
          <a:prstGeom prst="rect">
            <a:avLst/>
          </a:prstGeom>
        </p:spPr>
      </p:pic>
      <p:graphicFrame>
        <p:nvGraphicFramePr>
          <p:cNvPr id="5" name="Diagrama 4">
            <a:extLst>
              <a:ext uri="{FF2B5EF4-FFF2-40B4-BE49-F238E27FC236}">
                <a16:creationId xmlns:a16="http://schemas.microsoft.com/office/drawing/2014/main" id="{02482D08-2A3E-0F26-9913-21B7866C1BD2}"/>
              </a:ext>
            </a:extLst>
          </p:cNvPr>
          <p:cNvGraphicFramePr/>
          <p:nvPr>
            <p:extLst>
              <p:ext uri="{D42A27DB-BD31-4B8C-83A1-F6EECF244321}">
                <p14:modId xmlns:p14="http://schemas.microsoft.com/office/powerpoint/2010/main" val="1259053492"/>
              </p:ext>
            </p:extLst>
          </p:nvPr>
        </p:nvGraphicFramePr>
        <p:xfrm>
          <a:off x="2032000" y="386392"/>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CuadroTexto 1">
            <a:extLst>
              <a:ext uri="{FF2B5EF4-FFF2-40B4-BE49-F238E27FC236}">
                <a16:creationId xmlns:a16="http://schemas.microsoft.com/office/drawing/2014/main" id="{FFD20A6E-767E-AA57-D8F9-4F11826AD3DC}"/>
              </a:ext>
            </a:extLst>
          </p:cNvPr>
          <p:cNvSpPr txBox="1"/>
          <p:nvPr/>
        </p:nvSpPr>
        <p:spPr>
          <a:xfrm>
            <a:off x="152400" y="6004740"/>
            <a:ext cx="11095892" cy="400110"/>
          </a:xfrm>
          <a:prstGeom prst="rect">
            <a:avLst/>
          </a:prstGeom>
          <a:noFill/>
        </p:spPr>
        <p:txBody>
          <a:bodyPr wrap="square">
            <a:spAutoFit/>
          </a:bodyPr>
          <a:lstStyle/>
          <a:p>
            <a:r>
              <a:rPr lang="es-MX" sz="1000" dirty="0"/>
              <a:t>Luis Diez-Picazo, Experiencias Jurídicas y Teoría del Derecho, (Barcelona: Editorial Ariel S.A., 1983), 201</a:t>
            </a:r>
          </a:p>
          <a:p>
            <a:r>
              <a:rPr lang="es-ES" sz="1000" dirty="0"/>
              <a:t>Juan Alfonso Santamaría Pastor, Apuntes de Derecho Administrativo, (Madrid: Universidad Pontificia de Comillas, 1985), 361-363</a:t>
            </a:r>
            <a:endParaRPr lang="es-CR" sz="1000" dirty="0"/>
          </a:p>
        </p:txBody>
      </p:sp>
    </p:spTree>
    <p:extLst>
      <p:ext uri="{BB962C8B-B14F-4D97-AF65-F5344CB8AC3E}">
        <p14:creationId xmlns:p14="http://schemas.microsoft.com/office/powerpoint/2010/main" val="59998927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DF6E8E-0137-8F47-DA0F-0AE415CC1121}"/>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B3ECEE1-6632-909E-FF96-2B166B5D5986}"/>
              </a:ext>
            </a:extLst>
          </p:cNvPr>
          <p:cNvSpPr>
            <a:spLocks noGrp="1"/>
          </p:cNvSpPr>
          <p:nvPr>
            <p:ph idx="1"/>
          </p:nvPr>
        </p:nvSpPr>
        <p:spPr>
          <a:xfrm>
            <a:off x="838200" y="668594"/>
            <a:ext cx="10515600" cy="4593969"/>
          </a:xfrm>
        </p:spPr>
        <p:txBody>
          <a:bodyPr>
            <a:normAutofit/>
          </a:bodyPr>
          <a:lstStyle/>
          <a:p>
            <a:endParaRPr lang="es-MX" b="1" dirty="0"/>
          </a:p>
          <a:p>
            <a:pPr marL="457200" lvl="1" indent="0">
              <a:buNone/>
            </a:pPr>
            <a:endParaRPr lang="es-CR" dirty="0"/>
          </a:p>
        </p:txBody>
      </p:sp>
      <p:pic>
        <p:nvPicPr>
          <p:cNvPr id="4" name="Imagen 3">
            <a:extLst>
              <a:ext uri="{FF2B5EF4-FFF2-40B4-BE49-F238E27FC236}">
                <a16:creationId xmlns:a16="http://schemas.microsoft.com/office/drawing/2014/main" id="{FD40FD45-3330-468F-EB4F-E3EB277EDAF5}"/>
              </a:ext>
            </a:extLst>
          </p:cNvPr>
          <p:cNvPicPr>
            <a:picLocks noChangeAspect="1"/>
          </p:cNvPicPr>
          <p:nvPr/>
        </p:nvPicPr>
        <p:blipFill>
          <a:blip r:embed="rId2"/>
          <a:stretch>
            <a:fillRect/>
          </a:stretch>
        </p:blipFill>
        <p:spPr>
          <a:xfrm>
            <a:off x="11353800" y="0"/>
            <a:ext cx="691175" cy="772785"/>
          </a:xfrm>
          <a:prstGeom prst="rect">
            <a:avLst/>
          </a:prstGeom>
        </p:spPr>
      </p:pic>
      <p:graphicFrame>
        <p:nvGraphicFramePr>
          <p:cNvPr id="5" name="Diagrama 4">
            <a:extLst>
              <a:ext uri="{FF2B5EF4-FFF2-40B4-BE49-F238E27FC236}">
                <a16:creationId xmlns:a16="http://schemas.microsoft.com/office/drawing/2014/main" id="{0929925E-DAB6-78A2-4360-49BF937271AB}"/>
              </a:ext>
            </a:extLst>
          </p:cNvPr>
          <p:cNvGraphicFramePr/>
          <p:nvPr>
            <p:extLst>
              <p:ext uri="{D42A27DB-BD31-4B8C-83A1-F6EECF244321}">
                <p14:modId xmlns:p14="http://schemas.microsoft.com/office/powerpoint/2010/main" val="3894050648"/>
              </p:ext>
            </p:extLst>
          </p:nvPr>
        </p:nvGraphicFramePr>
        <p:xfrm>
          <a:off x="2032000" y="386392"/>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CuadroTexto 1">
            <a:extLst>
              <a:ext uri="{FF2B5EF4-FFF2-40B4-BE49-F238E27FC236}">
                <a16:creationId xmlns:a16="http://schemas.microsoft.com/office/drawing/2014/main" id="{EB0E1278-E52B-BB3E-CDB9-CF7CD67B3AB5}"/>
              </a:ext>
            </a:extLst>
          </p:cNvPr>
          <p:cNvSpPr txBox="1"/>
          <p:nvPr/>
        </p:nvSpPr>
        <p:spPr>
          <a:xfrm>
            <a:off x="152400" y="6004740"/>
            <a:ext cx="11095892" cy="400110"/>
          </a:xfrm>
          <a:prstGeom prst="rect">
            <a:avLst/>
          </a:prstGeom>
          <a:noFill/>
        </p:spPr>
        <p:txBody>
          <a:bodyPr wrap="square">
            <a:spAutoFit/>
          </a:bodyPr>
          <a:lstStyle/>
          <a:p>
            <a:r>
              <a:rPr lang="es-MX" sz="1000" dirty="0"/>
              <a:t>Luis Diez-Picazo, Experiencias Jurídicas y Teoría del Derecho, (Barcelona: Editorial Ariel S.A., 1983), 201</a:t>
            </a:r>
          </a:p>
          <a:p>
            <a:r>
              <a:rPr lang="es-ES" sz="1000" dirty="0"/>
              <a:t>Juan Alfonso Santamaría Pastor, Apuntes de Derecho Administrativo, (Madrid: Universidad Pontificia de Comillas, 1985), 361-363</a:t>
            </a:r>
            <a:endParaRPr lang="es-CR" sz="1000" dirty="0"/>
          </a:p>
        </p:txBody>
      </p:sp>
    </p:spTree>
    <p:extLst>
      <p:ext uri="{BB962C8B-B14F-4D97-AF65-F5344CB8AC3E}">
        <p14:creationId xmlns:p14="http://schemas.microsoft.com/office/powerpoint/2010/main" val="225680105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F850D4-063B-C841-DA09-A0AA184C34EF}"/>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75C4A78-3A8B-7789-5544-E8BBDA9FF052}"/>
              </a:ext>
            </a:extLst>
          </p:cNvPr>
          <p:cNvSpPr>
            <a:spLocks noGrp="1"/>
          </p:cNvSpPr>
          <p:nvPr>
            <p:ph idx="1"/>
          </p:nvPr>
        </p:nvSpPr>
        <p:spPr>
          <a:xfrm>
            <a:off x="838200" y="668595"/>
            <a:ext cx="10515600" cy="550606"/>
          </a:xfrm>
        </p:spPr>
        <p:txBody>
          <a:bodyPr>
            <a:normAutofit/>
          </a:bodyPr>
          <a:lstStyle/>
          <a:p>
            <a:endParaRPr lang="es-MX" b="1" dirty="0"/>
          </a:p>
          <a:p>
            <a:pPr marL="457200" lvl="1" indent="0">
              <a:buNone/>
            </a:pPr>
            <a:endParaRPr lang="es-CR" dirty="0"/>
          </a:p>
        </p:txBody>
      </p:sp>
      <p:pic>
        <p:nvPicPr>
          <p:cNvPr id="4" name="Imagen 3">
            <a:extLst>
              <a:ext uri="{FF2B5EF4-FFF2-40B4-BE49-F238E27FC236}">
                <a16:creationId xmlns:a16="http://schemas.microsoft.com/office/drawing/2014/main" id="{AB2B1C5F-885C-019B-D4E5-4FDB2912FE3A}"/>
              </a:ext>
            </a:extLst>
          </p:cNvPr>
          <p:cNvPicPr>
            <a:picLocks noChangeAspect="1"/>
          </p:cNvPicPr>
          <p:nvPr/>
        </p:nvPicPr>
        <p:blipFill>
          <a:blip r:embed="rId2"/>
          <a:stretch>
            <a:fillRect/>
          </a:stretch>
        </p:blipFill>
        <p:spPr>
          <a:xfrm>
            <a:off x="11353800" y="0"/>
            <a:ext cx="691175" cy="772785"/>
          </a:xfrm>
          <a:prstGeom prst="rect">
            <a:avLst/>
          </a:prstGeom>
        </p:spPr>
      </p:pic>
      <p:sp>
        <p:nvSpPr>
          <p:cNvPr id="5" name="CuadroTexto 4">
            <a:extLst>
              <a:ext uri="{FF2B5EF4-FFF2-40B4-BE49-F238E27FC236}">
                <a16:creationId xmlns:a16="http://schemas.microsoft.com/office/drawing/2014/main" id="{577B3364-376A-A733-7AF3-1D4F0F42BA7A}"/>
              </a:ext>
            </a:extLst>
          </p:cNvPr>
          <p:cNvSpPr txBox="1"/>
          <p:nvPr/>
        </p:nvSpPr>
        <p:spPr>
          <a:xfrm>
            <a:off x="3129819" y="243930"/>
            <a:ext cx="6096000" cy="923330"/>
          </a:xfrm>
          <a:prstGeom prst="rect">
            <a:avLst/>
          </a:prstGeom>
          <a:noFill/>
        </p:spPr>
        <p:txBody>
          <a:bodyPr wrap="square">
            <a:spAutoFit/>
          </a:bodyPr>
          <a:lstStyle/>
          <a:p>
            <a:pPr algn="ctr"/>
            <a:r>
              <a:rPr lang="es-MX" b="1" dirty="0"/>
              <a:t>PRINCIPIOS EN MATERIA DE CONTRATACIÓN PÚBLICA.</a:t>
            </a:r>
          </a:p>
          <a:p>
            <a:pPr algn="ctr"/>
            <a:endParaRPr lang="es-MX" b="1" dirty="0"/>
          </a:p>
          <a:p>
            <a:pPr algn="ctr"/>
            <a:r>
              <a:rPr lang="es-MX" b="1" dirty="0"/>
              <a:t>LINEA DE TIEMPO EVOLUCIÓN</a:t>
            </a:r>
            <a:endParaRPr lang="es-CR" b="1" dirty="0"/>
          </a:p>
        </p:txBody>
      </p:sp>
      <p:pic>
        <p:nvPicPr>
          <p:cNvPr id="13" name="Imagen 12">
            <a:extLst>
              <a:ext uri="{FF2B5EF4-FFF2-40B4-BE49-F238E27FC236}">
                <a16:creationId xmlns:a16="http://schemas.microsoft.com/office/drawing/2014/main" id="{8D4732DA-92EC-C28E-AC9B-CC2ED74CFA7D}"/>
              </a:ext>
            </a:extLst>
          </p:cNvPr>
          <p:cNvPicPr>
            <a:picLocks noChangeAspect="1"/>
          </p:cNvPicPr>
          <p:nvPr/>
        </p:nvPicPr>
        <p:blipFill>
          <a:blip r:embed="rId3"/>
          <a:stretch>
            <a:fillRect/>
          </a:stretch>
        </p:blipFill>
        <p:spPr>
          <a:xfrm>
            <a:off x="2492739" y="1999883"/>
            <a:ext cx="7370160" cy="2858234"/>
          </a:xfrm>
          <a:prstGeom prst="rect">
            <a:avLst/>
          </a:prstGeom>
        </p:spPr>
      </p:pic>
      <p:sp>
        <p:nvSpPr>
          <p:cNvPr id="2" name="Rectángulo 1">
            <a:extLst>
              <a:ext uri="{FF2B5EF4-FFF2-40B4-BE49-F238E27FC236}">
                <a16:creationId xmlns:a16="http://schemas.microsoft.com/office/drawing/2014/main" id="{25286C51-5C79-938C-22A0-EDC07F602CEB}"/>
              </a:ext>
            </a:extLst>
          </p:cNvPr>
          <p:cNvSpPr/>
          <p:nvPr/>
        </p:nvSpPr>
        <p:spPr>
          <a:xfrm>
            <a:off x="5043948" y="4444181"/>
            <a:ext cx="2163097" cy="580103"/>
          </a:xfrm>
          <a:prstGeom prst="rect">
            <a:avLst/>
          </a:prstGeom>
          <a:ln>
            <a:solidFill>
              <a:schemeClr val="bg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s-CR"/>
          </a:p>
        </p:txBody>
      </p:sp>
    </p:spTree>
    <p:extLst>
      <p:ext uri="{BB962C8B-B14F-4D97-AF65-F5344CB8AC3E}">
        <p14:creationId xmlns:p14="http://schemas.microsoft.com/office/powerpoint/2010/main" val="2457995719"/>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446739-36F0-F5EA-8D4B-497F1F6DFC43}"/>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BD08E70-1EC2-6DB0-8A5A-E536AAFC3EDA}"/>
              </a:ext>
            </a:extLst>
          </p:cNvPr>
          <p:cNvSpPr>
            <a:spLocks noGrp="1"/>
          </p:cNvSpPr>
          <p:nvPr>
            <p:ph idx="1"/>
          </p:nvPr>
        </p:nvSpPr>
        <p:spPr>
          <a:xfrm>
            <a:off x="838200" y="668595"/>
            <a:ext cx="10515600" cy="550606"/>
          </a:xfrm>
        </p:spPr>
        <p:txBody>
          <a:bodyPr>
            <a:normAutofit/>
          </a:bodyPr>
          <a:lstStyle/>
          <a:p>
            <a:endParaRPr lang="es-MX" b="1" dirty="0"/>
          </a:p>
          <a:p>
            <a:pPr marL="457200" lvl="1" indent="0">
              <a:buNone/>
            </a:pPr>
            <a:endParaRPr lang="es-CR" dirty="0"/>
          </a:p>
        </p:txBody>
      </p:sp>
      <p:pic>
        <p:nvPicPr>
          <p:cNvPr id="4" name="Imagen 3">
            <a:extLst>
              <a:ext uri="{FF2B5EF4-FFF2-40B4-BE49-F238E27FC236}">
                <a16:creationId xmlns:a16="http://schemas.microsoft.com/office/drawing/2014/main" id="{5B052379-712B-B81F-D251-158A188439A5}"/>
              </a:ext>
            </a:extLst>
          </p:cNvPr>
          <p:cNvPicPr>
            <a:picLocks noChangeAspect="1"/>
          </p:cNvPicPr>
          <p:nvPr/>
        </p:nvPicPr>
        <p:blipFill>
          <a:blip r:embed="rId2"/>
          <a:stretch>
            <a:fillRect/>
          </a:stretch>
        </p:blipFill>
        <p:spPr>
          <a:xfrm>
            <a:off x="11353800" y="0"/>
            <a:ext cx="691175" cy="772785"/>
          </a:xfrm>
          <a:prstGeom prst="rect">
            <a:avLst/>
          </a:prstGeom>
        </p:spPr>
      </p:pic>
      <p:sp>
        <p:nvSpPr>
          <p:cNvPr id="2" name="CuadroTexto 1">
            <a:extLst>
              <a:ext uri="{FF2B5EF4-FFF2-40B4-BE49-F238E27FC236}">
                <a16:creationId xmlns:a16="http://schemas.microsoft.com/office/drawing/2014/main" id="{22E3A948-B3B5-B0B7-E6FC-077EDEA67B03}"/>
              </a:ext>
            </a:extLst>
          </p:cNvPr>
          <p:cNvSpPr txBox="1"/>
          <p:nvPr/>
        </p:nvSpPr>
        <p:spPr>
          <a:xfrm>
            <a:off x="3129819" y="243930"/>
            <a:ext cx="6096000" cy="646331"/>
          </a:xfrm>
          <a:prstGeom prst="rect">
            <a:avLst/>
          </a:prstGeom>
          <a:noFill/>
        </p:spPr>
        <p:txBody>
          <a:bodyPr wrap="square">
            <a:spAutoFit/>
          </a:bodyPr>
          <a:lstStyle/>
          <a:p>
            <a:pPr algn="ctr"/>
            <a:r>
              <a:rPr lang="es-MX" b="1" dirty="0"/>
              <a:t>PRINCIPIOS EN MATERIA DE CONTRATACIÓN PÚBLICA.</a:t>
            </a:r>
          </a:p>
          <a:p>
            <a:pPr algn="ctr"/>
            <a:r>
              <a:rPr lang="es-MX" b="1" dirty="0"/>
              <a:t>LINEA DE TIEMPO EVOLUCIÓN</a:t>
            </a:r>
            <a:endParaRPr lang="es-CR" b="1" dirty="0"/>
          </a:p>
        </p:txBody>
      </p:sp>
      <p:graphicFrame>
        <p:nvGraphicFramePr>
          <p:cNvPr id="16" name="Diagrama 15">
            <a:extLst>
              <a:ext uri="{FF2B5EF4-FFF2-40B4-BE49-F238E27FC236}">
                <a16:creationId xmlns:a16="http://schemas.microsoft.com/office/drawing/2014/main" id="{412ECB52-6EFC-956F-EF2D-A5787430B406}"/>
              </a:ext>
            </a:extLst>
          </p:cNvPr>
          <p:cNvGraphicFramePr/>
          <p:nvPr>
            <p:extLst>
              <p:ext uri="{D42A27DB-BD31-4B8C-83A1-F6EECF244321}">
                <p14:modId xmlns:p14="http://schemas.microsoft.com/office/powerpoint/2010/main" val="1379877623"/>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8" name="CuadroTexto 17">
            <a:extLst>
              <a:ext uri="{FF2B5EF4-FFF2-40B4-BE49-F238E27FC236}">
                <a16:creationId xmlns:a16="http://schemas.microsoft.com/office/drawing/2014/main" id="{3CEA9406-A478-79CA-1ABB-019CE2C62AF4}"/>
              </a:ext>
            </a:extLst>
          </p:cNvPr>
          <p:cNvSpPr txBox="1"/>
          <p:nvPr/>
        </p:nvSpPr>
        <p:spPr>
          <a:xfrm>
            <a:off x="586888" y="4631643"/>
            <a:ext cx="2286000" cy="1661993"/>
          </a:xfrm>
          <a:prstGeom prst="rect">
            <a:avLst/>
          </a:prstGeom>
          <a:noFill/>
        </p:spPr>
        <p:txBody>
          <a:bodyPr wrap="square">
            <a:spAutoFit/>
          </a:bodyPr>
          <a:lstStyle/>
          <a:p>
            <a:pPr algn="just"/>
            <a:r>
              <a:rPr lang="es-MX" sz="1200" dirty="0"/>
              <a:t>Ley de Contratación Administrativa, No. 7494 del 2 de mayo.</a:t>
            </a:r>
          </a:p>
          <a:p>
            <a:pPr marL="285750" indent="-285750" algn="just">
              <a:buFont typeface="Arial" panose="020B0604020202020204" pitchFamily="34" charset="0"/>
              <a:buChar char="•"/>
            </a:pPr>
            <a:r>
              <a:rPr lang="es-MX" sz="1200" dirty="0"/>
              <a:t>Eficacia y eficiencia.</a:t>
            </a:r>
          </a:p>
          <a:p>
            <a:pPr marL="285750" indent="-285750" algn="just">
              <a:buFont typeface="Arial" panose="020B0604020202020204" pitchFamily="34" charset="0"/>
              <a:buChar char="•"/>
            </a:pPr>
            <a:r>
              <a:rPr lang="es-MX" sz="1200" dirty="0"/>
              <a:t>Igualdad y libre competencia.</a:t>
            </a:r>
          </a:p>
          <a:p>
            <a:pPr marL="285750" indent="-285750" algn="just">
              <a:buFont typeface="Arial" panose="020B0604020202020204" pitchFamily="34" charset="0"/>
              <a:buChar char="•"/>
            </a:pPr>
            <a:r>
              <a:rPr lang="es-MX" sz="1200" dirty="0"/>
              <a:t>Publicidad. </a:t>
            </a:r>
          </a:p>
          <a:p>
            <a:pPr algn="just"/>
            <a:endParaRPr lang="es-CR" dirty="0"/>
          </a:p>
        </p:txBody>
      </p:sp>
      <p:sp>
        <p:nvSpPr>
          <p:cNvPr id="22" name="CuadroTexto 21">
            <a:extLst>
              <a:ext uri="{FF2B5EF4-FFF2-40B4-BE49-F238E27FC236}">
                <a16:creationId xmlns:a16="http://schemas.microsoft.com/office/drawing/2014/main" id="{1F064DD4-E672-142F-0E67-7B31D578DDEB}"/>
              </a:ext>
            </a:extLst>
          </p:cNvPr>
          <p:cNvSpPr txBox="1"/>
          <p:nvPr/>
        </p:nvSpPr>
        <p:spPr>
          <a:xfrm>
            <a:off x="2239842" y="941332"/>
            <a:ext cx="3440723" cy="2769989"/>
          </a:xfrm>
          <a:prstGeom prst="rect">
            <a:avLst/>
          </a:prstGeom>
          <a:noFill/>
        </p:spPr>
        <p:txBody>
          <a:bodyPr wrap="square">
            <a:spAutoFit/>
          </a:bodyPr>
          <a:lstStyle/>
          <a:p>
            <a:pPr algn="just"/>
            <a:r>
              <a:rPr lang="es-MX" sz="1200" kern="100" dirty="0">
                <a:latin typeface="Times New Roman" panose="02020603050405020304" pitchFamily="18" charset="0"/>
                <a:cs typeface="Times New Roman" panose="02020603050405020304" pitchFamily="18" charset="0"/>
              </a:rPr>
              <a:t>Sala Constitucional emite su resolución No. 998 de las 11:30 horas del 16 de febrero de 1998. A partir de la exégesis del artículo 182 de la Constitución Política.</a:t>
            </a:r>
            <a:endParaRPr lang="es-MX" sz="1200" dirty="0"/>
          </a:p>
          <a:p>
            <a:pPr marL="285750" indent="-285750">
              <a:buFont typeface="Arial" panose="020B0604020202020204" pitchFamily="34" charset="0"/>
              <a:buChar char="•"/>
            </a:pPr>
            <a:r>
              <a:rPr lang="es-MX" sz="1200" dirty="0"/>
              <a:t>Libre concurrencia.</a:t>
            </a:r>
          </a:p>
          <a:p>
            <a:pPr marL="285750" indent="-285750">
              <a:buFont typeface="Arial" panose="020B0604020202020204" pitchFamily="34" charset="0"/>
              <a:buChar char="•"/>
            </a:pPr>
            <a:r>
              <a:rPr lang="es-MX" sz="1200" dirty="0"/>
              <a:t>Igualdad de trato entre los oferentes.</a:t>
            </a:r>
          </a:p>
          <a:p>
            <a:pPr marL="285750" indent="-285750">
              <a:buFont typeface="Arial" panose="020B0604020202020204" pitchFamily="34" charset="0"/>
              <a:buChar char="•"/>
            </a:pPr>
            <a:r>
              <a:rPr lang="es-MX" sz="1200" dirty="0"/>
              <a:t>Legalidad o transparencia de los procedimientos.</a:t>
            </a:r>
          </a:p>
          <a:p>
            <a:pPr marL="285750" indent="-285750">
              <a:buFont typeface="Arial" panose="020B0604020202020204" pitchFamily="34" charset="0"/>
              <a:buChar char="•"/>
            </a:pPr>
            <a:r>
              <a:rPr lang="es-MX" sz="1200" dirty="0"/>
              <a:t>Seguridad jurídica.</a:t>
            </a:r>
          </a:p>
          <a:p>
            <a:pPr marL="285750" indent="-285750">
              <a:buFont typeface="Arial" panose="020B0604020202020204" pitchFamily="34" charset="0"/>
              <a:buChar char="•"/>
            </a:pPr>
            <a:r>
              <a:rPr lang="es-MX" sz="1200" dirty="0"/>
              <a:t>Formalismo en los procedimientos licitatorios.</a:t>
            </a:r>
          </a:p>
          <a:p>
            <a:pPr marL="285750" indent="-285750">
              <a:buFont typeface="Arial" panose="020B0604020202020204" pitchFamily="34" charset="0"/>
              <a:buChar char="•"/>
            </a:pPr>
            <a:r>
              <a:rPr lang="es-MX" sz="1200" dirty="0"/>
              <a:t>Equilibrio de intereses.</a:t>
            </a:r>
          </a:p>
          <a:p>
            <a:pPr marL="285750" indent="-285750">
              <a:buFont typeface="Arial" panose="020B0604020202020204" pitchFamily="34" charset="0"/>
              <a:buChar char="•"/>
            </a:pPr>
            <a:r>
              <a:rPr lang="es-MX" sz="1200" dirty="0"/>
              <a:t>Buena fe.</a:t>
            </a:r>
          </a:p>
          <a:p>
            <a:pPr marL="285750" indent="-285750">
              <a:buFont typeface="Arial" panose="020B0604020202020204" pitchFamily="34" charset="0"/>
              <a:buChar char="•"/>
            </a:pPr>
            <a:r>
              <a:rPr lang="es-MX" sz="1200" dirty="0"/>
              <a:t>Mutabilidad del contrato, etc</a:t>
            </a:r>
            <a:r>
              <a:rPr lang="es-MX" dirty="0"/>
              <a:t>.</a:t>
            </a:r>
          </a:p>
        </p:txBody>
      </p:sp>
      <p:sp>
        <p:nvSpPr>
          <p:cNvPr id="24" name="CuadroTexto 23">
            <a:extLst>
              <a:ext uri="{FF2B5EF4-FFF2-40B4-BE49-F238E27FC236}">
                <a16:creationId xmlns:a16="http://schemas.microsoft.com/office/drawing/2014/main" id="{C12B1CE6-6A8F-5076-388C-22BEE726C0DB}"/>
              </a:ext>
            </a:extLst>
          </p:cNvPr>
          <p:cNvSpPr txBox="1"/>
          <p:nvPr/>
        </p:nvSpPr>
        <p:spPr>
          <a:xfrm>
            <a:off x="10042771" y="1401906"/>
            <a:ext cx="1914767" cy="2492990"/>
          </a:xfrm>
          <a:prstGeom prst="rect">
            <a:avLst/>
          </a:prstGeom>
          <a:noFill/>
        </p:spPr>
        <p:txBody>
          <a:bodyPr wrap="square">
            <a:spAutoFit/>
          </a:bodyPr>
          <a:lstStyle/>
          <a:p>
            <a:pPr algn="just"/>
            <a:r>
              <a:rPr lang="es-MX" sz="1200" dirty="0"/>
              <a:t>La Ley de Contratación Administrativa fue derogada por la </a:t>
            </a:r>
            <a:r>
              <a:rPr lang="es-MX" sz="1200" b="1" dirty="0"/>
              <a:t>Ley General de Contratación Pública, </a:t>
            </a:r>
            <a:r>
              <a:rPr lang="es-MX" sz="1200" b="1" dirty="0" err="1"/>
              <a:t>N°</a:t>
            </a:r>
            <a:r>
              <a:rPr lang="es-MX" sz="1200" b="1" dirty="0"/>
              <a:t> 9986 del 27 de mayo del 2021</a:t>
            </a:r>
            <a:r>
              <a:rPr lang="es-MX" sz="1200" dirty="0"/>
              <a:t>. Para el tema que nos ocupa, la nueva legislación se refiere también a los principios, identificando en su </a:t>
            </a:r>
            <a:r>
              <a:rPr lang="es-MX" sz="1200" b="1" dirty="0"/>
              <a:t>artículo 8</a:t>
            </a:r>
            <a:r>
              <a:rPr lang="es-MX" sz="1200" dirty="0"/>
              <a:t> aquellos que informan la actividad contractual del Estado. </a:t>
            </a:r>
          </a:p>
        </p:txBody>
      </p:sp>
      <p:sp>
        <p:nvSpPr>
          <p:cNvPr id="25" name="CuadroTexto 24">
            <a:extLst>
              <a:ext uri="{FF2B5EF4-FFF2-40B4-BE49-F238E27FC236}">
                <a16:creationId xmlns:a16="http://schemas.microsoft.com/office/drawing/2014/main" id="{1BCE99E3-E938-8010-DCD7-5F9928479D31}"/>
              </a:ext>
            </a:extLst>
          </p:cNvPr>
          <p:cNvSpPr txBox="1"/>
          <p:nvPr/>
        </p:nvSpPr>
        <p:spPr>
          <a:xfrm>
            <a:off x="9906000" y="6138334"/>
            <a:ext cx="2286000" cy="246221"/>
          </a:xfrm>
          <a:prstGeom prst="rect">
            <a:avLst/>
          </a:prstGeom>
          <a:noFill/>
        </p:spPr>
        <p:txBody>
          <a:bodyPr wrap="square">
            <a:spAutoFit/>
          </a:bodyPr>
          <a:lstStyle/>
          <a:p>
            <a:pPr algn="l"/>
            <a:r>
              <a:rPr lang="es-MX" sz="1000" dirty="0"/>
              <a:t>Fuente: Elaboración propia. AGMG.</a:t>
            </a:r>
            <a:endParaRPr lang="es-CR" sz="1000" dirty="0"/>
          </a:p>
        </p:txBody>
      </p:sp>
    </p:spTree>
    <p:extLst>
      <p:ext uri="{BB962C8B-B14F-4D97-AF65-F5344CB8AC3E}">
        <p14:creationId xmlns:p14="http://schemas.microsoft.com/office/powerpoint/2010/main" val="1077861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1000" fill="hold"/>
                                        <p:tgtEl>
                                          <p:spTgt spid="22"/>
                                        </p:tgtEl>
                                        <p:attrNameLst>
                                          <p:attrName>ppt_w</p:attrName>
                                        </p:attrNameLst>
                                      </p:cBhvr>
                                      <p:tavLst>
                                        <p:tav tm="0">
                                          <p:val>
                                            <p:fltVal val="0"/>
                                          </p:val>
                                        </p:tav>
                                        <p:tav tm="100000">
                                          <p:val>
                                            <p:strVal val="#ppt_w"/>
                                          </p:val>
                                        </p:tav>
                                      </p:tavLst>
                                    </p:anim>
                                    <p:anim calcmode="lin" valueType="num">
                                      <p:cBhvr>
                                        <p:cTn id="12" dur="1000" fill="hold"/>
                                        <p:tgtEl>
                                          <p:spTgt spid="22"/>
                                        </p:tgtEl>
                                        <p:attrNameLst>
                                          <p:attrName>ppt_h</p:attrName>
                                        </p:attrNameLst>
                                      </p:cBhvr>
                                      <p:tavLst>
                                        <p:tav tm="0">
                                          <p:val>
                                            <p:fltVal val="0"/>
                                          </p:val>
                                        </p:tav>
                                        <p:tav tm="100000">
                                          <p:val>
                                            <p:strVal val="#ppt_h"/>
                                          </p:val>
                                        </p:tav>
                                      </p:tavLst>
                                    </p:anim>
                                    <p:anim calcmode="lin" valueType="num">
                                      <p:cBhvr>
                                        <p:cTn id="13" dur="1000" fill="hold"/>
                                        <p:tgtEl>
                                          <p:spTgt spid="22"/>
                                        </p:tgtEl>
                                        <p:attrNameLst>
                                          <p:attrName>style.rotation</p:attrName>
                                        </p:attrNameLst>
                                      </p:cBhvr>
                                      <p:tavLst>
                                        <p:tav tm="0">
                                          <p:val>
                                            <p:fltVal val="90"/>
                                          </p:val>
                                        </p:tav>
                                        <p:tav tm="100000">
                                          <p:val>
                                            <p:fltVal val="0"/>
                                          </p:val>
                                        </p:tav>
                                      </p:tavLst>
                                    </p:anim>
                                    <p:animEffect transition="in" filter="fade">
                                      <p:cBhvr>
                                        <p:cTn id="14" dur="1000"/>
                                        <p:tgtEl>
                                          <p:spTgt spid="22"/>
                                        </p:tgtEl>
                                      </p:cBhvr>
                                    </p:animEffect>
                                  </p:childTnLst>
                                </p:cTn>
                              </p:par>
                            </p:childTnLst>
                          </p:cTn>
                        </p:par>
                      </p:childTnLst>
                    </p:cTn>
                  </p:par>
                  <p:par>
                    <p:cTn id="15" fill="hold">
                      <p:stCondLst>
                        <p:cond delay="indefinite"/>
                      </p:stCondLst>
                      <p:childTnLst>
                        <p:par>
                          <p:cTn id="16" fill="hold">
                            <p:stCondLst>
                              <p:cond delay="0"/>
                            </p:stCondLst>
                            <p:childTnLst>
                              <p:par>
                                <p:cTn id="17" presetID="21" presetClass="entr" presetSubtype="1"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heel(1)">
                                      <p:cBhvr>
                                        <p:cTn id="19" dur="2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Shape 9">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253670"/>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422146"/>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655140"/>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0"/>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Isosceles Triangle 17">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6115501"/>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n 2">
            <a:extLst>
              <a:ext uri="{FF2B5EF4-FFF2-40B4-BE49-F238E27FC236}">
                <a16:creationId xmlns:a16="http://schemas.microsoft.com/office/drawing/2014/main" id="{7657D8BC-C89F-1B61-FD5C-A1B9CA970630}"/>
              </a:ext>
            </a:extLst>
          </p:cNvPr>
          <p:cNvPicPr>
            <a:picLocks noChangeAspect="1"/>
          </p:cNvPicPr>
          <p:nvPr/>
        </p:nvPicPr>
        <p:blipFill>
          <a:blip r:embed="rId2"/>
          <a:stretch>
            <a:fillRect/>
          </a:stretch>
        </p:blipFill>
        <p:spPr>
          <a:xfrm>
            <a:off x="643467" y="945909"/>
            <a:ext cx="10905066" cy="2466222"/>
          </a:xfrm>
          <a:prstGeom prst="rect">
            <a:avLst/>
          </a:prstGeom>
          <a:ln>
            <a:noFill/>
          </a:ln>
        </p:spPr>
      </p:pic>
      <p:sp>
        <p:nvSpPr>
          <p:cNvPr id="20" name="Isosceles Triangle 19">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6453143"/>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n 1">
            <a:extLst>
              <a:ext uri="{FF2B5EF4-FFF2-40B4-BE49-F238E27FC236}">
                <a16:creationId xmlns:a16="http://schemas.microsoft.com/office/drawing/2014/main" id="{16B7DA68-F4AF-41CB-EF0C-466C07827FAC}"/>
              </a:ext>
            </a:extLst>
          </p:cNvPr>
          <p:cNvPicPr>
            <a:picLocks noChangeAspect="1"/>
          </p:cNvPicPr>
          <p:nvPr/>
        </p:nvPicPr>
        <p:blipFill>
          <a:blip r:embed="rId3"/>
          <a:stretch>
            <a:fillRect/>
          </a:stretch>
        </p:blipFill>
        <p:spPr>
          <a:xfrm>
            <a:off x="11353800" y="0"/>
            <a:ext cx="691175" cy="772785"/>
          </a:xfrm>
          <a:prstGeom prst="rect">
            <a:avLst/>
          </a:prstGeom>
        </p:spPr>
      </p:pic>
      <p:pic>
        <p:nvPicPr>
          <p:cNvPr id="7" name="Imagen 6">
            <a:extLst>
              <a:ext uri="{FF2B5EF4-FFF2-40B4-BE49-F238E27FC236}">
                <a16:creationId xmlns:a16="http://schemas.microsoft.com/office/drawing/2014/main" id="{0B23182E-B5EE-FD03-3353-CA1E6A7F96FA}"/>
              </a:ext>
            </a:extLst>
          </p:cNvPr>
          <p:cNvPicPr>
            <a:picLocks noChangeAspect="1"/>
          </p:cNvPicPr>
          <p:nvPr/>
        </p:nvPicPr>
        <p:blipFill>
          <a:blip r:embed="rId4"/>
          <a:stretch>
            <a:fillRect/>
          </a:stretch>
        </p:blipFill>
        <p:spPr>
          <a:xfrm>
            <a:off x="643467" y="3725525"/>
            <a:ext cx="1797128" cy="1797128"/>
          </a:xfrm>
          <a:prstGeom prst="rect">
            <a:avLst/>
          </a:prstGeom>
        </p:spPr>
      </p:pic>
      <p:sp>
        <p:nvSpPr>
          <p:cNvPr id="11" name="CuadroTexto 10">
            <a:extLst>
              <a:ext uri="{FF2B5EF4-FFF2-40B4-BE49-F238E27FC236}">
                <a16:creationId xmlns:a16="http://schemas.microsoft.com/office/drawing/2014/main" id="{EE2DFAEE-0542-2619-6591-D16D869B954E}"/>
              </a:ext>
            </a:extLst>
          </p:cNvPr>
          <p:cNvSpPr txBox="1"/>
          <p:nvPr/>
        </p:nvSpPr>
        <p:spPr>
          <a:xfrm>
            <a:off x="2547304" y="3652833"/>
            <a:ext cx="8326031" cy="1754326"/>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just"/>
            <a:endParaRPr lang="es-MX" sz="1200" kern="100" dirty="0">
              <a:effectLst/>
              <a:latin typeface="Times New Roman" panose="02020603050405020304" pitchFamily="18" charset="0"/>
              <a:ea typeface="Aptos" panose="020B0004020202020204" pitchFamily="34" charset="0"/>
              <a:cs typeface="Times New Roman" panose="02020603050405020304" pitchFamily="18" charset="0"/>
            </a:endParaRPr>
          </a:p>
          <a:p>
            <a:pPr algn="just"/>
            <a:r>
              <a:rPr lang="es-MX" sz="1200" kern="100" dirty="0">
                <a:effectLst/>
                <a:latin typeface="Times New Roman" panose="02020603050405020304" pitchFamily="18" charset="0"/>
                <a:ea typeface="Aptos" panose="020B0004020202020204" pitchFamily="34" charset="0"/>
                <a:cs typeface="Times New Roman" panose="02020603050405020304" pitchFamily="18" charset="0"/>
              </a:rPr>
              <a:t>Sería impreciso, proclamar que se ha producido una desaparición de principios por la derogatoria de los </a:t>
            </a:r>
            <a:r>
              <a:rPr lang="es-MX" sz="1200" b="1" kern="100" dirty="0">
                <a:effectLst/>
                <a:latin typeface="Times New Roman" panose="02020603050405020304" pitchFamily="18" charset="0"/>
                <a:ea typeface="Aptos" panose="020B0004020202020204" pitchFamily="34" charset="0"/>
                <a:cs typeface="Times New Roman" panose="02020603050405020304" pitchFamily="18" charset="0"/>
              </a:rPr>
              <a:t>artículos 4, 5 y 6</a:t>
            </a:r>
            <a:r>
              <a:rPr lang="es-MX" sz="1200" kern="100" dirty="0">
                <a:effectLst/>
                <a:latin typeface="Times New Roman" panose="02020603050405020304" pitchFamily="18" charset="0"/>
                <a:ea typeface="Aptos" panose="020B0004020202020204" pitchFamily="34" charset="0"/>
                <a:cs typeface="Times New Roman" panose="02020603050405020304" pitchFamily="18" charset="0"/>
              </a:rPr>
              <a:t>, por una nueva ley posterior en la misma materia. Como se ha manifestado, los principios que se encontraban en la </a:t>
            </a:r>
            <a:r>
              <a:rPr lang="es-MX" sz="1200" b="1" kern="100" dirty="0">
                <a:effectLst/>
                <a:latin typeface="Times New Roman" panose="02020603050405020304" pitchFamily="18" charset="0"/>
                <a:ea typeface="Aptos" panose="020B0004020202020204" pitchFamily="34" charset="0"/>
                <a:cs typeface="Times New Roman" panose="02020603050405020304" pitchFamily="18" charset="0"/>
              </a:rPr>
              <a:t>Ley No. 7494/95</a:t>
            </a:r>
            <a:r>
              <a:rPr lang="es-MX" sz="1200" kern="100" dirty="0">
                <a:effectLst/>
                <a:latin typeface="Times New Roman" panose="02020603050405020304" pitchFamily="18" charset="0"/>
                <a:ea typeface="Aptos" panose="020B0004020202020204" pitchFamily="34" charset="0"/>
                <a:cs typeface="Times New Roman" panose="02020603050405020304" pitchFamily="18" charset="0"/>
              </a:rPr>
              <a:t> no han desaparecido, bien pueden extraerse de las disposiciones constitucionales o bien integrando el ordenamiento jurídico público. </a:t>
            </a:r>
          </a:p>
          <a:p>
            <a:pPr algn="just"/>
            <a:endParaRPr lang="es-MX" sz="1200" kern="100" dirty="0">
              <a:latin typeface="Times New Roman" panose="02020603050405020304" pitchFamily="18" charset="0"/>
              <a:ea typeface="Aptos" panose="020B0004020202020204" pitchFamily="34" charset="0"/>
              <a:cs typeface="Times New Roman" panose="02020603050405020304" pitchFamily="18" charset="0"/>
            </a:endParaRPr>
          </a:p>
          <a:p>
            <a:pPr algn="just"/>
            <a:r>
              <a:rPr lang="es-MX" sz="1200" kern="100" dirty="0">
                <a:effectLst/>
                <a:latin typeface="Times New Roman" panose="02020603050405020304" pitchFamily="18" charset="0"/>
                <a:ea typeface="Aptos" panose="020B0004020202020204" pitchFamily="34" charset="0"/>
                <a:cs typeface="Times New Roman" panose="02020603050405020304" pitchFamily="18" charset="0"/>
              </a:rPr>
              <a:t>Se mantienen presentes a partir de una lectura integral del ordenamiento jurídico. Ciertamente, </a:t>
            </a:r>
            <a:r>
              <a:rPr lang="es-MX" sz="1200" b="1" kern="100" dirty="0">
                <a:effectLst/>
                <a:latin typeface="Times New Roman" panose="02020603050405020304" pitchFamily="18" charset="0"/>
                <a:ea typeface="Aptos" panose="020B0004020202020204" pitchFamily="34" charset="0"/>
                <a:cs typeface="Times New Roman" panose="02020603050405020304" pitchFamily="18" charset="0"/>
              </a:rPr>
              <a:t>el número de principios se ha visto ensanchado con la nueva legislación</a:t>
            </a:r>
            <a:r>
              <a:rPr lang="es-MX" sz="1200" kern="100" dirty="0">
                <a:effectLst/>
                <a:latin typeface="Times New Roman" panose="02020603050405020304" pitchFamily="18" charset="0"/>
                <a:ea typeface="Aptos" panose="020B0004020202020204" pitchFamily="34" charset="0"/>
                <a:cs typeface="Times New Roman" panose="02020603050405020304" pitchFamily="18" charset="0"/>
              </a:rPr>
              <a:t>, pero los anteriores persisten sea que se deriven de la Constitución, del resto del ordenamiento, o bien sean identificados como tales por la jurisprudencia.</a:t>
            </a:r>
          </a:p>
          <a:p>
            <a:pPr algn="just"/>
            <a:endParaRPr lang="es-CR" sz="1200" dirty="0">
              <a:latin typeface="Times New Roman" panose="02020603050405020304" pitchFamily="18" charset="0"/>
              <a:cs typeface="Times New Roman" panose="02020603050405020304" pitchFamily="18" charset="0"/>
            </a:endParaRPr>
          </a:p>
        </p:txBody>
      </p:sp>
      <p:sp>
        <p:nvSpPr>
          <p:cNvPr id="13" name="CuadroTexto 12">
            <a:extLst>
              <a:ext uri="{FF2B5EF4-FFF2-40B4-BE49-F238E27FC236}">
                <a16:creationId xmlns:a16="http://schemas.microsoft.com/office/drawing/2014/main" id="{C7B0AE70-F816-71D7-35B0-C2D7FFECA4A7}"/>
              </a:ext>
            </a:extLst>
          </p:cNvPr>
          <p:cNvSpPr txBox="1"/>
          <p:nvPr/>
        </p:nvSpPr>
        <p:spPr>
          <a:xfrm>
            <a:off x="0" y="6569363"/>
            <a:ext cx="11729778" cy="250133"/>
          </a:xfrm>
          <a:prstGeom prst="rect">
            <a:avLst/>
          </a:prstGeom>
          <a:noFill/>
        </p:spPr>
        <p:txBody>
          <a:bodyPr wrap="square">
            <a:spAutoFit/>
          </a:bodyPr>
          <a:lstStyle/>
          <a:p>
            <a:pPr algn="just">
              <a:lnSpc>
                <a:spcPct val="107000"/>
              </a:lnSpc>
              <a:spcAft>
                <a:spcPts val="800"/>
              </a:spcAft>
            </a:pPr>
            <a:r>
              <a:rPr lang="es-CR" sz="1000" b="0" kern="100" dirty="0">
                <a:effectLst/>
                <a:latin typeface="Times New Roman" panose="02020603050405020304" pitchFamily="18" charset="0"/>
                <a:ea typeface="Aptos" panose="020B0004020202020204" pitchFamily="34" charset="0"/>
                <a:cs typeface="Times New Roman" panose="02020603050405020304" pitchFamily="18" charset="0"/>
              </a:rPr>
              <a:t>Cuadra, R. H. (2022). La contratación pública ¿Un asunto de principios? </a:t>
            </a:r>
            <a:r>
              <a:rPr lang="es-CR" sz="1000" b="0" i="1" kern="100" dirty="0">
                <a:effectLst/>
                <a:latin typeface="Times New Roman" panose="02020603050405020304" pitchFamily="18" charset="0"/>
                <a:ea typeface="Aptos" panose="020B0004020202020204" pitchFamily="34" charset="0"/>
                <a:cs typeface="Times New Roman" panose="02020603050405020304" pitchFamily="18" charset="0"/>
              </a:rPr>
              <a:t>Revista de Ciencias Jurídicas</a:t>
            </a:r>
            <a:r>
              <a:rPr lang="es-CR" sz="1000" b="0"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s-CR" sz="1000" b="0" i="1" kern="100" dirty="0">
                <a:effectLst/>
                <a:latin typeface="Times New Roman" panose="02020603050405020304" pitchFamily="18" charset="0"/>
                <a:ea typeface="Aptos" panose="020B0004020202020204" pitchFamily="34" charset="0"/>
                <a:cs typeface="Times New Roman" panose="02020603050405020304" pitchFamily="18" charset="0"/>
              </a:rPr>
              <a:t>159</a:t>
            </a:r>
            <a:r>
              <a:rPr lang="es-CR" sz="1000" b="0" kern="100" dirty="0">
                <a:effectLst/>
                <a:latin typeface="Times New Roman" panose="02020603050405020304" pitchFamily="18" charset="0"/>
                <a:ea typeface="Aptos" panose="020B0004020202020204" pitchFamily="34" charset="0"/>
                <a:cs typeface="Times New Roman" panose="02020603050405020304" pitchFamily="18" charset="0"/>
              </a:rPr>
              <a:t>.</a:t>
            </a:r>
            <a:r>
              <a:rPr lang="es-CR" sz="1000" b="1" kern="100" dirty="0">
                <a:effectLst/>
                <a:latin typeface="Times New Roman" panose="02020603050405020304" pitchFamily="18" charset="0"/>
                <a:ea typeface="Aptos" panose="020B0004020202020204" pitchFamily="34" charset="0"/>
                <a:cs typeface="Times New Roman" panose="02020603050405020304" pitchFamily="18" charset="0"/>
              </a:rPr>
              <a:t> </a:t>
            </a:r>
            <a:r>
              <a:rPr lang="es-CR" sz="1000" b="1" u="sng" kern="100" dirty="0">
                <a:solidFill>
                  <a:srgbClr val="467886"/>
                </a:solidFill>
                <a:effectLst/>
                <a:latin typeface="Times New Roman" panose="02020603050405020304" pitchFamily="18" charset="0"/>
                <a:ea typeface="Aptos" panose="020B0004020202020204" pitchFamily="34" charset="0"/>
                <a:cs typeface="Times New Roman" panose="02020603050405020304" pitchFamily="18" charset="0"/>
                <a:hlinkClick r:id="rId5"/>
              </a:rPr>
              <a:t>https://doi.org/10.15517/rcj.2022.52399</a:t>
            </a:r>
            <a:r>
              <a:rPr lang="es-CR" sz="1000" b="1" kern="100" dirty="0">
                <a:effectLst/>
                <a:latin typeface="Times New Roman" panose="02020603050405020304" pitchFamily="18" charset="0"/>
                <a:ea typeface="Aptos" panose="020B0004020202020204" pitchFamily="34" charset="0"/>
                <a:cs typeface="Times New Roman" panose="02020603050405020304" pitchFamily="18" charset="0"/>
              </a:rPr>
              <a:t> </a:t>
            </a:r>
            <a:endParaRPr lang="es-CR" sz="1000" b="1" kern="100" dirty="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074896227"/>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583BCC-E85D-6AAA-C19B-5DDCED1F7BCA}"/>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EEF94FB8-7181-9801-8A27-DC16AABC4068}"/>
              </a:ext>
            </a:extLst>
          </p:cNvPr>
          <p:cNvSpPr>
            <a:spLocks noGrp="1"/>
          </p:cNvSpPr>
          <p:nvPr>
            <p:ph type="ctrTitle"/>
          </p:nvPr>
        </p:nvSpPr>
        <p:spPr>
          <a:xfrm>
            <a:off x="4230622" y="2936985"/>
            <a:ext cx="7630297" cy="2403111"/>
          </a:xfrm>
        </p:spPr>
        <p:txBody>
          <a:bodyPr>
            <a:noAutofit/>
          </a:bodyPr>
          <a:lstStyle/>
          <a:p>
            <a:br>
              <a:rPr lang="es-MX" b="1" dirty="0">
                <a:solidFill>
                  <a:prstClr val="black"/>
                </a:solidFill>
                <a:effectLst>
                  <a:outerShdw blurRad="38100" dist="38100" dir="2700000" algn="tl">
                    <a:srgbClr val="000000">
                      <a:alpha val="43137"/>
                    </a:srgbClr>
                  </a:outerShdw>
                </a:effectLst>
              </a:rPr>
            </a:br>
            <a:endParaRPr lang="es-CR" b="1" dirty="0"/>
          </a:p>
        </p:txBody>
      </p:sp>
      <p:sp>
        <p:nvSpPr>
          <p:cNvPr id="11" name="AutoShape 6" descr="imagen">
            <a:extLst>
              <a:ext uri="{FF2B5EF4-FFF2-40B4-BE49-F238E27FC236}">
                <a16:creationId xmlns:a16="http://schemas.microsoft.com/office/drawing/2014/main" id="{E58173F8-D685-50C2-51C3-9E78F99AF025}"/>
              </a:ext>
            </a:extLst>
          </p:cNvP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R"/>
          </a:p>
        </p:txBody>
      </p:sp>
      <p:pic>
        <p:nvPicPr>
          <p:cNvPr id="12" name="Imagen 11" descr="C:\Users\UNA\AppData\Local\Microsoft\Windows\INetCache\Content.MSO\BAF1494F.tmp">
            <a:extLst>
              <a:ext uri="{FF2B5EF4-FFF2-40B4-BE49-F238E27FC236}">
                <a16:creationId xmlns:a16="http://schemas.microsoft.com/office/drawing/2014/main" id="{CF0CB3C3-35DB-0383-F495-5793A337ED14}"/>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362700" y="432119"/>
            <a:ext cx="962660" cy="984884"/>
          </a:xfrm>
          <a:prstGeom prst="rect">
            <a:avLst/>
          </a:prstGeom>
          <a:noFill/>
          <a:ln>
            <a:noFill/>
          </a:ln>
        </p:spPr>
      </p:pic>
      <p:sp>
        <p:nvSpPr>
          <p:cNvPr id="6" name="CuadroTexto 5">
            <a:extLst>
              <a:ext uri="{FF2B5EF4-FFF2-40B4-BE49-F238E27FC236}">
                <a16:creationId xmlns:a16="http://schemas.microsoft.com/office/drawing/2014/main" id="{161451F7-CD62-D223-99AC-F252ADEF82A5}"/>
              </a:ext>
            </a:extLst>
          </p:cNvPr>
          <p:cNvSpPr txBox="1"/>
          <p:nvPr/>
        </p:nvSpPr>
        <p:spPr>
          <a:xfrm>
            <a:off x="3657600" y="1546310"/>
            <a:ext cx="7030915" cy="861774"/>
          </a:xfrm>
          <a:prstGeom prst="rect">
            <a:avLst/>
          </a:prstGeom>
          <a:noFill/>
        </p:spPr>
        <p:txBody>
          <a:bodyPr wrap="square">
            <a:spAutoFit/>
          </a:bodyPr>
          <a:lstStyle/>
          <a:p>
            <a:pPr algn="ctr"/>
            <a:r>
              <a:rPr lang="es-MX" sz="2500" b="1" dirty="0"/>
              <a:t>ETAPAS Y FASES MAS REPRESENTATIVAS DE UN PROCESO DE CONTRATACION.</a:t>
            </a:r>
            <a:endParaRPr lang="es-CR" sz="2500" b="1" dirty="0"/>
          </a:p>
        </p:txBody>
      </p:sp>
      <p:pic>
        <p:nvPicPr>
          <p:cNvPr id="3" name="Imagen 2">
            <a:extLst>
              <a:ext uri="{FF2B5EF4-FFF2-40B4-BE49-F238E27FC236}">
                <a16:creationId xmlns:a16="http://schemas.microsoft.com/office/drawing/2014/main" id="{574E1EFD-0C2F-0B17-6B5F-96D113A72751}"/>
              </a:ext>
            </a:extLst>
          </p:cNvPr>
          <p:cNvPicPr>
            <a:picLocks noChangeAspect="1"/>
          </p:cNvPicPr>
          <p:nvPr/>
        </p:nvPicPr>
        <p:blipFill>
          <a:blip r:embed="rId3"/>
          <a:stretch>
            <a:fillRect/>
          </a:stretch>
        </p:blipFill>
        <p:spPr>
          <a:xfrm>
            <a:off x="4717708" y="2807678"/>
            <a:ext cx="5035892" cy="3772058"/>
          </a:xfrm>
          <a:prstGeom prst="rect">
            <a:avLst/>
          </a:prstGeom>
        </p:spPr>
      </p:pic>
    </p:spTree>
    <p:extLst>
      <p:ext uri="{BB962C8B-B14F-4D97-AF65-F5344CB8AC3E}">
        <p14:creationId xmlns:p14="http://schemas.microsoft.com/office/powerpoint/2010/main" val="226683290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5CD00073-CC85-B44D-A4C6-9C8BD0C8FE83}"/>
              </a:ext>
            </a:extLst>
          </p:cNvPr>
          <p:cNvGraphicFramePr/>
          <p:nvPr>
            <p:extLst>
              <p:ext uri="{D42A27DB-BD31-4B8C-83A1-F6EECF244321}">
                <p14:modId xmlns:p14="http://schemas.microsoft.com/office/powerpoint/2010/main" val="883333367"/>
              </p:ext>
            </p:extLst>
          </p:nvPr>
        </p:nvGraphicFramePr>
        <p:xfrm>
          <a:off x="1266091" y="-117986"/>
          <a:ext cx="9618219" cy="6256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CuadroTexto 4">
            <a:extLst>
              <a:ext uri="{FF2B5EF4-FFF2-40B4-BE49-F238E27FC236}">
                <a16:creationId xmlns:a16="http://schemas.microsoft.com/office/drawing/2014/main" id="{DAA72748-FD5B-5183-0670-00322D09F886}"/>
              </a:ext>
            </a:extLst>
          </p:cNvPr>
          <p:cNvSpPr txBox="1"/>
          <p:nvPr/>
        </p:nvSpPr>
        <p:spPr>
          <a:xfrm>
            <a:off x="-1" y="6189405"/>
            <a:ext cx="11641015" cy="246221"/>
          </a:xfrm>
          <a:prstGeom prst="rect">
            <a:avLst/>
          </a:prstGeom>
          <a:noFill/>
        </p:spPr>
        <p:txBody>
          <a:bodyPr wrap="square">
            <a:spAutoFit/>
          </a:bodyPr>
          <a:lstStyle/>
          <a:p>
            <a:pPr algn="l"/>
            <a:r>
              <a:rPr lang="es-MX" sz="1000" dirty="0"/>
              <a:t>Fuente: elaboración propia. AGMG.</a:t>
            </a:r>
            <a:endParaRPr lang="es-CR" sz="1000" dirty="0"/>
          </a:p>
        </p:txBody>
      </p:sp>
    </p:spTree>
    <p:extLst>
      <p:ext uri="{BB962C8B-B14F-4D97-AF65-F5344CB8AC3E}">
        <p14:creationId xmlns:p14="http://schemas.microsoft.com/office/powerpoint/2010/main" val="161927218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26DDEE-E425-DF4D-9894-7E01D3CC1C5F}"/>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E935EFBA-4F47-3285-81AC-9C6F5E581F29}"/>
              </a:ext>
            </a:extLst>
          </p:cNvPr>
          <p:cNvSpPr>
            <a:spLocks noGrp="1"/>
          </p:cNvSpPr>
          <p:nvPr>
            <p:ph type="ctrTitle"/>
          </p:nvPr>
        </p:nvSpPr>
        <p:spPr>
          <a:xfrm>
            <a:off x="4230622" y="2936985"/>
            <a:ext cx="7630297" cy="2403111"/>
          </a:xfrm>
        </p:spPr>
        <p:txBody>
          <a:bodyPr>
            <a:noAutofit/>
          </a:bodyPr>
          <a:lstStyle/>
          <a:p>
            <a:br>
              <a:rPr lang="es-MX" b="1" dirty="0">
                <a:solidFill>
                  <a:prstClr val="black"/>
                </a:solidFill>
                <a:effectLst>
                  <a:outerShdw blurRad="38100" dist="38100" dir="2700000" algn="tl">
                    <a:srgbClr val="000000">
                      <a:alpha val="43137"/>
                    </a:srgbClr>
                  </a:outerShdw>
                </a:effectLst>
              </a:rPr>
            </a:br>
            <a:endParaRPr lang="es-CR" b="1" dirty="0"/>
          </a:p>
        </p:txBody>
      </p:sp>
      <p:sp>
        <p:nvSpPr>
          <p:cNvPr id="11" name="AutoShape 6" descr="imagen">
            <a:extLst>
              <a:ext uri="{FF2B5EF4-FFF2-40B4-BE49-F238E27FC236}">
                <a16:creationId xmlns:a16="http://schemas.microsoft.com/office/drawing/2014/main" id="{B1CAD05D-0FB1-954B-F340-E956F4980457}"/>
              </a:ext>
            </a:extLst>
          </p:cNvP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R"/>
          </a:p>
        </p:txBody>
      </p:sp>
      <p:pic>
        <p:nvPicPr>
          <p:cNvPr id="12" name="Imagen 11" descr="C:\Users\UNA\AppData\Local\Microsoft\Windows\INetCache\Content.MSO\BAF1494F.tmp">
            <a:extLst>
              <a:ext uri="{FF2B5EF4-FFF2-40B4-BE49-F238E27FC236}">
                <a16:creationId xmlns:a16="http://schemas.microsoft.com/office/drawing/2014/main" id="{167D0CF5-B80E-0D74-7AEC-274623017B1E}"/>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155575" y="5815781"/>
            <a:ext cx="962660" cy="984884"/>
          </a:xfrm>
          <a:prstGeom prst="rect">
            <a:avLst/>
          </a:prstGeom>
          <a:noFill/>
          <a:ln>
            <a:noFill/>
          </a:ln>
        </p:spPr>
      </p:pic>
      <p:sp>
        <p:nvSpPr>
          <p:cNvPr id="6" name="CuadroTexto 5">
            <a:extLst>
              <a:ext uri="{FF2B5EF4-FFF2-40B4-BE49-F238E27FC236}">
                <a16:creationId xmlns:a16="http://schemas.microsoft.com/office/drawing/2014/main" id="{E6AC68E6-4158-7607-B158-3727E24DEFDB}"/>
              </a:ext>
            </a:extLst>
          </p:cNvPr>
          <p:cNvSpPr txBox="1"/>
          <p:nvPr/>
        </p:nvSpPr>
        <p:spPr>
          <a:xfrm>
            <a:off x="4580790" y="1517904"/>
            <a:ext cx="6096000" cy="1631216"/>
          </a:xfrm>
          <a:prstGeom prst="rect">
            <a:avLst/>
          </a:prstGeom>
          <a:noFill/>
        </p:spPr>
        <p:txBody>
          <a:bodyPr wrap="square">
            <a:spAutoFit/>
          </a:bodyPr>
          <a:lstStyle/>
          <a:p>
            <a:pPr algn="just"/>
            <a:r>
              <a:rPr lang="es-MX" sz="2500" b="1" dirty="0"/>
              <a:t>APLICABILIDAD DE ALGUNOS PRINCIPIOS GENERALES INDICADOS EN LA LEY GENERAL DE CONTRATACION PUBLICA Y SU REGLAMENTO.</a:t>
            </a:r>
          </a:p>
        </p:txBody>
      </p:sp>
      <p:sp>
        <p:nvSpPr>
          <p:cNvPr id="4" name="CuadroTexto 3">
            <a:extLst>
              <a:ext uri="{FF2B5EF4-FFF2-40B4-BE49-F238E27FC236}">
                <a16:creationId xmlns:a16="http://schemas.microsoft.com/office/drawing/2014/main" id="{CA24F853-2F67-62E0-2FC0-FAB2CA0A23BF}"/>
              </a:ext>
            </a:extLst>
          </p:cNvPr>
          <p:cNvSpPr txBox="1"/>
          <p:nvPr/>
        </p:nvSpPr>
        <p:spPr>
          <a:xfrm>
            <a:off x="4580790" y="3563559"/>
            <a:ext cx="6096000" cy="2862322"/>
          </a:xfrm>
          <a:prstGeom prst="rect">
            <a:avLst/>
          </a:prstGeom>
          <a:noFill/>
        </p:spPr>
        <p:txBody>
          <a:bodyPr wrap="square">
            <a:spAutoFit/>
          </a:bodyPr>
          <a:lstStyle/>
          <a:p>
            <a:pPr algn="just"/>
            <a:r>
              <a:rPr lang="es-MX" dirty="0"/>
              <a:t>Seguido se muestra la forma de resolver algunas situaciones que de una u otra manera han generado conflicto entre la Administración y potenciales oferentes de acuerdo a las diferentes fases citadas de previo, dichos criterios son emanados por la Contraloría General de la República, siendo estos de carácter vinculante.</a:t>
            </a:r>
          </a:p>
          <a:p>
            <a:pPr algn="just"/>
            <a:endParaRPr lang="es-MX" dirty="0"/>
          </a:p>
          <a:p>
            <a:pPr algn="just"/>
            <a:r>
              <a:rPr lang="es-MX" dirty="0"/>
              <a:t>O bien en nuestro diario vivir como Universidad se ha tratado de detallar situaciones que también se ven influenciadas por la aplicación de los principios.</a:t>
            </a:r>
            <a:endParaRPr lang="es-CR" dirty="0"/>
          </a:p>
        </p:txBody>
      </p:sp>
      <p:sp>
        <p:nvSpPr>
          <p:cNvPr id="3" name="Título 1">
            <a:extLst>
              <a:ext uri="{FF2B5EF4-FFF2-40B4-BE49-F238E27FC236}">
                <a16:creationId xmlns:a16="http://schemas.microsoft.com/office/drawing/2014/main" id="{911EC54B-F150-0A62-0987-45FC5D9D8818}"/>
              </a:ext>
            </a:extLst>
          </p:cNvPr>
          <p:cNvSpPr txBox="1">
            <a:spLocks/>
          </p:cNvSpPr>
          <p:nvPr/>
        </p:nvSpPr>
        <p:spPr>
          <a:xfrm>
            <a:off x="162082" y="432119"/>
            <a:ext cx="10514708" cy="984884"/>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MX" dirty="0">
                <a:ea typeface="+mn-ea"/>
              </a:rPr>
              <a:t>PRINCIPIOS EN MATERIA DE CONTRATACIÓN PÚBLICA.</a:t>
            </a:r>
          </a:p>
        </p:txBody>
      </p:sp>
      <p:pic>
        <p:nvPicPr>
          <p:cNvPr id="7" name="Imagen 6">
            <a:extLst>
              <a:ext uri="{FF2B5EF4-FFF2-40B4-BE49-F238E27FC236}">
                <a16:creationId xmlns:a16="http://schemas.microsoft.com/office/drawing/2014/main" id="{59E90788-0816-BD4B-99FF-A98E453CBE4F}"/>
              </a:ext>
            </a:extLst>
          </p:cNvPr>
          <p:cNvPicPr>
            <a:picLocks noChangeAspect="1"/>
          </p:cNvPicPr>
          <p:nvPr/>
        </p:nvPicPr>
        <p:blipFill>
          <a:blip r:embed="rId4"/>
          <a:stretch>
            <a:fillRect/>
          </a:stretch>
        </p:blipFill>
        <p:spPr>
          <a:xfrm>
            <a:off x="162082" y="3736495"/>
            <a:ext cx="3406494" cy="1645242"/>
          </a:xfrm>
          <a:prstGeom prst="rect">
            <a:avLst/>
          </a:prstGeom>
        </p:spPr>
      </p:pic>
    </p:spTree>
    <p:extLst>
      <p:ext uri="{BB962C8B-B14F-4D97-AF65-F5344CB8AC3E}">
        <p14:creationId xmlns:p14="http://schemas.microsoft.com/office/powerpoint/2010/main" val="38519023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7026BF49-F9C0-8004-07A9-8D7504E6E35C}"/>
              </a:ext>
            </a:extLst>
          </p:cNvPr>
          <p:cNvPicPr>
            <a:picLocks noChangeAspect="1"/>
          </p:cNvPicPr>
          <p:nvPr/>
        </p:nvPicPr>
        <p:blipFill>
          <a:blip r:embed="rId2"/>
          <a:stretch>
            <a:fillRect/>
          </a:stretch>
        </p:blipFill>
        <p:spPr>
          <a:xfrm>
            <a:off x="11353800" y="0"/>
            <a:ext cx="691175" cy="772785"/>
          </a:xfrm>
          <a:prstGeom prst="rect">
            <a:avLst/>
          </a:prstGeom>
        </p:spPr>
      </p:pic>
      <p:sp>
        <p:nvSpPr>
          <p:cNvPr id="7" name="CuadroTexto 6">
            <a:extLst>
              <a:ext uri="{FF2B5EF4-FFF2-40B4-BE49-F238E27FC236}">
                <a16:creationId xmlns:a16="http://schemas.microsoft.com/office/drawing/2014/main" id="{74307E44-8FDB-CDB4-14A3-6440FD332327}"/>
              </a:ext>
            </a:extLst>
          </p:cNvPr>
          <p:cNvSpPr txBox="1"/>
          <p:nvPr/>
        </p:nvSpPr>
        <p:spPr>
          <a:xfrm>
            <a:off x="339968" y="165520"/>
            <a:ext cx="10896599" cy="646331"/>
          </a:xfrm>
          <a:prstGeom prst="rect">
            <a:avLst/>
          </a:prstGeom>
          <a:noFill/>
        </p:spPr>
        <p:txBody>
          <a:bodyPr wrap="square">
            <a:spAutoFit/>
          </a:bodyPr>
          <a:lstStyle/>
          <a:p>
            <a:pPr algn="just"/>
            <a:r>
              <a:rPr lang="es-MX" b="1" dirty="0"/>
              <a:t>APLICABILIDAD DE ALGUNOS PRINCIPIOS GENERALES INDICADOS EN LA LEY DE CONTRATACIÓN PUBLICA Y SU REGLAMENTO.</a:t>
            </a:r>
          </a:p>
        </p:txBody>
      </p:sp>
      <p:graphicFrame>
        <p:nvGraphicFramePr>
          <p:cNvPr id="3" name="Diagrama 2">
            <a:extLst>
              <a:ext uri="{FF2B5EF4-FFF2-40B4-BE49-F238E27FC236}">
                <a16:creationId xmlns:a16="http://schemas.microsoft.com/office/drawing/2014/main" id="{AE363403-CD6F-575B-86AE-927D8C38A0F9}"/>
              </a:ext>
            </a:extLst>
          </p:cNvPr>
          <p:cNvGraphicFramePr/>
          <p:nvPr>
            <p:extLst>
              <p:ext uri="{D42A27DB-BD31-4B8C-83A1-F6EECF244321}">
                <p14:modId xmlns:p14="http://schemas.microsoft.com/office/powerpoint/2010/main" val="3428166503"/>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04188714"/>
      </p:ext>
    </p:extLst>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071D60-EB6C-2850-B132-FCAE366C51C7}"/>
            </a:ext>
          </a:extLst>
        </p:cNvPr>
        <p:cNvGrpSpPr/>
        <p:nvPr/>
      </p:nvGrpSpPr>
      <p:grpSpPr>
        <a:xfrm>
          <a:off x="0" y="0"/>
          <a:ext cx="0" cy="0"/>
          <a:chOff x="0" y="0"/>
          <a:chExt cx="0" cy="0"/>
        </a:xfrm>
      </p:grpSpPr>
      <p:pic>
        <p:nvPicPr>
          <p:cNvPr id="2" name="Imagen 1">
            <a:extLst>
              <a:ext uri="{FF2B5EF4-FFF2-40B4-BE49-F238E27FC236}">
                <a16:creationId xmlns:a16="http://schemas.microsoft.com/office/drawing/2014/main" id="{394B3BCF-E00D-859A-5043-8590CF1D18BB}"/>
              </a:ext>
            </a:extLst>
          </p:cNvPr>
          <p:cNvPicPr>
            <a:picLocks noChangeAspect="1"/>
          </p:cNvPicPr>
          <p:nvPr/>
        </p:nvPicPr>
        <p:blipFill>
          <a:blip r:embed="rId2"/>
          <a:stretch>
            <a:fillRect/>
          </a:stretch>
        </p:blipFill>
        <p:spPr>
          <a:xfrm>
            <a:off x="11353800" y="0"/>
            <a:ext cx="691175" cy="772785"/>
          </a:xfrm>
          <a:prstGeom prst="rect">
            <a:avLst/>
          </a:prstGeom>
        </p:spPr>
      </p:pic>
      <p:sp>
        <p:nvSpPr>
          <p:cNvPr id="7" name="CuadroTexto 6">
            <a:extLst>
              <a:ext uri="{FF2B5EF4-FFF2-40B4-BE49-F238E27FC236}">
                <a16:creationId xmlns:a16="http://schemas.microsoft.com/office/drawing/2014/main" id="{1C34B044-F097-E566-6509-911DA1E7842A}"/>
              </a:ext>
            </a:extLst>
          </p:cNvPr>
          <p:cNvSpPr txBox="1"/>
          <p:nvPr/>
        </p:nvSpPr>
        <p:spPr>
          <a:xfrm>
            <a:off x="339968" y="165520"/>
            <a:ext cx="10896599" cy="646331"/>
          </a:xfrm>
          <a:prstGeom prst="rect">
            <a:avLst/>
          </a:prstGeom>
          <a:noFill/>
        </p:spPr>
        <p:txBody>
          <a:bodyPr wrap="square">
            <a:spAutoFit/>
          </a:bodyPr>
          <a:lstStyle/>
          <a:p>
            <a:pPr algn="just"/>
            <a:r>
              <a:rPr lang="es-MX" b="1" dirty="0"/>
              <a:t>APLICABILIDAD DE ALGUNOS PRINCIPIOS GENERALES INDICADOS EN LA LEY GENERAL DE CONTRATACIÓN PUBLICA Y SU REGLAMENTO.</a:t>
            </a:r>
          </a:p>
        </p:txBody>
      </p:sp>
      <p:graphicFrame>
        <p:nvGraphicFramePr>
          <p:cNvPr id="3" name="Diagrama 2">
            <a:extLst>
              <a:ext uri="{FF2B5EF4-FFF2-40B4-BE49-F238E27FC236}">
                <a16:creationId xmlns:a16="http://schemas.microsoft.com/office/drawing/2014/main" id="{6E57CB63-8676-8D4F-3732-9DD377693CA8}"/>
              </a:ext>
            </a:extLst>
          </p:cNvPr>
          <p:cNvGraphicFramePr/>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3640635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66A892-A347-A51B-7FE4-63C74173F72E}"/>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2BD19F58-AA49-007C-56CB-0AA7C6DD3AC2}"/>
              </a:ext>
            </a:extLst>
          </p:cNvPr>
          <p:cNvSpPr>
            <a:spLocks noGrp="1"/>
          </p:cNvSpPr>
          <p:nvPr>
            <p:ph type="ctrTitle"/>
          </p:nvPr>
        </p:nvSpPr>
        <p:spPr>
          <a:xfrm>
            <a:off x="4230622" y="2936985"/>
            <a:ext cx="7630297" cy="2403111"/>
          </a:xfrm>
        </p:spPr>
        <p:txBody>
          <a:bodyPr>
            <a:noAutofit/>
          </a:bodyPr>
          <a:lstStyle/>
          <a:p>
            <a:br>
              <a:rPr lang="es-MX" b="1" dirty="0">
                <a:solidFill>
                  <a:prstClr val="black"/>
                </a:solidFill>
                <a:effectLst>
                  <a:outerShdw blurRad="38100" dist="38100" dir="2700000" algn="tl">
                    <a:srgbClr val="000000">
                      <a:alpha val="43137"/>
                    </a:srgbClr>
                  </a:outerShdw>
                </a:effectLst>
              </a:rPr>
            </a:br>
            <a:r>
              <a:rPr lang="es-MX" b="1" dirty="0">
                <a:solidFill>
                  <a:prstClr val="black"/>
                </a:solidFill>
                <a:effectLst>
                  <a:outerShdw blurRad="38100" dist="38100" dir="2700000" algn="tl">
                    <a:srgbClr val="000000">
                      <a:alpha val="43137"/>
                    </a:srgbClr>
                  </a:outerShdw>
                </a:effectLst>
              </a:rPr>
              <a:t>PRINCIPIOS GENERALES DE LA CONTRATACION PUBLICA.</a:t>
            </a:r>
            <a:endParaRPr lang="es-CR" b="1" dirty="0"/>
          </a:p>
        </p:txBody>
      </p:sp>
      <p:sp>
        <p:nvSpPr>
          <p:cNvPr id="11" name="AutoShape 6" descr="imagen">
            <a:extLst>
              <a:ext uri="{FF2B5EF4-FFF2-40B4-BE49-F238E27FC236}">
                <a16:creationId xmlns:a16="http://schemas.microsoft.com/office/drawing/2014/main" id="{F723254B-1FCA-8810-36F8-97087076E092}"/>
              </a:ext>
            </a:extLst>
          </p:cNvP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R"/>
          </a:p>
        </p:txBody>
      </p:sp>
      <p:pic>
        <p:nvPicPr>
          <p:cNvPr id="12" name="Imagen 11" descr="C:\Users\UNA\AppData\Local\Microsoft\Windows\INetCache\Content.MSO\BAF1494F.tmp">
            <a:extLst>
              <a:ext uri="{FF2B5EF4-FFF2-40B4-BE49-F238E27FC236}">
                <a16:creationId xmlns:a16="http://schemas.microsoft.com/office/drawing/2014/main" id="{F3A0D6DA-7306-FD06-D908-0648BBCDD238}"/>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6362700" y="432119"/>
            <a:ext cx="962660" cy="984884"/>
          </a:xfrm>
          <a:prstGeom prst="rect">
            <a:avLst/>
          </a:prstGeom>
          <a:noFill/>
          <a:ln>
            <a:noFill/>
          </a:ln>
        </p:spPr>
      </p:pic>
      <p:sp>
        <p:nvSpPr>
          <p:cNvPr id="4" name="Marcador de posición de imagen 3">
            <a:extLst>
              <a:ext uri="{FF2B5EF4-FFF2-40B4-BE49-F238E27FC236}">
                <a16:creationId xmlns:a16="http://schemas.microsoft.com/office/drawing/2014/main" id="{DCCB4566-F2B0-87BB-8E10-9A26ECA782C6}"/>
              </a:ext>
            </a:extLst>
          </p:cNvPr>
          <p:cNvSpPr>
            <a:spLocks noGrp="1"/>
          </p:cNvSpPr>
          <p:nvPr>
            <p:ph type="pic" sz="quarter" idx="10"/>
          </p:nvPr>
        </p:nvSpPr>
        <p:spPr/>
        <p:txBody>
          <a:bodyPr/>
          <a:lstStyle/>
          <a:p>
            <a:endParaRPr lang="es-CR"/>
          </a:p>
        </p:txBody>
      </p:sp>
    </p:spTree>
    <p:extLst>
      <p:ext uri="{BB962C8B-B14F-4D97-AF65-F5344CB8AC3E}">
        <p14:creationId xmlns:p14="http://schemas.microsoft.com/office/powerpoint/2010/main" val="27282908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B05086-5154-2F7A-9509-CA9CA566D419}"/>
            </a:ext>
          </a:extLst>
        </p:cNvPr>
        <p:cNvGrpSpPr/>
        <p:nvPr/>
      </p:nvGrpSpPr>
      <p:grpSpPr>
        <a:xfrm>
          <a:off x="0" y="0"/>
          <a:ext cx="0" cy="0"/>
          <a:chOff x="0" y="0"/>
          <a:chExt cx="0" cy="0"/>
        </a:xfrm>
      </p:grpSpPr>
      <p:pic>
        <p:nvPicPr>
          <p:cNvPr id="2" name="Imagen 1">
            <a:extLst>
              <a:ext uri="{FF2B5EF4-FFF2-40B4-BE49-F238E27FC236}">
                <a16:creationId xmlns:a16="http://schemas.microsoft.com/office/drawing/2014/main" id="{69689D7E-A5CB-FD73-411D-2B359AB111F0}"/>
              </a:ext>
            </a:extLst>
          </p:cNvPr>
          <p:cNvPicPr>
            <a:picLocks noChangeAspect="1"/>
          </p:cNvPicPr>
          <p:nvPr/>
        </p:nvPicPr>
        <p:blipFill>
          <a:blip r:embed="rId2"/>
          <a:stretch>
            <a:fillRect/>
          </a:stretch>
        </p:blipFill>
        <p:spPr>
          <a:xfrm>
            <a:off x="11353800" y="0"/>
            <a:ext cx="691175" cy="772785"/>
          </a:xfrm>
          <a:prstGeom prst="rect">
            <a:avLst/>
          </a:prstGeom>
        </p:spPr>
      </p:pic>
      <p:sp>
        <p:nvSpPr>
          <p:cNvPr id="7" name="CuadroTexto 6">
            <a:extLst>
              <a:ext uri="{FF2B5EF4-FFF2-40B4-BE49-F238E27FC236}">
                <a16:creationId xmlns:a16="http://schemas.microsoft.com/office/drawing/2014/main" id="{E95C3820-C12B-7D4B-0DCB-719E7D7DFD99}"/>
              </a:ext>
            </a:extLst>
          </p:cNvPr>
          <p:cNvSpPr txBox="1"/>
          <p:nvPr/>
        </p:nvSpPr>
        <p:spPr>
          <a:xfrm>
            <a:off x="339968" y="165520"/>
            <a:ext cx="10896599" cy="646331"/>
          </a:xfrm>
          <a:prstGeom prst="rect">
            <a:avLst/>
          </a:prstGeom>
          <a:noFill/>
        </p:spPr>
        <p:txBody>
          <a:bodyPr wrap="square">
            <a:spAutoFit/>
          </a:bodyPr>
          <a:lstStyle/>
          <a:p>
            <a:pPr algn="just"/>
            <a:r>
              <a:rPr lang="es-MX" b="1" dirty="0"/>
              <a:t>APLICABILIDAD DE ALGUNOS PRINCIPIOS GENERALES INDICADOS EN LA LEY GENERAL DE CONTRATACIÓN PUBLICA Y SU REGLAMENTO.</a:t>
            </a:r>
          </a:p>
        </p:txBody>
      </p:sp>
      <p:graphicFrame>
        <p:nvGraphicFramePr>
          <p:cNvPr id="3" name="Diagrama 2">
            <a:extLst>
              <a:ext uri="{FF2B5EF4-FFF2-40B4-BE49-F238E27FC236}">
                <a16:creationId xmlns:a16="http://schemas.microsoft.com/office/drawing/2014/main" id="{2418012A-C6A7-DACB-4FC2-71AB16457E14}"/>
              </a:ext>
            </a:extLst>
          </p:cNvPr>
          <p:cNvGraphicFramePr/>
          <p:nvPr>
            <p:extLst>
              <p:ext uri="{D42A27DB-BD31-4B8C-83A1-F6EECF244321}">
                <p14:modId xmlns:p14="http://schemas.microsoft.com/office/powerpoint/2010/main" val="3877235210"/>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77164488"/>
      </p:ext>
    </p:extLst>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17CB59-9418-08DB-D9F1-7E9BFA2471A1}"/>
            </a:ext>
          </a:extLst>
        </p:cNvPr>
        <p:cNvGrpSpPr/>
        <p:nvPr/>
      </p:nvGrpSpPr>
      <p:grpSpPr>
        <a:xfrm>
          <a:off x="0" y="0"/>
          <a:ext cx="0" cy="0"/>
          <a:chOff x="0" y="0"/>
          <a:chExt cx="0" cy="0"/>
        </a:xfrm>
      </p:grpSpPr>
      <p:pic>
        <p:nvPicPr>
          <p:cNvPr id="2" name="Imagen 1">
            <a:extLst>
              <a:ext uri="{FF2B5EF4-FFF2-40B4-BE49-F238E27FC236}">
                <a16:creationId xmlns:a16="http://schemas.microsoft.com/office/drawing/2014/main" id="{89711BEA-F3A4-6941-EFFD-5FE6072607FE}"/>
              </a:ext>
            </a:extLst>
          </p:cNvPr>
          <p:cNvPicPr>
            <a:picLocks noChangeAspect="1"/>
          </p:cNvPicPr>
          <p:nvPr/>
        </p:nvPicPr>
        <p:blipFill>
          <a:blip r:embed="rId2"/>
          <a:stretch>
            <a:fillRect/>
          </a:stretch>
        </p:blipFill>
        <p:spPr>
          <a:xfrm>
            <a:off x="11353800" y="0"/>
            <a:ext cx="691175" cy="772785"/>
          </a:xfrm>
          <a:prstGeom prst="rect">
            <a:avLst/>
          </a:prstGeom>
        </p:spPr>
      </p:pic>
      <p:sp>
        <p:nvSpPr>
          <p:cNvPr id="7" name="CuadroTexto 6">
            <a:extLst>
              <a:ext uri="{FF2B5EF4-FFF2-40B4-BE49-F238E27FC236}">
                <a16:creationId xmlns:a16="http://schemas.microsoft.com/office/drawing/2014/main" id="{5DF83A85-09F1-FC12-19D8-2FD46359765F}"/>
              </a:ext>
            </a:extLst>
          </p:cNvPr>
          <p:cNvSpPr txBox="1"/>
          <p:nvPr/>
        </p:nvSpPr>
        <p:spPr>
          <a:xfrm>
            <a:off x="339968" y="165520"/>
            <a:ext cx="10896599" cy="646331"/>
          </a:xfrm>
          <a:prstGeom prst="rect">
            <a:avLst/>
          </a:prstGeom>
          <a:noFill/>
        </p:spPr>
        <p:txBody>
          <a:bodyPr wrap="square">
            <a:spAutoFit/>
          </a:bodyPr>
          <a:lstStyle/>
          <a:p>
            <a:pPr algn="just"/>
            <a:r>
              <a:rPr lang="es-MX" b="1" dirty="0"/>
              <a:t>APLICABILIDAD DE ALGUNOS PRINCIPIOS GENERALES INDICADOS EN LA LEY DE CONTRATACIÓN PUBLICA Y SU REGLAMENTO.</a:t>
            </a:r>
          </a:p>
        </p:txBody>
      </p:sp>
      <p:graphicFrame>
        <p:nvGraphicFramePr>
          <p:cNvPr id="3" name="Diagrama 2">
            <a:extLst>
              <a:ext uri="{FF2B5EF4-FFF2-40B4-BE49-F238E27FC236}">
                <a16:creationId xmlns:a16="http://schemas.microsoft.com/office/drawing/2014/main" id="{6BBB4271-1937-9457-FA46-4C5C9DD9CBBA}"/>
              </a:ext>
            </a:extLst>
          </p:cNvPr>
          <p:cNvGraphicFramePr/>
          <p:nvPr>
            <p:extLst>
              <p:ext uri="{D42A27DB-BD31-4B8C-83A1-F6EECF244321}">
                <p14:modId xmlns:p14="http://schemas.microsoft.com/office/powerpoint/2010/main" val="518678116"/>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4285932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62485C-8D57-CC12-95CE-3F5412F8298F}"/>
            </a:ext>
          </a:extLst>
        </p:cNvPr>
        <p:cNvGrpSpPr/>
        <p:nvPr/>
      </p:nvGrpSpPr>
      <p:grpSpPr>
        <a:xfrm>
          <a:off x="0" y="0"/>
          <a:ext cx="0" cy="0"/>
          <a:chOff x="0" y="0"/>
          <a:chExt cx="0" cy="0"/>
        </a:xfrm>
      </p:grpSpPr>
      <p:pic>
        <p:nvPicPr>
          <p:cNvPr id="2" name="Imagen 1">
            <a:extLst>
              <a:ext uri="{FF2B5EF4-FFF2-40B4-BE49-F238E27FC236}">
                <a16:creationId xmlns:a16="http://schemas.microsoft.com/office/drawing/2014/main" id="{CA46C72A-7063-2469-BC53-45123B8A8A49}"/>
              </a:ext>
            </a:extLst>
          </p:cNvPr>
          <p:cNvPicPr>
            <a:picLocks noChangeAspect="1"/>
          </p:cNvPicPr>
          <p:nvPr/>
        </p:nvPicPr>
        <p:blipFill>
          <a:blip r:embed="rId2"/>
          <a:stretch>
            <a:fillRect/>
          </a:stretch>
        </p:blipFill>
        <p:spPr>
          <a:xfrm>
            <a:off x="11353800" y="0"/>
            <a:ext cx="691175" cy="772785"/>
          </a:xfrm>
          <a:prstGeom prst="rect">
            <a:avLst/>
          </a:prstGeom>
        </p:spPr>
      </p:pic>
      <p:sp>
        <p:nvSpPr>
          <p:cNvPr id="7" name="CuadroTexto 6">
            <a:extLst>
              <a:ext uri="{FF2B5EF4-FFF2-40B4-BE49-F238E27FC236}">
                <a16:creationId xmlns:a16="http://schemas.microsoft.com/office/drawing/2014/main" id="{1072AF2D-8194-03D7-87B9-5B3A2B227EBF}"/>
              </a:ext>
            </a:extLst>
          </p:cNvPr>
          <p:cNvSpPr txBox="1"/>
          <p:nvPr/>
        </p:nvSpPr>
        <p:spPr>
          <a:xfrm>
            <a:off x="339968" y="165520"/>
            <a:ext cx="10896599" cy="646331"/>
          </a:xfrm>
          <a:prstGeom prst="rect">
            <a:avLst/>
          </a:prstGeom>
          <a:noFill/>
        </p:spPr>
        <p:txBody>
          <a:bodyPr wrap="square">
            <a:spAutoFit/>
          </a:bodyPr>
          <a:lstStyle/>
          <a:p>
            <a:pPr algn="just"/>
            <a:r>
              <a:rPr lang="es-MX" b="1" dirty="0"/>
              <a:t>APLICABILIDAD DE ALGUNOS PRINCIPIOS GENERALES INDICADOS EN LA LEY GENERAL DE CONTRATACIÓN PUBLICA Y SU REGLAMENTO.</a:t>
            </a:r>
          </a:p>
        </p:txBody>
      </p:sp>
      <p:graphicFrame>
        <p:nvGraphicFramePr>
          <p:cNvPr id="3" name="Diagrama 2">
            <a:extLst>
              <a:ext uri="{FF2B5EF4-FFF2-40B4-BE49-F238E27FC236}">
                <a16:creationId xmlns:a16="http://schemas.microsoft.com/office/drawing/2014/main" id="{216546CA-57E4-152A-6A61-83E82BBBF288}"/>
              </a:ext>
            </a:extLst>
          </p:cNvPr>
          <p:cNvGraphicFramePr/>
          <p:nvPr>
            <p:extLst>
              <p:ext uri="{D42A27DB-BD31-4B8C-83A1-F6EECF244321}">
                <p14:modId xmlns:p14="http://schemas.microsoft.com/office/powerpoint/2010/main" val="2598943726"/>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9572916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49BC4A-03E6-AEA0-5B3F-0114787F5D22}"/>
              </a:ext>
            </a:extLst>
          </p:cNvPr>
          <p:cNvSpPr>
            <a:spLocks noGrp="1"/>
          </p:cNvSpPr>
          <p:nvPr>
            <p:ph type="title"/>
          </p:nvPr>
        </p:nvSpPr>
        <p:spPr/>
        <p:txBody>
          <a:bodyPr/>
          <a:lstStyle/>
          <a:p>
            <a:pPr algn="ctr"/>
            <a:r>
              <a:rPr lang="es-MX" b="1" dirty="0"/>
              <a:t>Principio del valor por el dinero.</a:t>
            </a:r>
            <a:br>
              <a:rPr lang="es-CR" dirty="0"/>
            </a:br>
            <a:endParaRPr lang="es-CR" dirty="0"/>
          </a:p>
        </p:txBody>
      </p:sp>
      <p:sp>
        <p:nvSpPr>
          <p:cNvPr id="3" name="Marcador de contenido 2">
            <a:extLst>
              <a:ext uri="{FF2B5EF4-FFF2-40B4-BE49-F238E27FC236}">
                <a16:creationId xmlns:a16="http://schemas.microsoft.com/office/drawing/2014/main" id="{CB8AB85B-CAF3-D5A1-9D8C-63292AA2993C}"/>
              </a:ext>
            </a:extLst>
          </p:cNvPr>
          <p:cNvSpPr>
            <a:spLocks noGrp="1"/>
          </p:cNvSpPr>
          <p:nvPr>
            <p:ph idx="1"/>
          </p:nvPr>
        </p:nvSpPr>
        <p:spPr/>
        <p:txBody>
          <a:bodyPr>
            <a:normAutofit fontScale="70000" lnSpcReduction="20000"/>
          </a:bodyPr>
          <a:lstStyle/>
          <a:p>
            <a:pPr>
              <a:lnSpc>
                <a:spcPct val="107000"/>
              </a:lnSpc>
              <a:spcAft>
                <a:spcPts val="800"/>
              </a:spcAft>
              <a:buNone/>
            </a:pPr>
            <a:r>
              <a:rPr lang="es-CR" sz="3600" b="1" dirty="0">
                <a:ea typeface="+mj-ea"/>
              </a:rPr>
              <a:t>Reflexión Final</a:t>
            </a:r>
          </a:p>
          <a:p>
            <a:pPr marL="342900" lvl="0" indent="-342900">
              <a:lnSpc>
                <a:spcPct val="107000"/>
              </a:lnSpc>
              <a:spcAft>
                <a:spcPts val="800"/>
              </a:spcAft>
              <a:buSzPts val="1000"/>
              <a:buFont typeface="Symbol" panose="05050102010706020507" pitchFamily="18" charset="2"/>
              <a:buChar char=""/>
              <a:tabLst>
                <a:tab pos="457200" algn="l"/>
              </a:tabLst>
            </a:pPr>
            <a:r>
              <a:rPr lang="es-CR" sz="3600" dirty="0">
                <a:ea typeface="+mj-ea"/>
              </a:rPr>
              <a:t>El valor por el dinero exige:</a:t>
            </a:r>
          </a:p>
          <a:p>
            <a:pPr marL="742950" lvl="1" indent="-285750">
              <a:lnSpc>
                <a:spcPct val="107000"/>
              </a:lnSpc>
              <a:spcAft>
                <a:spcPts val="800"/>
              </a:spcAft>
              <a:buSzPts val="1000"/>
              <a:buFont typeface="Courier New" panose="02070309020205020404" pitchFamily="49" charset="0"/>
              <a:buChar char="o"/>
              <a:tabLst>
                <a:tab pos="914400" algn="l"/>
              </a:tabLst>
            </a:pPr>
            <a:r>
              <a:rPr lang="es-CR" sz="3600" b="1" dirty="0">
                <a:ea typeface="+mj-ea"/>
              </a:rPr>
              <a:t>Transparencia: </a:t>
            </a:r>
            <a:r>
              <a:rPr lang="es-CR" sz="3600" dirty="0">
                <a:ea typeface="+mj-ea"/>
              </a:rPr>
              <a:t>Estudios de mercado robustos y documentados.</a:t>
            </a:r>
          </a:p>
          <a:p>
            <a:pPr marL="742950" lvl="1" indent="-285750">
              <a:lnSpc>
                <a:spcPct val="107000"/>
              </a:lnSpc>
              <a:spcAft>
                <a:spcPts val="800"/>
              </a:spcAft>
              <a:buSzPts val="1000"/>
              <a:buFont typeface="Courier New" panose="02070309020205020404" pitchFamily="49" charset="0"/>
              <a:buChar char="o"/>
              <a:tabLst>
                <a:tab pos="914400" algn="l"/>
              </a:tabLst>
            </a:pPr>
            <a:r>
              <a:rPr lang="es-CR" sz="3600" b="1" dirty="0">
                <a:ea typeface="+mj-ea"/>
              </a:rPr>
              <a:t>Eficiencia: </a:t>
            </a:r>
            <a:r>
              <a:rPr lang="es-CR" sz="3600" dirty="0">
                <a:ea typeface="+mj-ea"/>
              </a:rPr>
              <a:t>Precios alineados con las necesidades del contrato.</a:t>
            </a:r>
          </a:p>
          <a:p>
            <a:pPr marL="742950" lvl="1" indent="-285750">
              <a:lnSpc>
                <a:spcPct val="107000"/>
              </a:lnSpc>
              <a:spcAft>
                <a:spcPts val="800"/>
              </a:spcAft>
              <a:buSzPts val="1000"/>
              <a:buFont typeface="Courier New" panose="02070309020205020404" pitchFamily="49" charset="0"/>
              <a:buChar char="o"/>
              <a:tabLst>
                <a:tab pos="914400" algn="l"/>
              </a:tabLst>
            </a:pPr>
            <a:r>
              <a:rPr lang="es-CR" sz="3600" b="1" dirty="0">
                <a:ea typeface="+mj-ea"/>
              </a:rPr>
              <a:t>Cumplimiento normativo: </a:t>
            </a:r>
            <a:r>
              <a:rPr lang="es-CR" sz="3600" dirty="0">
                <a:ea typeface="+mj-ea"/>
              </a:rPr>
              <a:t>Seguir lo dispuesto en la LGCP y su reglamento.</a:t>
            </a:r>
          </a:p>
          <a:p>
            <a:pPr>
              <a:lnSpc>
                <a:spcPct val="107000"/>
              </a:lnSpc>
              <a:spcAft>
                <a:spcPts val="800"/>
              </a:spcAft>
            </a:pPr>
            <a:r>
              <a:rPr lang="es-CR" sz="3600" b="1" dirty="0">
                <a:ea typeface="+mj-ea"/>
              </a:rPr>
              <a:t>"La contratación pública debe buscar el equilibrio óptimo entre costo, calidad y oportunidad."</a:t>
            </a:r>
          </a:p>
          <a:p>
            <a:endParaRPr lang="es-CR" dirty="0"/>
          </a:p>
        </p:txBody>
      </p:sp>
    </p:spTree>
    <p:extLst>
      <p:ext uri="{BB962C8B-B14F-4D97-AF65-F5344CB8AC3E}">
        <p14:creationId xmlns:p14="http://schemas.microsoft.com/office/powerpoint/2010/main" val="305131364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4CE60F-1135-70E1-7C1D-749461AC8272}"/>
            </a:ext>
          </a:extLst>
        </p:cNvPr>
        <p:cNvGrpSpPr/>
        <p:nvPr/>
      </p:nvGrpSpPr>
      <p:grpSpPr>
        <a:xfrm>
          <a:off x="0" y="0"/>
          <a:ext cx="0" cy="0"/>
          <a:chOff x="0" y="0"/>
          <a:chExt cx="0" cy="0"/>
        </a:xfrm>
      </p:grpSpPr>
      <p:pic>
        <p:nvPicPr>
          <p:cNvPr id="2" name="Imagen 1">
            <a:extLst>
              <a:ext uri="{FF2B5EF4-FFF2-40B4-BE49-F238E27FC236}">
                <a16:creationId xmlns:a16="http://schemas.microsoft.com/office/drawing/2014/main" id="{F805D8DF-0277-0900-9F8D-B51623CE8D7A}"/>
              </a:ext>
            </a:extLst>
          </p:cNvPr>
          <p:cNvPicPr>
            <a:picLocks noChangeAspect="1"/>
          </p:cNvPicPr>
          <p:nvPr/>
        </p:nvPicPr>
        <p:blipFill>
          <a:blip r:embed="rId2"/>
          <a:stretch>
            <a:fillRect/>
          </a:stretch>
        </p:blipFill>
        <p:spPr>
          <a:xfrm>
            <a:off x="11353800" y="0"/>
            <a:ext cx="691175" cy="772785"/>
          </a:xfrm>
          <a:prstGeom prst="rect">
            <a:avLst/>
          </a:prstGeom>
        </p:spPr>
      </p:pic>
      <p:sp>
        <p:nvSpPr>
          <p:cNvPr id="7" name="CuadroTexto 6">
            <a:extLst>
              <a:ext uri="{FF2B5EF4-FFF2-40B4-BE49-F238E27FC236}">
                <a16:creationId xmlns:a16="http://schemas.microsoft.com/office/drawing/2014/main" id="{DA8A4067-85BA-254F-837D-ACFC09D174F1}"/>
              </a:ext>
            </a:extLst>
          </p:cNvPr>
          <p:cNvSpPr txBox="1"/>
          <p:nvPr/>
        </p:nvSpPr>
        <p:spPr>
          <a:xfrm>
            <a:off x="339968" y="165520"/>
            <a:ext cx="10896599" cy="646331"/>
          </a:xfrm>
          <a:prstGeom prst="rect">
            <a:avLst/>
          </a:prstGeom>
          <a:noFill/>
        </p:spPr>
        <p:txBody>
          <a:bodyPr wrap="square">
            <a:spAutoFit/>
          </a:bodyPr>
          <a:lstStyle/>
          <a:p>
            <a:pPr algn="just"/>
            <a:r>
              <a:rPr lang="es-MX" b="1" dirty="0"/>
              <a:t>APLICABILIDAD DE ALGUNOS PRINCIPIOS GENERALES INDICADOS EN LA LEY GENERAL DE CONTRATACIÓN PUBLICA Y SU REGLAMENTO.</a:t>
            </a:r>
          </a:p>
        </p:txBody>
      </p:sp>
      <p:graphicFrame>
        <p:nvGraphicFramePr>
          <p:cNvPr id="3" name="Diagrama 2">
            <a:extLst>
              <a:ext uri="{FF2B5EF4-FFF2-40B4-BE49-F238E27FC236}">
                <a16:creationId xmlns:a16="http://schemas.microsoft.com/office/drawing/2014/main" id="{A2A06268-FE7A-003A-5FE3-869B058A4643}"/>
              </a:ext>
            </a:extLst>
          </p:cNvPr>
          <p:cNvGraphicFramePr/>
          <p:nvPr>
            <p:extLst>
              <p:ext uri="{D42A27DB-BD31-4B8C-83A1-F6EECF244321}">
                <p14:modId xmlns:p14="http://schemas.microsoft.com/office/powerpoint/2010/main" val="3428013641"/>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238749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BA2A06-1A95-9151-E69E-F42BF02F4FE9}"/>
            </a:ext>
          </a:extLst>
        </p:cNvPr>
        <p:cNvGrpSpPr/>
        <p:nvPr/>
      </p:nvGrpSpPr>
      <p:grpSpPr>
        <a:xfrm>
          <a:off x="0" y="0"/>
          <a:ext cx="0" cy="0"/>
          <a:chOff x="0" y="0"/>
          <a:chExt cx="0" cy="0"/>
        </a:xfrm>
      </p:grpSpPr>
      <p:pic>
        <p:nvPicPr>
          <p:cNvPr id="2" name="Imagen 1">
            <a:extLst>
              <a:ext uri="{FF2B5EF4-FFF2-40B4-BE49-F238E27FC236}">
                <a16:creationId xmlns:a16="http://schemas.microsoft.com/office/drawing/2014/main" id="{595687AB-65C9-F1D2-B9F2-446473F4157C}"/>
              </a:ext>
            </a:extLst>
          </p:cNvPr>
          <p:cNvPicPr>
            <a:picLocks noChangeAspect="1"/>
          </p:cNvPicPr>
          <p:nvPr/>
        </p:nvPicPr>
        <p:blipFill>
          <a:blip r:embed="rId2"/>
          <a:stretch>
            <a:fillRect/>
          </a:stretch>
        </p:blipFill>
        <p:spPr>
          <a:xfrm>
            <a:off x="11353800" y="0"/>
            <a:ext cx="691175" cy="772785"/>
          </a:xfrm>
          <a:prstGeom prst="rect">
            <a:avLst/>
          </a:prstGeom>
        </p:spPr>
      </p:pic>
      <p:sp>
        <p:nvSpPr>
          <p:cNvPr id="7" name="CuadroTexto 6">
            <a:extLst>
              <a:ext uri="{FF2B5EF4-FFF2-40B4-BE49-F238E27FC236}">
                <a16:creationId xmlns:a16="http://schemas.microsoft.com/office/drawing/2014/main" id="{1138F1CE-CB06-AFE6-6939-928132DB073C}"/>
              </a:ext>
            </a:extLst>
          </p:cNvPr>
          <p:cNvSpPr txBox="1"/>
          <p:nvPr/>
        </p:nvSpPr>
        <p:spPr>
          <a:xfrm>
            <a:off x="339968" y="165520"/>
            <a:ext cx="10896599" cy="646331"/>
          </a:xfrm>
          <a:prstGeom prst="rect">
            <a:avLst/>
          </a:prstGeom>
          <a:noFill/>
        </p:spPr>
        <p:txBody>
          <a:bodyPr wrap="square">
            <a:spAutoFit/>
          </a:bodyPr>
          <a:lstStyle/>
          <a:p>
            <a:pPr algn="just"/>
            <a:r>
              <a:rPr lang="es-MX" b="1" dirty="0"/>
              <a:t>APLICABILIDAD DE ALGUNOS PRINCIPIOS GENERALES INDICADOS EN LA LEY DE CONTRATACIÓN PUBLICA Y SU REGLAMENTO.</a:t>
            </a:r>
          </a:p>
        </p:txBody>
      </p:sp>
      <p:graphicFrame>
        <p:nvGraphicFramePr>
          <p:cNvPr id="3" name="Diagrama 2">
            <a:extLst>
              <a:ext uri="{FF2B5EF4-FFF2-40B4-BE49-F238E27FC236}">
                <a16:creationId xmlns:a16="http://schemas.microsoft.com/office/drawing/2014/main" id="{11083B21-159E-B6E7-00AE-8C7CD2DB3A64}"/>
              </a:ext>
            </a:extLst>
          </p:cNvPr>
          <p:cNvGraphicFramePr/>
          <p:nvPr>
            <p:extLst>
              <p:ext uri="{D42A27DB-BD31-4B8C-83A1-F6EECF244321}">
                <p14:modId xmlns:p14="http://schemas.microsoft.com/office/powerpoint/2010/main" val="534038194"/>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5489375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25C83BE-151E-9C41-19C0-33256A3C3147}"/>
            </a:ext>
          </a:extLst>
        </p:cNvPr>
        <p:cNvGrpSpPr/>
        <p:nvPr/>
      </p:nvGrpSpPr>
      <p:grpSpPr>
        <a:xfrm>
          <a:off x="0" y="0"/>
          <a:ext cx="0" cy="0"/>
          <a:chOff x="0" y="0"/>
          <a:chExt cx="0" cy="0"/>
        </a:xfrm>
      </p:grpSpPr>
      <p:pic>
        <p:nvPicPr>
          <p:cNvPr id="2" name="Imagen 1">
            <a:extLst>
              <a:ext uri="{FF2B5EF4-FFF2-40B4-BE49-F238E27FC236}">
                <a16:creationId xmlns:a16="http://schemas.microsoft.com/office/drawing/2014/main" id="{5DA0406D-19CC-07C7-59C0-EEBBA4920C3E}"/>
              </a:ext>
            </a:extLst>
          </p:cNvPr>
          <p:cNvPicPr>
            <a:picLocks noChangeAspect="1"/>
          </p:cNvPicPr>
          <p:nvPr/>
        </p:nvPicPr>
        <p:blipFill>
          <a:blip r:embed="rId2"/>
          <a:stretch>
            <a:fillRect/>
          </a:stretch>
        </p:blipFill>
        <p:spPr>
          <a:xfrm>
            <a:off x="11353800" y="0"/>
            <a:ext cx="691175" cy="772785"/>
          </a:xfrm>
          <a:prstGeom prst="rect">
            <a:avLst/>
          </a:prstGeom>
        </p:spPr>
      </p:pic>
      <p:sp>
        <p:nvSpPr>
          <p:cNvPr id="7" name="CuadroTexto 6">
            <a:extLst>
              <a:ext uri="{FF2B5EF4-FFF2-40B4-BE49-F238E27FC236}">
                <a16:creationId xmlns:a16="http://schemas.microsoft.com/office/drawing/2014/main" id="{ED86A9A6-DC9E-BB33-4D4A-A13F82B0FB75}"/>
              </a:ext>
            </a:extLst>
          </p:cNvPr>
          <p:cNvSpPr txBox="1"/>
          <p:nvPr/>
        </p:nvSpPr>
        <p:spPr>
          <a:xfrm>
            <a:off x="339968" y="165520"/>
            <a:ext cx="10896599" cy="646331"/>
          </a:xfrm>
          <a:prstGeom prst="rect">
            <a:avLst/>
          </a:prstGeom>
          <a:noFill/>
        </p:spPr>
        <p:txBody>
          <a:bodyPr wrap="square">
            <a:spAutoFit/>
          </a:bodyPr>
          <a:lstStyle/>
          <a:p>
            <a:pPr algn="just"/>
            <a:r>
              <a:rPr lang="es-MX" b="1" dirty="0"/>
              <a:t>APLICABILIDAD DE ALGUNOS PRINCIPIOS GENERALES INDICADOS EN LA LEY GENERAL DE CONTRATACIÓN PUBLICA Y SU REGLAMENTO.</a:t>
            </a:r>
          </a:p>
        </p:txBody>
      </p:sp>
      <p:graphicFrame>
        <p:nvGraphicFramePr>
          <p:cNvPr id="3" name="Diagrama 2">
            <a:extLst>
              <a:ext uri="{FF2B5EF4-FFF2-40B4-BE49-F238E27FC236}">
                <a16:creationId xmlns:a16="http://schemas.microsoft.com/office/drawing/2014/main" id="{33A6E5D0-0212-B96B-CB4C-2625D3DA17D2}"/>
              </a:ext>
            </a:extLst>
          </p:cNvPr>
          <p:cNvGraphicFramePr/>
          <p:nvPr>
            <p:extLst>
              <p:ext uri="{D42A27DB-BD31-4B8C-83A1-F6EECF244321}">
                <p14:modId xmlns:p14="http://schemas.microsoft.com/office/powerpoint/2010/main" val="2972963482"/>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91361215"/>
      </p:ext>
    </p:extLst>
  </p:cSld>
  <p:clrMapOvr>
    <a:masterClrMapping/>
  </p:clrMapOvr>
  <p:transition spd="med">
    <p:pull/>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FBCFC6-0081-959B-7F84-EE1C5D94DCB1}"/>
            </a:ext>
          </a:extLst>
        </p:cNvPr>
        <p:cNvGrpSpPr/>
        <p:nvPr/>
      </p:nvGrpSpPr>
      <p:grpSpPr>
        <a:xfrm>
          <a:off x="0" y="0"/>
          <a:ext cx="0" cy="0"/>
          <a:chOff x="0" y="0"/>
          <a:chExt cx="0" cy="0"/>
        </a:xfrm>
      </p:grpSpPr>
      <p:pic>
        <p:nvPicPr>
          <p:cNvPr id="2" name="Imagen 1">
            <a:extLst>
              <a:ext uri="{FF2B5EF4-FFF2-40B4-BE49-F238E27FC236}">
                <a16:creationId xmlns:a16="http://schemas.microsoft.com/office/drawing/2014/main" id="{574C1559-3117-5495-4895-C084C6138F20}"/>
              </a:ext>
            </a:extLst>
          </p:cNvPr>
          <p:cNvPicPr>
            <a:picLocks noChangeAspect="1"/>
          </p:cNvPicPr>
          <p:nvPr/>
        </p:nvPicPr>
        <p:blipFill>
          <a:blip r:embed="rId2"/>
          <a:stretch>
            <a:fillRect/>
          </a:stretch>
        </p:blipFill>
        <p:spPr>
          <a:xfrm>
            <a:off x="11353800" y="0"/>
            <a:ext cx="691175" cy="772785"/>
          </a:xfrm>
          <a:prstGeom prst="rect">
            <a:avLst/>
          </a:prstGeom>
        </p:spPr>
      </p:pic>
      <p:sp>
        <p:nvSpPr>
          <p:cNvPr id="7" name="CuadroTexto 6">
            <a:extLst>
              <a:ext uri="{FF2B5EF4-FFF2-40B4-BE49-F238E27FC236}">
                <a16:creationId xmlns:a16="http://schemas.microsoft.com/office/drawing/2014/main" id="{5D1A8505-0F77-0ECE-8B52-69EACF1CFC5B}"/>
              </a:ext>
            </a:extLst>
          </p:cNvPr>
          <p:cNvSpPr txBox="1"/>
          <p:nvPr/>
        </p:nvSpPr>
        <p:spPr>
          <a:xfrm>
            <a:off x="339968" y="165520"/>
            <a:ext cx="10896599" cy="646331"/>
          </a:xfrm>
          <a:prstGeom prst="rect">
            <a:avLst/>
          </a:prstGeom>
          <a:noFill/>
        </p:spPr>
        <p:txBody>
          <a:bodyPr wrap="square">
            <a:spAutoFit/>
          </a:bodyPr>
          <a:lstStyle/>
          <a:p>
            <a:pPr algn="just"/>
            <a:r>
              <a:rPr lang="es-MX" b="1" dirty="0"/>
              <a:t>APLICABILIDAD DE ALGUNOS PRINCIPIOS GENERALES INDICADOS EN LA LEY DE CONTRATACIÓN PUBLICA Y SU REGLAMENTO.</a:t>
            </a:r>
          </a:p>
        </p:txBody>
      </p:sp>
      <p:graphicFrame>
        <p:nvGraphicFramePr>
          <p:cNvPr id="3" name="Diagrama 2">
            <a:extLst>
              <a:ext uri="{FF2B5EF4-FFF2-40B4-BE49-F238E27FC236}">
                <a16:creationId xmlns:a16="http://schemas.microsoft.com/office/drawing/2014/main" id="{E0EC10B2-7E2F-E69A-7648-7FB18C937D45}"/>
              </a:ext>
            </a:extLst>
          </p:cNvPr>
          <p:cNvGraphicFramePr/>
          <p:nvPr>
            <p:extLst>
              <p:ext uri="{D42A27DB-BD31-4B8C-83A1-F6EECF244321}">
                <p14:modId xmlns:p14="http://schemas.microsoft.com/office/powerpoint/2010/main" val="3259898491"/>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71300345"/>
      </p:ext>
    </p:extLst>
  </p:cSld>
  <p:clrMapOvr>
    <a:masterClrMapping/>
  </p:clrMapOvr>
  <p:transition spd="med">
    <p:pull/>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694DB1-C438-B086-FEE4-E4EAA6259CC9}"/>
            </a:ext>
          </a:extLst>
        </p:cNvPr>
        <p:cNvGrpSpPr/>
        <p:nvPr/>
      </p:nvGrpSpPr>
      <p:grpSpPr>
        <a:xfrm>
          <a:off x="0" y="0"/>
          <a:ext cx="0" cy="0"/>
          <a:chOff x="0" y="0"/>
          <a:chExt cx="0" cy="0"/>
        </a:xfrm>
      </p:grpSpPr>
      <p:pic>
        <p:nvPicPr>
          <p:cNvPr id="2" name="Imagen 1">
            <a:extLst>
              <a:ext uri="{FF2B5EF4-FFF2-40B4-BE49-F238E27FC236}">
                <a16:creationId xmlns:a16="http://schemas.microsoft.com/office/drawing/2014/main" id="{5C68B105-5315-E500-35A4-544AA241EFA5}"/>
              </a:ext>
            </a:extLst>
          </p:cNvPr>
          <p:cNvPicPr>
            <a:picLocks noChangeAspect="1"/>
          </p:cNvPicPr>
          <p:nvPr/>
        </p:nvPicPr>
        <p:blipFill>
          <a:blip r:embed="rId2"/>
          <a:stretch>
            <a:fillRect/>
          </a:stretch>
        </p:blipFill>
        <p:spPr>
          <a:xfrm>
            <a:off x="11353800" y="0"/>
            <a:ext cx="691175" cy="772785"/>
          </a:xfrm>
          <a:prstGeom prst="rect">
            <a:avLst/>
          </a:prstGeom>
        </p:spPr>
      </p:pic>
      <p:sp>
        <p:nvSpPr>
          <p:cNvPr id="7" name="CuadroTexto 6">
            <a:extLst>
              <a:ext uri="{FF2B5EF4-FFF2-40B4-BE49-F238E27FC236}">
                <a16:creationId xmlns:a16="http://schemas.microsoft.com/office/drawing/2014/main" id="{6CFF3491-A0EF-D5EE-1620-BE005A2356A6}"/>
              </a:ext>
            </a:extLst>
          </p:cNvPr>
          <p:cNvSpPr txBox="1"/>
          <p:nvPr/>
        </p:nvSpPr>
        <p:spPr>
          <a:xfrm>
            <a:off x="339968" y="165520"/>
            <a:ext cx="10896599" cy="646331"/>
          </a:xfrm>
          <a:prstGeom prst="rect">
            <a:avLst/>
          </a:prstGeom>
          <a:noFill/>
        </p:spPr>
        <p:txBody>
          <a:bodyPr wrap="square">
            <a:spAutoFit/>
          </a:bodyPr>
          <a:lstStyle/>
          <a:p>
            <a:pPr algn="just"/>
            <a:r>
              <a:rPr lang="es-MX" b="1" dirty="0"/>
              <a:t>APLICABILIDAD DE ALGUNOS PRINCIPIOS GENERALES INDICADOS EN LA LEY GENERAL DE CONTRATACIÓN PUBLICA Y SU REGLAMENTO.</a:t>
            </a:r>
          </a:p>
        </p:txBody>
      </p:sp>
      <p:graphicFrame>
        <p:nvGraphicFramePr>
          <p:cNvPr id="3" name="Diagrama 2">
            <a:extLst>
              <a:ext uri="{FF2B5EF4-FFF2-40B4-BE49-F238E27FC236}">
                <a16:creationId xmlns:a16="http://schemas.microsoft.com/office/drawing/2014/main" id="{7CCFA37C-A92C-1658-4269-36ADA979911E}"/>
              </a:ext>
            </a:extLst>
          </p:cNvPr>
          <p:cNvGraphicFramePr/>
          <p:nvPr>
            <p:extLst>
              <p:ext uri="{D42A27DB-BD31-4B8C-83A1-F6EECF244321}">
                <p14:modId xmlns:p14="http://schemas.microsoft.com/office/powerpoint/2010/main" val="2057845323"/>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8576219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E591E0A0-261A-3D71-2BB4-F76DA2F257CF}"/>
              </a:ext>
            </a:extLst>
          </p:cNvPr>
          <p:cNvGraphicFramePr/>
          <p:nvPr>
            <p:extLst>
              <p:ext uri="{D42A27DB-BD31-4B8C-83A1-F6EECF244321}">
                <p14:modId xmlns:p14="http://schemas.microsoft.com/office/powerpoint/2010/main" val="490675200"/>
              </p:ext>
            </p:extLst>
          </p:nvPr>
        </p:nvGraphicFramePr>
        <p:xfrm>
          <a:off x="2031999" y="226142"/>
          <a:ext cx="9442245" cy="59121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CuadroTexto 5">
            <a:extLst>
              <a:ext uri="{FF2B5EF4-FFF2-40B4-BE49-F238E27FC236}">
                <a16:creationId xmlns:a16="http://schemas.microsoft.com/office/drawing/2014/main" id="{C394EDEE-4BF3-55F4-FBDB-AA4597F20880}"/>
              </a:ext>
            </a:extLst>
          </p:cNvPr>
          <p:cNvSpPr txBox="1"/>
          <p:nvPr/>
        </p:nvSpPr>
        <p:spPr>
          <a:xfrm>
            <a:off x="3048000" y="535001"/>
            <a:ext cx="6096000" cy="369332"/>
          </a:xfrm>
          <a:prstGeom prst="rect">
            <a:avLst/>
          </a:prstGeom>
          <a:noFill/>
        </p:spPr>
        <p:txBody>
          <a:bodyPr wrap="square">
            <a:spAutoFit/>
          </a:bodyPr>
          <a:lstStyle/>
          <a:p>
            <a:pPr lvl="0">
              <a:buSzPts val="1000"/>
            </a:pPr>
            <a:r>
              <a:rPr lang="es-CR" b="1" dirty="0"/>
              <a:t>¿Qué es el Principio de Intangibilidad Patrimonial?</a:t>
            </a:r>
            <a:endParaRPr lang="es-CR" dirty="0"/>
          </a:p>
        </p:txBody>
      </p:sp>
    </p:spTree>
    <p:extLst>
      <p:ext uri="{BB962C8B-B14F-4D97-AF65-F5344CB8AC3E}">
        <p14:creationId xmlns:p14="http://schemas.microsoft.com/office/powerpoint/2010/main" val="447161736"/>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E80F91-2A51-D117-1F49-3463BE3BF52A}"/>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60FDDCBF-CA08-1F2A-9C4E-3F104F0B6D5D}"/>
              </a:ext>
            </a:extLst>
          </p:cNvPr>
          <p:cNvSpPr>
            <a:spLocks noGrp="1"/>
          </p:cNvSpPr>
          <p:nvPr>
            <p:ph type="ctrTitle"/>
          </p:nvPr>
        </p:nvSpPr>
        <p:spPr>
          <a:xfrm>
            <a:off x="4230622" y="2936985"/>
            <a:ext cx="7630297" cy="2403111"/>
          </a:xfrm>
        </p:spPr>
        <p:txBody>
          <a:bodyPr>
            <a:noAutofit/>
          </a:bodyPr>
          <a:lstStyle/>
          <a:p>
            <a:br>
              <a:rPr lang="es-MX" b="1" dirty="0">
                <a:solidFill>
                  <a:prstClr val="black"/>
                </a:solidFill>
                <a:effectLst>
                  <a:outerShdw blurRad="38100" dist="38100" dir="2700000" algn="tl">
                    <a:srgbClr val="000000">
                      <a:alpha val="43137"/>
                    </a:srgbClr>
                  </a:outerShdw>
                </a:effectLst>
              </a:rPr>
            </a:br>
            <a:endParaRPr lang="es-CR" b="1" dirty="0"/>
          </a:p>
        </p:txBody>
      </p:sp>
      <p:sp>
        <p:nvSpPr>
          <p:cNvPr id="11" name="AutoShape 6" descr="imagen">
            <a:extLst>
              <a:ext uri="{FF2B5EF4-FFF2-40B4-BE49-F238E27FC236}">
                <a16:creationId xmlns:a16="http://schemas.microsoft.com/office/drawing/2014/main" id="{14CD54F1-3EB0-8FE4-D095-630AC92096EB}"/>
              </a:ext>
            </a:extLst>
          </p:cNvP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R"/>
          </a:p>
        </p:txBody>
      </p:sp>
      <p:pic>
        <p:nvPicPr>
          <p:cNvPr id="12" name="Imagen 11" descr="C:\Users\UNA\AppData\Local\Microsoft\Windows\INetCache\Content.MSO\BAF1494F.tmp">
            <a:extLst>
              <a:ext uri="{FF2B5EF4-FFF2-40B4-BE49-F238E27FC236}">
                <a16:creationId xmlns:a16="http://schemas.microsoft.com/office/drawing/2014/main" id="{12A1375F-C52A-DD0D-9081-4BE172651A69}"/>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362700" y="432119"/>
            <a:ext cx="962660" cy="984884"/>
          </a:xfrm>
          <a:prstGeom prst="rect">
            <a:avLst/>
          </a:prstGeom>
          <a:noFill/>
          <a:ln>
            <a:noFill/>
          </a:ln>
        </p:spPr>
      </p:pic>
      <p:sp>
        <p:nvSpPr>
          <p:cNvPr id="4" name="Marcador de posición de imagen 3">
            <a:extLst>
              <a:ext uri="{FF2B5EF4-FFF2-40B4-BE49-F238E27FC236}">
                <a16:creationId xmlns:a16="http://schemas.microsoft.com/office/drawing/2014/main" id="{155447A8-1FDC-A0CC-2836-CFCD9BDD7D1B}"/>
              </a:ext>
            </a:extLst>
          </p:cNvPr>
          <p:cNvSpPr>
            <a:spLocks noGrp="1"/>
          </p:cNvSpPr>
          <p:nvPr>
            <p:ph type="pic" sz="quarter" idx="10"/>
          </p:nvPr>
        </p:nvSpPr>
        <p:spPr/>
        <p:txBody>
          <a:bodyPr/>
          <a:lstStyle/>
          <a:p>
            <a:endParaRPr lang="es-CR"/>
          </a:p>
        </p:txBody>
      </p:sp>
      <p:pic>
        <p:nvPicPr>
          <p:cNvPr id="3" name="Imagen 2">
            <a:extLst>
              <a:ext uri="{FF2B5EF4-FFF2-40B4-BE49-F238E27FC236}">
                <a16:creationId xmlns:a16="http://schemas.microsoft.com/office/drawing/2014/main" id="{56132B09-9001-F99C-9404-1E09E05AAF8E}"/>
              </a:ext>
            </a:extLst>
          </p:cNvPr>
          <p:cNvPicPr>
            <a:picLocks noChangeAspect="1"/>
          </p:cNvPicPr>
          <p:nvPr/>
        </p:nvPicPr>
        <p:blipFill>
          <a:blip r:embed="rId3"/>
          <a:stretch>
            <a:fillRect/>
          </a:stretch>
        </p:blipFill>
        <p:spPr>
          <a:xfrm>
            <a:off x="4552950" y="2686050"/>
            <a:ext cx="6400462" cy="3081704"/>
          </a:xfrm>
          <a:prstGeom prst="rect">
            <a:avLst/>
          </a:prstGeom>
        </p:spPr>
      </p:pic>
      <p:sp>
        <p:nvSpPr>
          <p:cNvPr id="6" name="CuadroTexto 5">
            <a:extLst>
              <a:ext uri="{FF2B5EF4-FFF2-40B4-BE49-F238E27FC236}">
                <a16:creationId xmlns:a16="http://schemas.microsoft.com/office/drawing/2014/main" id="{46A6E465-6BA8-6526-6B21-53AB7E221BFF}"/>
              </a:ext>
            </a:extLst>
          </p:cNvPr>
          <p:cNvSpPr txBox="1"/>
          <p:nvPr/>
        </p:nvSpPr>
        <p:spPr>
          <a:xfrm>
            <a:off x="4545623" y="2209720"/>
            <a:ext cx="6096000" cy="477054"/>
          </a:xfrm>
          <a:prstGeom prst="rect">
            <a:avLst/>
          </a:prstGeom>
          <a:noFill/>
        </p:spPr>
        <p:txBody>
          <a:bodyPr wrap="square">
            <a:spAutoFit/>
          </a:bodyPr>
          <a:lstStyle/>
          <a:p>
            <a:r>
              <a:rPr lang="es-CR" sz="2500" b="1" dirty="0"/>
              <a:t>OBJETIVOS</a:t>
            </a:r>
          </a:p>
        </p:txBody>
      </p:sp>
    </p:spTree>
    <p:extLst>
      <p:ext uri="{BB962C8B-B14F-4D97-AF65-F5344CB8AC3E}">
        <p14:creationId xmlns:p14="http://schemas.microsoft.com/office/powerpoint/2010/main" val="18191265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9CA091-13F4-6D0C-E987-409E6192624A}"/>
            </a:ext>
          </a:extLst>
        </p:cNvPr>
        <p:cNvGrpSpPr/>
        <p:nvPr/>
      </p:nvGrpSpPr>
      <p:grpSpPr>
        <a:xfrm>
          <a:off x="0" y="0"/>
          <a:ext cx="0" cy="0"/>
          <a:chOff x="0" y="0"/>
          <a:chExt cx="0" cy="0"/>
        </a:xfrm>
      </p:grpSpPr>
      <p:graphicFrame>
        <p:nvGraphicFramePr>
          <p:cNvPr id="4" name="Diagrama 3">
            <a:extLst>
              <a:ext uri="{FF2B5EF4-FFF2-40B4-BE49-F238E27FC236}">
                <a16:creationId xmlns:a16="http://schemas.microsoft.com/office/drawing/2014/main" id="{E9A78ADB-1FB3-27DD-C7B7-4D02A8FB963F}"/>
              </a:ext>
            </a:extLst>
          </p:cNvPr>
          <p:cNvGraphicFramePr/>
          <p:nvPr>
            <p:extLst>
              <p:ext uri="{D42A27DB-BD31-4B8C-83A1-F6EECF244321}">
                <p14:modId xmlns:p14="http://schemas.microsoft.com/office/powerpoint/2010/main" val="2820392610"/>
              </p:ext>
            </p:extLst>
          </p:nvPr>
        </p:nvGraphicFramePr>
        <p:xfrm>
          <a:off x="2031999" y="226142"/>
          <a:ext cx="9442245" cy="59121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CuadroTexto 2">
            <a:extLst>
              <a:ext uri="{FF2B5EF4-FFF2-40B4-BE49-F238E27FC236}">
                <a16:creationId xmlns:a16="http://schemas.microsoft.com/office/drawing/2014/main" id="{64A1D15A-1805-4E76-A0C6-03E5E6715A89}"/>
              </a:ext>
            </a:extLst>
          </p:cNvPr>
          <p:cNvSpPr txBox="1"/>
          <p:nvPr/>
        </p:nvSpPr>
        <p:spPr>
          <a:xfrm>
            <a:off x="4064001" y="535001"/>
            <a:ext cx="6096000" cy="369332"/>
          </a:xfrm>
          <a:prstGeom prst="rect">
            <a:avLst/>
          </a:prstGeom>
          <a:noFill/>
        </p:spPr>
        <p:txBody>
          <a:bodyPr wrap="square">
            <a:spAutoFit/>
          </a:bodyPr>
          <a:lstStyle/>
          <a:p>
            <a:r>
              <a:rPr lang="es-CR" b="1" dirty="0"/>
              <a:t>Principio de Intangibilidad Patrimonial</a:t>
            </a:r>
            <a:endParaRPr lang="es-CR" dirty="0"/>
          </a:p>
        </p:txBody>
      </p:sp>
    </p:spTree>
    <p:extLst>
      <p:ext uri="{BB962C8B-B14F-4D97-AF65-F5344CB8AC3E}">
        <p14:creationId xmlns:p14="http://schemas.microsoft.com/office/powerpoint/2010/main" val="3428331021"/>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62B46B-7B65-82F4-2BBE-0CDE43B08053}"/>
            </a:ext>
          </a:extLst>
        </p:cNvPr>
        <p:cNvGrpSpPr/>
        <p:nvPr/>
      </p:nvGrpSpPr>
      <p:grpSpPr>
        <a:xfrm>
          <a:off x="0" y="0"/>
          <a:ext cx="0" cy="0"/>
          <a:chOff x="0" y="0"/>
          <a:chExt cx="0" cy="0"/>
        </a:xfrm>
      </p:grpSpPr>
      <p:sp>
        <p:nvSpPr>
          <p:cNvPr id="2" name="Título 1">
            <a:extLst>
              <a:ext uri="{FF2B5EF4-FFF2-40B4-BE49-F238E27FC236}">
                <a16:creationId xmlns:a16="http://schemas.microsoft.com/office/drawing/2014/main" id="{D236E9BE-DCFE-239D-D26B-4EACC030EE6D}"/>
              </a:ext>
            </a:extLst>
          </p:cNvPr>
          <p:cNvSpPr>
            <a:spLocks noGrp="1"/>
          </p:cNvSpPr>
          <p:nvPr>
            <p:ph type="ctrTitle"/>
          </p:nvPr>
        </p:nvSpPr>
        <p:spPr>
          <a:xfrm>
            <a:off x="4230622" y="2936985"/>
            <a:ext cx="7630297" cy="2403111"/>
          </a:xfrm>
        </p:spPr>
        <p:txBody>
          <a:bodyPr>
            <a:noAutofit/>
          </a:bodyPr>
          <a:lstStyle/>
          <a:p>
            <a:br>
              <a:rPr lang="es-MX" b="1" dirty="0">
                <a:solidFill>
                  <a:prstClr val="black"/>
                </a:solidFill>
                <a:effectLst>
                  <a:outerShdw blurRad="38100" dist="38100" dir="2700000" algn="tl">
                    <a:srgbClr val="000000">
                      <a:alpha val="43137"/>
                    </a:srgbClr>
                  </a:outerShdw>
                </a:effectLst>
              </a:rPr>
            </a:br>
            <a:endParaRPr lang="es-CR" b="1" dirty="0"/>
          </a:p>
        </p:txBody>
      </p:sp>
      <p:sp>
        <p:nvSpPr>
          <p:cNvPr id="11" name="AutoShape 6" descr="imagen">
            <a:extLst>
              <a:ext uri="{FF2B5EF4-FFF2-40B4-BE49-F238E27FC236}">
                <a16:creationId xmlns:a16="http://schemas.microsoft.com/office/drawing/2014/main" id="{F3870B59-31D6-7658-4209-A309ACB533E8}"/>
              </a:ext>
            </a:extLst>
          </p:cNvPr>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s-CR"/>
          </a:p>
        </p:txBody>
      </p:sp>
      <p:pic>
        <p:nvPicPr>
          <p:cNvPr id="12" name="Imagen 11" descr="C:\Users\UNA\AppData\Local\Microsoft\Windows\INetCache\Content.MSO\BAF1494F.tmp">
            <a:extLst>
              <a:ext uri="{FF2B5EF4-FFF2-40B4-BE49-F238E27FC236}">
                <a16:creationId xmlns:a16="http://schemas.microsoft.com/office/drawing/2014/main" id="{C4CBFB16-D09C-9764-0130-B9DAD55B15BB}"/>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6362700" y="432119"/>
            <a:ext cx="962660" cy="984884"/>
          </a:xfrm>
          <a:prstGeom prst="rect">
            <a:avLst/>
          </a:prstGeom>
          <a:noFill/>
          <a:ln>
            <a:noFill/>
          </a:ln>
        </p:spPr>
      </p:pic>
      <p:sp>
        <p:nvSpPr>
          <p:cNvPr id="6" name="CuadroTexto 5">
            <a:extLst>
              <a:ext uri="{FF2B5EF4-FFF2-40B4-BE49-F238E27FC236}">
                <a16:creationId xmlns:a16="http://schemas.microsoft.com/office/drawing/2014/main" id="{0780E07A-D363-2A03-277F-7F98845451CB}"/>
              </a:ext>
            </a:extLst>
          </p:cNvPr>
          <p:cNvSpPr txBox="1"/>
          <p:nvPr/>
        </p:nvSpPr>
        <p:spPr>
          <a:xfrm>
            <a:off x="4592515" y="1945904"/>
            <a:ext cx="6096000" cy="477054"/>
          </a:xfrm>
          <a:prstGeom prst="rect">
            <a:avLst/>
          </a:prstGeom>
          <a:noFill/>
        </p:spPr>
        <p:txBody>
          <a:bodyPr wrap="square">
            <a:spAutoFit/>
          </a:bodyPr>
          <a:lstStyle/>
          <a:p>
            <a:pPr algn="just"/>
            <a:r>
              <a:rPr lang="es-MX" sz="2500" b="1" dirty="0"/>
              <a:t>Espacio para Retroalimentación</a:t>
            </a:r>
            <a:endParaRPr lang="es-CR" sz="2500" b="1" dirty="0"/>
          </a:p>
        </p:txBody>
      </p:sp>
      <p:pic>
        <p:nvPicPr>
          <p:cNvPr id="4" name="Imagen 3">
            <a:extLst>
              <a:ext uri="{FF2B5EF4-FFF2-40B4-BE49-F238E27FC236}">
                <a16:creationId xmlns:a16="http://schemas.microsoft.com/office/drawing/2014/main" id="{C89E7842-E54E-3A4F-E180-D30FAE1C9877}"/>
              </a:ext>
            </a:extLst>
          </p:cNvPr>
          <p:cNvPicPr>
            <a:picLocks noChangeAspect="1"/>
          </p:cNvPicPr>
          <p:nvPr/>
        </p:nvPicPr>
        <p:blipFill>
          <a:blip r:embed="rId3"/>
          <a:stretch>
            <a:fillRect/>
          </a:stretch>
        </p:blipFill>
        <p:spPr>
          <a:xfrm>
            <a:off x="3855318" y="3212276"/>
            <a:ext cx="4737003" cy="3645724"/>
          </a:xfrm>
          <a:prstGeom prst="rect">
            <a:avLst/>
          </a:prstGeom>
        </p:spPr>
      </p:pic>
    </p:spTree>
    <p:extLst>
      <p:ext uri="{BB962C8B-B14F-4D97-AF65-F5344CB8AC3E}">
        <p14:creationId xmlns:p14="http://schemas.microsoft.com/office/powerpoint/2010/main" val="2840425176"/>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96D7F7F5-4DD3-F107-C5A3-D3DBC8DD4401}"/>
            </a:ext>
          </a:extLst>
        </p:cNvPr>
        <p:cNvGrpSpPr/>
        <p:nvPr/>
      </p:nvGrpSpPr>
      <p:grpSpPr>
        <a:xfrm>
          <a:off x="0" y="0"/>
          <a:ext cx="0" cy="0"/>
          <a:chOff x="0" y="0"/>
          <a:chExt cx="0" cy="0"/>
        </a:xfrm>
      </p:grpSpPr>
      <p:cxnSp>
        <p:nvCxnSpPr>
          <p:cNvPr id="8" name="Straight Connector 7">
            <a:extLst>
              <a:ext uri="{FF2B5EF4-FFF2-40B4-BE49-F238E27FC236}">
                <a16:creationId xmlns:a16="http://schemas.microsoft.com/office/drawing/2014/main" id="{22F6364A-B358-4BEE-B158-0734D2C938D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738202" y="1570814"/>
            <a:ext cx="0" cy="3710227"/>
          </a:xfrm>
          <a:prstGeom prst="line">
            <a:avLst/>
          </a:prstGeom>
          <a:ln w="19050">
            <a:solidFill>
              <a:srgbClr val="DC9B00"/>
            </a:solidFill>
          </a:ln>
        </p:spPr>
        <p:style>
          <a:lnRef idx="1">
            <a:schemeClr val="accent1"/>
          </a:lnRef>
          <a:fillRef idx="0">
            <a:schemeClr val="accent1"/>
          </a:fillRef>
          <a:effectRef idx="0">
            <a:schemeClr val="accent1"/>
          </a:effectRef>
          <a:fontRef idx="minor">
            <a:schemeClr val="tx1"/>
          </a:fontRef>
        </p:style>
      </p:cxnSp>
      <p:pic>
        <p:nvPicPr>
          <p:cNvPr id="3" name="Imagen 2">
            <a:extLst>
              <a:ext uri="{FF2B5EF4-FFF2-40B4-BE49-F238E27FC236}">
                <a16:creationId xmlns:a16="http://schemas.microsoft.com/office/drawing/2014/main" id="{2E3C593D-6D7F-565B-D616-B42700E5F5FE}"/>
              </a:ext>
            </a:extLst>
          </p:cNvPr>
          <p:cNvPicPr>
            <a:picLocks noChangeAspect="1"/>
          </p:cNvPicPr>
          <p:nvPr/>
        </p:nvPicPr>
        <p:blipFill>
          <a:blip r:embed="rId2"/>
          <a:stretch>
            <a:fillRect/>
          </a:stretch>
        </p:blipFill>
        <p:spPr>
          <a:xfrm>
            <a:off x="1095802" y="229446"/>
            <a:ext cx="9366556" cy="6511323"/>
          </a:xfrm>
          <a:prstGeom prst="rect">
            <a:avLst/>
          </a:prstGeom>
        </p:spPr>
      </p:pic>
      <p:pic>
        <p:nvPicPr>
          <p:cNvPr id="2" name="Imagen 1">
            <a:extLst>
              <a:ext uri="{FF2B5EF4-FFF2-40B4-BE49-F238E27FC236}">
                <a16:creationId xmlns:a16="http://schemas.microsoft.com/office/drawing/2014/main" id="{439CA3FA-7042-BD79-6A52-470BDE44BD8A}"/>
              </a:ext>
            </a:extLst>
          </p:cNvPr>
          <p:cNvPicPr>
            <a:picLocks noChangeAspect="1"/>
          </p:cNvPicPr>
          <p:nvPr/>
        </p:nvPicPr>
        <p:blipFill>
          <a:blip r:embed="rId3"/>
          <a:stretch>
            <a:fillRect/>
          </a:stretch>
        </p:blipFill>
        <p:spPr>
          <a:xfrm>
            <a:off x="11353800" y="0"/>
            <a:ext cx="691175" cy="772785"/>
          </a:xfrm>
          <a:prstGeom prst="rect">
            <a:avLst/>
          </a:prstGeom>
        </p:spPr>
      </p:pic>
    </p:spTree>
    <p:extLst>
      <p:ext uri="{BB962C8B-B14F-4D97-AF65-F5344CB8AC3E}">
        <p14:creationId xmlns:p14="http://schemas.microsoft.com/office/powerpoint/2010/main" val="22112231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C473E9C-94ED-C252-5EE6-C923BB4A31BA}"/>
              </a:ext>
            </a:extLst>
          </p:cNvPr>
          <p:cNvSpPr>
            <a:spLocks noGrp="1"/>
          </p:cNvSpPr>
          <p:nvPr>
            <p:ph idx="1"/>
          </p:nvPr>
        </p:nvSpPr>
        <p:spPr>
          <a:xfrm>
            <a:off x="838200" y="1582994"/>
            <a:ext cx="10515600" cy="4593969"/>
          </a:xfrm>
        </p:spPr>
        <p:txBody>
          <a:bodyPr>
            <a:normAutofit/>
          </a:bodyPr>
          <a:lstStyle/>
          <a:p>
            <a:pPr marL="457200" algn="just">
              <a:lnSpc>
                <a:spcPct val="107000"/>
              </a:lnSpc>
              <a:spcAft>
                <a:spcPts val="800"/>
              </a:spcAft>
            </a:pPr>
            <a:r>
              <a:rPr lang="es-CR" sz="1800" b="1" kern="100" dirty="0">
                <a:effectLst/>
                <a:latin typeface="Times New Roman" panose="02020603050405020304" pitchFamily="18" charset="0"/>
                <a:ea typeface="Aptos" panose="020B0004020202020204" pitchFamily="34" charset="0"/>
              </a:rPr>
              <a:t>Objetivo General:</a:t>
            </a:r>
          </a:p>
          <a:p>
            <a:pPr marL="342900" indent="-342900" algn="just">
              <a:lnSpc>
                <a:spcPct val="115000"/>
              </a:lnSpc>
              <a:spcAft>
                <a:spcPts val="600"/>
              </a:spcAft>
              <a:buFont typeface="+mj-lt"/>
              <a:buAutoNum type="arabicPeriod"/>
            </a:pPr>
            <a:r>
              <a:rPr lang="es-CR" sz="1800" b="0" kern="150" dirty="0">
                <a:effectLst/>
                <a:latin typeface="Times New Roman" panose="02020603050405020304" pitchFamily="18" charset="0"/>
                <a:ea typeface="Aptos" panose="020B0004020202020204" pitchFamily="34" charset="0"/>
                <a:cs typeface="Times New Roman" panose="02020603050405020304" pitchFamily="18" charset="0"/>
              </a:rPr>
              <a:t>Analizar los principios generales que rigen los procedimientos de contratación pública.</a:t>
            </a:r>
            <a:endParaRPr lang="es-CR" sz="1800" b="1" kern="150" dirty="0">
              <a:effectLst/>
              <a:latin typeface="Aptos" panose="020B0004020202020204" pitchFamily="34" charset="0"/>
              <a:ea typeface="Aptos" panose="020B0004020202020204" pitchFamily="34" charset="0"/>
              <a:cs typeface="Times New Roman" panose="02020603050405020304" pitchFamily="18" charset="0"/>
            </a:endParaRPr>
          </a:p>
          <a:p>
            <a:pPr marL="457200" algn="just">
              <a:lnSpc>
                <a:spcPct val="107000"/>
              </a:lnSpc>
              <a:spcAft>
                <a:spcPts val="800"/>
              </a:spcAft>
            </a:pPr>
            <a:r>
              <a:rPr lang="es-CR" sz="1800" b="1" kern="100" dirty="0">
                <a:effectLst/>
                <a:latin typeface="Times New Roman" panose="02020603050405020304" pitchFamily="18" charset="0"/>
                <a:ea typeface="Aptos" panose="020B0004020202020204" pitchFamily="34" charset="0"/>
              </a:rPr>
              <a:t>Objetivos Específicos</a:t>
            </a:r>
          </a:p>
          <a:p>
            <a:pPr marL="342900" lvl="0" indent="-342900" algn="just">
              <a:lnSpc>
                <a:spcPct val="115000"/>
              </a:lnSpc>
              <a:buFont typeface="+mj-lt"/>
              <a:buAutoNum type="arabicPeriod"/>
              <a:tabLst>
                <a:tab pos="408305" algn="l"/>
              </a:tabLst>
            </a:pPr>
            <a:r>
              <a:rPr lang="es-CR" sz="1800" b="0" kern="150" dirty="0">
                <a:effectLst/>
                <a:latin typeface="Times New Roman" panose="02020603050405020304" pitchFamily="18" charset="0"/>
                <a:ea typeface="Aptos" panose="020B0004020202020204" pitchFamily="34" charset="0"/>
                <a:cs typeface="Times New Roman" panose="02020603050405020304" pitchFamily="18" charset="0"/>
              </a:rPr>
              <a:t>Identificar los principios de contratación pública previstos en la Ley.</a:t>
            </a:r>
            <a:endParaRPr lang="es-CR" sz="1800" b="1" kern="150" dirty="0">
              <a:latin typeface="Aptos" panose="020B0004020202020204" pitchFamily="34" charset="0"/>
              <a:ea typeface="Aptos" panose="020B0004020202020204" pitchFamily="34" charset="0"/>
              <a:cs typeface="Times New Roman" panose="02020603050405020304" pitchFamily="18" charset="0"/>
            </a:endParaRPr>
          </a:p>
          <a:p>
            <a:pPr marL="342900" lvl="0" indent="-342900" algn="just">
              <a:lnSpc>
                <a:spcPct val="115000"/>
              </a:lnSpc>
              <a:buFont typeface="+mj-lt"/>
              <a:buAutoNum type="arabicPeriod"/>
              <a:tabLst>
                <a:tab pos="408305" algn="l"/>
              </a:tabLst>
            </a:pPr>
            <a:r>
              <a:rPr lang="es-CR" sz="1800" b="0" kern="150" dirty="0">
                <a:effectLst/>
                <a:latin typeface="Times New Roman" panose="02020603050405020304" pitchFamily="18" charset="0"/>
                <a:ea typeface="Aptos" panose="020B0004020202020204" pitchFamily="34" charset="0"/>
                <a:cs typeface="Times New Roman" panose="02020603050405020304" pitchFamily="18" charset="0"/>
              </a:rPr>
              <a:t>Analizar la aplicabilidad de los principios en las diferentes etapas del proceso de contratación pública en la Universidad Nacional</a:t>
            </a:r>
            <a:endParaRPr lang="es-CR" sz="1800" b="1" kern="150" dirty="0">
              <a:effectLst/>
              <a:latin typeface="Aptos" panose="020B0004020202020204" pitchFamily="34" charset="0"/>
              <a:ea typeface="Aptos" panose="020B0004020202020204" pitchFamily="34" charset="0"/>
              <a:cs typeface="Times New Roman" panose="02020603050405020304" pitchFamily="18" charset="0"/>
            </a:endParaRPr>
          </a:p>
          <a:p>
            <a:pPr lvl="1"/>
            <a:endParaRPr lang="es-CR" dirty="0"/>
          </a:p>
        </p:txBody>
      </p:sp>
      <p:pic>
        <p:nvPicPr>
          <p:cNvPr id="4" name="Imagen 3">
            <a:extLst>
              <a:ext uri="{FF2B5EF4-FFF2-40B4-BE49-F238E27FC236}">
                <a16:creationId xmlns:a16="http://schemas.microsoft.com/office/drawing/2014/main" id="{F2F994F3-2D90-2C78-DD9D-3B69019F220A}"/>
              </a:ext>
            </a:extLst>
          </p:cNvPr>
          <p:cNvPicPr>
            <a:picLocks noChangeAspect="1"/>
          </p:cNvPicPr>
          <p:nvPr/>
        </p:nvPicPr>
        <p:blipFill>
          <a:blip r:embed="rId2"/>
          <a:stretch>
            <a:fillRect/>
          </a:stretch>
        </p:blipFill>
        <p:spPr>
          <a:xfrm>
            <a:off x="10965595" y="222739"/>
            <a:ext cx="985596" cy="1101969"/>
          </a:xfrm>
          <a:prstGeom prst="rect">
            <a:avLst/>
          </a:prstGeom>
        </p:spPr>
      </p:pic>
    </p:spTree>
    <p:extLst>
      <p:ext uri="{BB962C8B-B14F-4D97-AF65-F5344CB8AC3E}">
        <p14:creationId xmlns:p14="http://schemas.microsoft.com/office/powerpoint/2010/main" val="10697632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additive="base">
                                        <p:cTn id="2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a:extLst>
            <a:ext uri="{FF2B5EF4-FFF2-40B4-BE49-F238E27FC236}">
              <a16:creationId xmlns:a16="http://schemas.microsoft.com/office/drawing/2014/main" id="{C09E71F5-4D56-0379-6B78-169402DAF808}"/>
            </a:ext>
          </a:extLst>
        </p:cNvPr>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Oval 10">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965"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Imagen 1">
            <a:extLst>
              <a:ext uri="{FF2B5EF4-FFF2-40B4-BE49-F238E27FC236}">
                <a16:creationId xmlns:a16="http://schemas.microsoft.com/office/drawing/2014/main" id="{6700E853-C4CD-1097-3AB5-D924CCBF9921}"/>
              </a:ext>
            </a:extLst>
          </p:cNvPr>
          <p:cNvPicPr>
            <a:picLocks noChangeAspect="1"/>
          </p:cNvPicPr>
          <p:nvPr/>
        </p:nvPicPr>
        <p:blipFill>
          <a:blip r:embed="rId2"/>
          <a:srcRect r="1" b="1"/>
          <a:stretch/>
        </p:blipFill>
        <p:spPr>
          <a:xfrm>
            <a:off x="505418" y="542428"/>
            <a:ext cx="5742189" cy="5742189"/>
          </a:xfrm>
          <a:custGeom>
            <a:avLst/>
            <a:gdLst/>
            <a:ahLst/>
            <a:cxnLst/>
            <a:rect l="l" t="t" r="r" b="b"/>
            <a:pathLst>
              <a:path w="1838528" h="1838528">
                <a:moveTo>
                  <a:pt x="919264" y="0"/>
                </a:moveTo>
                <a:cubicBezTo>
                  <a:pt x="1426959" y="0"/>
                  <a:pt x="1838528" y="411569"/>
                  <a:pt x="1838528" y="919264"/>
                </a:cubicBezTo>
                <a:cubicBezTo>
                  <a:pt x="1838528" y="1426959"/>
                  <a:pt x="1426959" y="1838528"/>
                  <a:pt x="919264" y="1838528"/>
                </a:cubicBezTo>
                <a:cubicBezTo>
                  <a:pt x="411569" y="1838528"/>
                  <a:pt x="0" y="1426959"/>
                  <a:pt x="0" y="919264"/>
                </a:cubicBezTo>
                <a:cubicBezTo>
                  <a:pt x="0" y="411569"/>
                  <a:pt x="411569" y="0"/>
                  <a:pt x="919264" y="0"/>
                </a:cubicBezTo>
                <a:close/>
              </a:path>
            </a:pathLst>
          </a:custGeom>
        </p:spPr>
      </p:pic>
      <p:sp>
        <p:nvSpPr>
          <p:cNvPr id="13" name="!!plus graphic">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4956" y="703679"/>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1"/>
          </a:solidFill>
          <a:ln w="776" cap="flat">
            <a:noFill/>
            <a:prstDash val="solid"/>
            <a:miter/>
          </a:ln>
        </p:spPr>
        <p:txBody>
          <a:bodyPr rtlCol="0" anchor="ctr"/>
          <a:lstStyle/>
          <a:p>
            <a:endParaRPr lang="en-US"/>
          </a:p>
        </p:txBody>
      </p:sp>
      <p:sp>
        <p:nvSpPr>
          <p:cNvPr id="15" name="!!circle graphic">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753" y="1562696"/>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1"/>
          </a:solidFill>
          <a:ln w="751" cap="flat">
            <a:noFill/>
            <a:prstDash val="solid"/>
            <a:miter/>
          </a:ln>
        </p:spPr>
        <p:txBody>
          <a:bodyPr rtlCol="0" anchor="ctr"/>
          <a:lstStyle/>
          <a:p>
            <a:endParaRPr lang="en-US"/>
          </a:p>
        </p:txBody>
      </p:sp>
      <p:sp>
        <p:nvSpPr>
          <p:cNvPr id="3" name="Marcador de contenido 2">
            <a:extLst>
              <a:ext uri="{FF2B5EF4-FFF2-40B4-BE49-F238E27FC236}">
                <a16:creationId xmlns:a16="http://schemas.microsoft.com/office/drawing/2014/main" id="{9990C348-60F9-5C2B-0290-B2BE77C4703C}"/>
              </a:ext>
            </a:extLst>
          </p:cNvPr>
          <p:cNvSpPr>
            <a:spLocks noGrp="1"/>
          </p:cNvSpPr>
          <p:nvPr>
            <p:ph idx="1"/>
          </p:nvPr>
        </p:nvSpPr>
        <p:spPr>
          <a:xfrm>
            <a:off x="6657715" y="2990818"/>
            <a:ext cx="4195673" cy="2913872"/>
          </a:xfrm>
        </p:spPr>
        <p:txBody>
          <a:bodyPr anchor="t">
            <a:normAutofit/>
          </a:bodyPr>
          <a:lstStyle/>
          <a:p>
            <a:endParaRPr lang="es-MX" b="1" dirty="0">
              <a:solidFill>
                <a:schemeClr val="tx1">
                  <a:alpha val="80000"/>
                </a:schemeClr>
              </a:solidFill>
            </a:endParaRPr>
          </a:p>
          <a:p>
            <a:pPr marL="457200" lvl="1" indent="0">
              <a:buNone/>
            </a:pPr>
            <a:endParaRPr lang="es-CR" sz="2000" dirty="0">
              <a:solidFill>
                <a:schemeClr val="tx1">
                  <a:alpha val="80000"/>
                </a:schemeClr>
              </a:solidFill>
            </a:endParaRPr>
          </a:p>
        </p:txBody>
      </p:sp>
      <p:sp>
        <p:nvSpPr>
          <p:cNvPr id="17" name="!!dot graphic">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4149" y="5775082"/>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1"/>
          </a:solidFill>
          <a:ln w="516" cap="flat">
            <a:noFill/>
            <a:prstDash val="solid"/>
            <a:miter/>
          </a:ln>
        </p:spPr>
        <p:txBody>
          <a:bodyPr rtlCol="0" anchor="ctr"/>
          <a:lstStyle/>
          <a:p>
            <a:endParaRPr lang="en-US"/>
          </a:p>
        </p:txBody>
      </p:sp>
      <p:cxnSp>
        <p:nvCxnSpPr>
          <p:cNvPr id="19" name="!!Straight Connector">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9272"/>
            <a:ext cx="0" cy="3238728"/>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pic>
        <p:nvPicPr>
          <p:cNvPr id="4" name="Imagen 3" descr="Logotipo, nombre de la empresa&#10;&#10;El contenido generado por IA puede ser incorrecto.">
            <a:extLst>
              <a:ext uri="{FF2B5EF4-FFF2-40B4-BE49-F238E27FC236}">
                <a16:creationId xmlns:a16="http://schemas.microsoft.com/office/drawing/2014/main" id="{6043531F-A25B-70B4-C1D4-1BEDFDFA0E58}"/>
              </a:ext>
            </a:extLst>
          </p:cNvPr>
          <p:cNvPicPr>
            <a:picLocks noChangeAspect="1"/>
          </p:cNvPicPr>
          <p:nvPr/>
        </p:nvPicPr>
        <p:blipFill>
          <a:blip r:embed="rId3"/>
          <a:stretch>
            <a:fillRect/>
          </a:stretch>
        </p:blipFill>
        <p:spPr>
          <a:xfrm>
            <a:off x="11353800" y="0"/>
            <a:ext cx="691175" cy="772785"/>
          </a:xfrm>
          <a:prstGeom prst="rect">
            <a:avLst/>
          </a:prstGeom>
        </p:spPr>
      </p:pic>
      <p:sp>
        <p:nvSpPr>
          <p:cNvPr id="5" name="Rectángulo: esquinas redondeadas 4">
            <a:extLst>
              <a:ext uri="{FF2B5EF4-FFF2-40B4-BE49-F238E27FC236}">
                <a16:creationId xmlns:a16="http://schemas.microsoft.com/office/drawing/2014/main" id="{36CDB3E1-D120-659C-2F4B-673BDB398506}"/>
              </a:ext>
            </a:extLst>
          </p:cNvPr>
          <p:cNvSpPr/>
          <p:nvPr/>
        </p:nvSpPr>
        <p:spPr>
          <a:xfrm>
            <a:off x="7144512" y="1231392"/>
            <a:ext cx="3708876" cy="2197608"/>
          </a:xfrm>
          <a:prstGeom prst="roundRect">
            <a:avLst/>
          </a:prstGeom>
        </p:spPr>
        <p:style>
          <a:lnRef idx="2">
            <a:schemeClr val="accent4"/>
          </a:lnRef>
          <a:fillRef idx="1">
            <a:schemeClr val="lt1"/>
          </a:fillRef>
          <a:effectRef idx="0">
            <a:schemeClr val="accent4"/>
          </a:effectRef>
          <a:fontRef idx="minor">
            <a:schemeClr val="dk1"/>
          </a:fontRef>
        </p:style>
        <p:txBody>
          <a:bodyPr rtlCol="0" anchor="ctr"/>
          <a:lstStyle/>
          <a:p>
            <a:pPr algn="ctr"/>
            <a:r>
              <a:rPr lang="es-CR" dirty="0"/>
              <a:t>Pero….antes de dar los primeros pasos, debemos de conocer un poco del surgimiento de los principios.</a:t>
            </a:r>
          </a:p>
        </p:txBody>
      </p:sp>
    </p:spTree>
    <p:extLst>
      <p:ext uri="{BB962C8B-B14F-4D97-AF65-F5344CB8AC3E}">
        <p14:creationId xmlns:p14="http://schemas.microsoft.com/office/powerpoint/2010/main" val="88274470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8F5B58-1ACF-DDCC-6931-CDCB10EFD43C}"/>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E480139-9FEC-5D75-0F39-F74148BBAE95}"/>
              </a:ext>
            </a:extLst>
          </p:cNvPr>
          <p:cNvSpPr>
            <a:spLocks noGrp="1"/>
          </p:cNvSpPr>
          <p:nvPr>
            <p:ph idx="1"/>
          </p:nvPr>
        </p:nvSpPr>
        <p:spPr>
          <a:xfrm>
            <a:off x="838200" y="668594"/>
            <a:ext cx="10515600" cy="4593969"/>
          </a:xfrm>
        </p:spPr>
        <p:txBody>
          <a:bodyPr>
            <a:normAutofit/>
          </a:bodyPr>
          <a:lstStyle/>
          <a:p>
            <a:endParaRPr lang="es-MX" b="1" dirty="0"/>
          </a:p>
          <a:p>
            <a:pPr marL="457200" lvl="1" indent="0">
              <a:buNone/>
            </a:pPr>
            <a:endParaRPr lang="es-CR" dirty="0"/>
          </a:p>
        </p:txBody>
      </p:sp>
      <p:pic>
        <p:nvPicPr>
          <p:cNvPr id="4" name="Imagen 3">
            <a:extLst>
              <a:ext uri="{FF2B5EF4-FFF2-40B4-BE49-F238E27FC236}">
                <a16:creationId xmlns:a16="http://schemas.microsoft.com/office/drawing/2014/main" id="{E0F8F322-EFFA-332A-D409-BD983AA94FBD}"/>
              </a:ext>
            </a:extLst>
          </p:cNvPr>
          <p:cNvPicPr>
            <a:picLocks noChangeAspect="1"/>
          </p:cNvPicPr>
          <p:nvPr/>
        </p:nvPicPr>
        <p:blipFill>
          <a:blip r:embed="rId2"/>
          <a:stretch>
            <a:fillRect/>
          </a:stretch>
        </p:blipFill>
        <p:spPr>
          <a:xfrm>
            <a:off x="11353800" y="0"/>
            <a:ext cx="691175" cy="772785"/>
          </a:xfrm>
          <a:prstGeom prst="rect">
            <a:avLst/>
          </a:prstGeom>
        </p:spPr>
      </p:pic>
      <p:graphicFrame>
        <p:nvGraphicFramePr>
          <p:cNvPr id="2" name="Diagrama 1">
            <a:extLst>
              <a:ext uri="{FF2B5EF4-FFF2-40B4-BE49-F238E27FC236}">
                <a16:creationId xmlns:a16="http://schemas.microsoft.com/office/drawing/2014/main" id="{7F32ACD7-2403-FE15-000F-195EDF9CC829}"/>
              </a:ext>
            </a:extLst>
          </p:cNvPr>
          <p:cNvGraphicFramePr/>
          <p:nvPr>
            <p:extLst>
              <p:ext uri="{D42A27DB-BD31-4B8C-83A1-F6EECF244321}">
                <p14:modId xmlns:p14="http://schemas.microsoft.com/office/powerpoint/2010/main" val="3880512037"/>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uadroTexto 5">
            <a:extLst>
              <a:ext uri="{FF2B5EF4-FFF2-40B4-BE49-F238E27FC236}">
                <a16:creationId xmlns:a16="http://schemas.microsoft.com/office/drawing/2014/main" id="{11726E79-C681-7CEC-7F96-F53CE06660A4}"/>
              </a:ext>
            </a:extLst>
          </p:cNvPr>
          <p:cNvSpPr txBox="1"/>
          <p:nvPr/>
        </p:nvSpPr>
        <p:spPr>
          <a:xfrm>
            <a:off x="140676" y="6138333"/>
            <a:ext cx="11213123" cy="246221"/>
          </a:xfrm>
          <a:prstGeom prst="rect">
            <a:avLst/>
          </a:prstGeom>
          <a:noFill/>
        </p:spPr>
        <p:txBody>
          <a:bodyPr wrap="square">
            <a:spAutoFit/>
          </a:bodyPr>
          <a:lstStyle/>
          <a:p>
            <a:r>
              <a:rPr lang="es-MX" sz="1000" dirty="0"/>
              <a:t>Josep Aguiló Regla, Teoría general de las fuentes del Derecho (y del orden jurídico), (Barcelona: Editorial Arial, S.A., 2000), 137-139.</a:t>
            </a:r>
            <a:endParaRPr lang="es-CR" sz="1000" dirty="0"/>
          </a:p>
        </p:txBody>
      </p:sp>
    </p:spTree>
    <p:extLst>
      <p:ext uri="{BB962C8B-B14F-4D97-AF65-F5344CB8AC3E}">
        <p14:creationId xmlns:p14="http://schemas.microsoft.com/office/powerpoint/2010/main" val="356178864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2547E1-654E-D058-ED83-E02CB90CF56F}"/>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69A202D2-BA7B-E502-AEE0-2F431DE915DF}"/>
              </a:ext>
            </a:extLst>
          </p:cNvPr>
          <p:cNvSpPr>
            <a:spLocks noGrp="1"/>
          </p:cNvSpPr>
          <p:nvPr>
            <p:ph idx="1"/>
          </p:nvPr>
        </p:nvSpPr>
        <p:spPr>
          <a:xfrm>
            <a:off x="838200" y="668594"/>
            <a:ext cx="10515600" cy="4593969"/>
          </a:xfrm>
        </p:spPr>
        <p:txBody>
          <a:bodyPr>
            <a:normAutofit/>
          </a:bodyPr>
          <a:lstStyle/>
          <a:p>
            <a:endParaRPr lang="es-MX" b="1" dirty="0"/>
          </a:p>
          <a:p>
            <a:pPr marL="457200" lvl="1" indent="0">
              <a:buNone/>
            </a:pPr>
            <a:endParaRPr lang="es-CR" dirty="0"/>
          </a:p>
        </p:txBody>
      </p:sp>
      <p:pic>
        <p:nvPicPr>
          <p:cNvPr id="4" name="Imagen 3">
            <a:extLst>
              <a:ext uri="{FF2B5EF4-FFF2-40B4-BE49-F238E27FC236}">
                <a16:creationId xmlns:a16="http://schemas.microsoft.com/office/drawing/2014/main" id="{80542588-106E-534C-65BF-0B6F15B3D9FE}"/>
              </a:ext>
            </a:extLst>
          </p:cNvPr>
          <p:cNvPicPr>
            <a:picLocks noChangeAspect="1"/>
          </p:cNvPicPr>
          <p:nvPr/>
        </p:nvPicPr>
        <p:blipFill>
          <a:blip r:embed="rId2"/>
          <a:stretch>
            <a:fillRect/>
          </a:stretch>
        </p:blipFill>
        <p:spPr>
          <a:xfrm>
            <a:off x="11353800" y="0"/>
            <a:ext cx="691175" cy="772785"/>
          </a:xfrm>
          <a:prstGeom prst="rect">
            <a:avLst/>
          </a:prstGeom>
        </p:spPr>
      </p:pic>
      <p:graphicFrame>
        <p:nvGraphicFramePr>
          <p:cNvPr id="5" name="Diagrama 4">
            <a:extLst>
              <a:ext uri="{FF2B5EF4-FFF2-40B4-BE49-F238E27FC236}">
                <a16:creationId xmlns:a16="http://schemas.microsoft.com/office/drawing/2014/main" id="{4C832538-C2CA-83AE-AEE2-2F2CFBD1FE75}"/>
              </a:ext>
            </a:extLst>
          </p:cNvPr>
          <p:cNvGraphicFramePr/>
          <p:nvPr>
            <p:extLst>
              <p:ext uri="{D42A27DB-BD31-4B8C-83A1-F6EECF244321}">
                <p14:modId xmlns:p14="http://schemas.microsoft.com/office/powerpoint/2010/main" val="469906561"/>
              </p:ext>
            </p:extLst>
          </p:nvPr>
        </p:nvGraphicFramePr>
        <p:xfrm>
          <a:off x="2032000" y="719666"/>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uadroTexto 5">
            <a:extLst>
              <a:ext uri="{FF2B5EF4-FFF2-40B4-BE49-F238E27FC236}">
                <a16:creationId xmlns:a16="http://schemas.microsoft.com/office/drawing/2014/main" id="{F00E8B78-D193-32AF-2555-1BFE39D0661E}"/>
              </a:ext>
            </a:extLst>
          </p:cNvPr>
          <p:cNvSpPr txBox="1"/>
          <p:nvPr/>
        </p:nvSpPr>
        <p:spPr>
          <a:xfrm>
            <a:off x="-1" y="6189405"/>
            <a:ext cx="11641015" cy="246221"/>
          </a:xfrm>
          <a:prstGeom prst="rect">
            <a:avLst/>
          </a:prstGeom>
          <a:noFill/>
        </p:spPr>
        <p:txBody>
          <a:bodyPr wrap="square">
            <a:spAutoFit/>
          </a:bodyPr>
          <a:lstStyle/>
          <a:p>
            <a:pPr algn="l"/>
            <a:r>
              <a:rPr lang="es-MX" sz="1000" dirty="0"/>
              <a:t>Revista de Ciencias Jurídicas N°159 (1-33) SETIEMBRE-DICIEMBRE 2022, Profesor de Derecho Administrativo en la Facultad de Derecho de la Universidad de Costa Rica. Doctor en Derecho por esa Universidad </a:t>
            </a:r>
            <a:endParaRPr lang="es-CR" sz="1000" dirty="0"/>
          </a:p>
        </p:txBody>
      </p:sp>
    </p:spTree>
    <p:extLst>
      <p:ext uri="{BB962C8B-B14F-4D97-AF65-F5344CB8AC3E}">
        <p14:creationId xmlns:p14="http://schemas.microsoft.com/office/powerpoint/2010/main" val="17947298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6B787F-31EA-4AB5-1BF5-DEBBEFE7058C}"/>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1C5FBCF-9F5B-05EB-7E4D-F118060B99F2}"/>
              </a:ext>
            </a:extLst>
          </p:cNvPr>
          <p:cNvSpPr>
            <a:spLocks noGrp="1"/>
          </p:cNvSpPr>
          <p:nvPr>
            <p:ph idx="1"/>
          </p:nvPr>
        </p:nvSpPr>
        <p:spPr>
          <a:xfrm>
            <a:off x="838200" y="668594"/>
            <a:ext cx="10515600" cy="4593969"/>
          </a:xfrm>
        </p:spPr>
        <p:txBody>
          <a:bodyPr>
            <a:normAutofit/>
          </a:bodyPr>
          <a:lstStyle/>
          <a:p>
            <a:endParaRPr lang="es-MX" b="1" dirty="0"/>
          </a:p>
          <a:p>
            <a:pPr marL="457200" lvl="1" indent="0">
              <a:buNone/>
            </a:pPr>
            <a:endParaRPr lang="es-CR" dirty="0"/>
          </a:p>
        </p:txBody>
      </p:sp>
      <p:pic>
        <p:nvPicPr>
          <p:cNvPr id="4" name="Imagen 3">
            <a:extLst>
              <a:ext uri="{FF2B5EF4-FFF2-40B4-BE49-F238E27FC236}">
                <a16:creationId xmlns:a16="http://schemas.microsoft.com/office/drawing/2014/main" id="{B649DCF3-41F4-E1D8-239C-4266251832D6}"/>
              </a:ext>
            </a:extLst>
          </p:cNvPr>
          <p:cNvPicPr>
            <a:picLocks noChangeAspect="1"/>
          </p:cNvPicPr>
          <p:nvPr/>
        </p:nvPicPr>
        <p:blipFill>
          <a:blip r:embed="rId2"/>
          <a:stretch>
            <a:fillRect/>
          </a:stretch>
        </p:blipFill>
        <p:spPr>
          <a:xfrm>
            <a:off x="11353800" y="0"/>
            <a:ext cx="691175" cy="772785"/>
          </a:xfrm>
          <a:prstGeom prst="rect">
            <a:avLst/>
          </a:prstGeom>
        </p:spPr>
      </p:pic>
      <p:graphicFrame>
        <p:nvGraphicFramePr>
          <p:cNvPr id="5" name="Diagrama 4">
            <a:extLst>
              <a:ext uri="{FF2B5EF4-FFF2-40B4-BE49-F238E27FC236}">
                <a16:creationId xmlns:a16="http://schemas.microsoft.com/office/drawing/2014/main" id="{FCB9C8B0-6D6B-0835-505F-A3E6F0295F41}"/>
              </a:ext>
            </a:extLst>
          </p:cNvPr>
          <p:cNvGraphicFramePr/>
          <p:nvPr>
            <p:extLst>
              <p:ext uri="{D42A27DB-BD31-4B8C-83A1-F6EECF244321}">
                <p14:modId xmlns:p14="http://schemas.microsoft.com/office/powerpoint/2010/main" val="3732505722"/>
              </p:ext>
            </p:extLst>
          </p:nvPr>
        </p:nvGraphicFramePr>
        <p:xfrm>
          <a:off x="2032000" y="386392"/>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CuadroTexto 5">
            <a:extLst>
              <a:ext uri="{FF2B5EF4-FFF2-40B4-BE49-F238E27FC236}">
                <a16:creationId xmlns:a16="http://schemas.microsoft.com/office/drawing/2014/main" id="{BCFCAA77-614B-447D-D7D8-770ECFCA36F5}"/>
              </a:ext>
            </a:extLst>
          </p:cNvPr>
          <p:cNvSpPr txBox="1"/>
          <p:nvPr/>
        </p:nvSpPr>
        <p:spPr>
          <a:xfrm>
            <a:off x="152400" y="6004740"/>
            <a:ext cx="11095892" cy="400110"/>
          </a:xfrm>
          <a:prstGeom prst="rect">
            <a:avLst/>
          </a:prstGeom>
          <a:noFill/>
        </p:spPr>
        <p:txBody>
          <a:bodyPr wrap="square">
            <a:spAutoFit/>
          </a:bodyPr>
          <a:lstStyle/>
          <a:p>
            <a:r>
              <a:rPr lang="es-MX" sz="1000" dirty="0"/>
              <a:t>Luis Diez-Picazo, Experiencias Jurídicas y Teoría del Derecho, (Barcelona: Editorial Ariel S.A., 1983), 201</a:t>
            </a:r>
          </a:p>
          <a:p>
            <a:r>
              <a:rPr lang="es-ES" sz="1000" dirty="0"/>
              <a:t>Juan Alfonso Santamaría Pastor, Apuntes de Derecho Administrativo, (Madrid: Universidad Pontificia de Comillas, 1985), 361-363</a:t>
            </a:r>
            <a:endParaRPr lang="es-CR" sz="1000" dirty="0"/>
          </a:p>
        </p:txBody>
      </p:sp>
    </p:spTree>
    <p:extLst>
      <p:ext uri="{BB962C8B-B14F-4D97-AF65-F5344CB8AC3E}">
        <p14:creationId xmlns:p14="http://schemas.microsoft.com/office/powerpoint/2010/main" val="41339278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88F03D-BB6D-E450-81B4-AD9F6136B846}"/>
            </a:ext>
          </a:extLst>
        </p:cNvPr>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C385E722-6439-87FA-47CB-9CDCDC6FCDD8}"/>
              </a:ext>
            </a:extLst>
          </p:cNvPr>
          <p:cNvSpPr>
            <a:spLocks noGrp="1"/>
          </p:cNvSpPr>
          <p:nvPr>
            <p:ph idx="1"/>
          </p:nvPr>
        </p:nvSpPr>
        <p:spPr>
          <a:xfrm>
            <a:off x="838200" y="668594"/>
            <a:ext cx="10515600" cy="4593969"/>
          </a:xfrm>
        </p:spPr>
        <p:txBody>
          <a:bodyPr>
            <a:normAutofit/>
          </a:bodyPr>
          <a:lstStyle/>
          <a:p>
            <a:endParaRPr lang="es-MX" b="1" dirty="0"/>
          </a:p>
          <a:p>
            <a:pPr marL="457200" lvl="1" indent="0">
              <a:buNone/>
            </a:pPr>
            <a:endParaRPr lang="es-CR" dirty="0"/>
          </a:p>
        </p:txBody>
      </p:sp>
      <p:pic>
        <p:nvPicPr>
          <p:cNvPr id="4" name="Imagen 3">
            <a:extLst>
              <a:ext uri="{FF2B5EF4-FFF2-40B4-BE49-F238E27FC236}">
                <a16:creationId xmlns:a16="http://schemas.microsoft.com/office/drawing/2014/main" id="{F58FE620-58C4-B297-E9DC-36236D26056D}"/>
              </a:ext>
            </a:extLst>
          </p:cNvPr>
          <p:cNvPicPr>
            <a:picLocks noChangeAspect="1"/>
          </p:cNvPicPr>
          <p:nvPr/>
        </p:nvPicPr>
        <p:blipFill>
          <a:blip r:embed="rId2"/>
          <a:stretch>
            <a:fillRect/>
          </a:stretch>
        </p:blipFill>
        <p:spPr>
          <a:xfrm>
            <a:off x="11353800" y="0"/>
            <a:ext cx="691175" cy="772785"/>
          </a:xfrm>
          <a:prstGeom prst="rect">
            <a:avLst/>
          </a:prstGeom>
        </p:spPr>
      </p:pic>
      <p:graphicFrame>
        <p:nvGraphicFramePr>
          <p:cNvPr id="5" name="Diagrama 4">
            <a:extLst>
              <a:ext uri="{FF2B5EF4-FFF2-40B4-BE49-F238E27FC236}">
                <a16:creationId xmlns:a16="http://schemas.microsoft.com/office/drawing/2014/main" id="{DF650E88-7112-04F8-B9E0-635EE9B8433C}"/>
              </a:ext>
            </a:extLst>
          </p:cNvPr>
          <p:cNvGraphicFramePr/>
          <p:nvPr>
            <p:extLst>
              <p:ext uri="{D42A27DB-BD31-4B8C-83A1-F6EECF244321}">
                <p14:modId xmlns:p14="http://schemas.microsoft.com/office/powerpoint/2010/main" val="1083305443"/>
              </p:ext>
            </p:extLst>
          </p:nvPr>
        </p:nvGraphicFramePr>
        <p:xfrm>
          <a:off x="2032000" y="386392"/>
          <a:ext cx="8128000" cy="541866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CuadroTexto 1">
            <a:extLst>
              <a:ext uri="{FF2B5EF4-FFF2-40B4-BE49-F238E27FC236}">
                <a16:creationId xmlns:a16="http://schemas.microsoft.com/office/drawing/2014/main" id="{D7AC9A4E-5C82-7C5C-4C6C-15262738B59D}"/>
              </a:ext>
            </a:extLst>
          </p:cNvPr>
          <p:cNvSpPr txBox="1"/>
          <p:nvPr/>
        </p:nvSpPr>
        <p:spPr>
          <a:xfrm>
            <a:off x="152400" y="6004740"/>
            <a:ext cx="11095892" cy="400110"/>
          </a:xfrm>
          <a:prstGeom prst="rect">
            <a:avLst/>
          </a:prstGeom>
          <a:noFill/>
        </p:spPr>
        <p:txBody>
          <a:bodyPr wrap="square">
            <a:spAutoFit/>
          </a:bodyPr>
          <a:lstStyle/>
          <a:p>
            <a:r>
              <a:rPr lang="es-MX" sz="1000" dirty="0"/>
              <a:t>Luis Diez-Picazo, Experiencias Jurídicas y Teoría del Derecho, (Barcelona: Editorial Ariel S.A., 1983), 201</a:t>
            </a:r>
          </a:p>
          <a:p>
            <a:r>
              <a:rPr lang="es-ES" sz="1000" dirty="0"/>
              <a:t>Juan Alfonso Santamaría Pastor, Apuntes de Derecho Administrativo, (Madrid: Universidad Pontificia de Comillas, 1985), 361-363</a:t>
            </a:r>
            <a:endParaRPr lang="es-CR" sz="1000" dirty="0"/>
          </a:p>
        </p:txBody>
      </p:sp>
    </p:spTree>
    <p:extLst>
      <p:ext uri="{BB962C8B-B14F-4D97-AF65-F5344CB8AC3E}">
        <p14:creationId xmlns:p14="http://schemas.microsoft.com/office/powerpoint/2010/main" val="338117014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9641</TotalTime>
  <Words>3982</Words>
  <Application>Microsoft Office PowerPoint</Application>
  <PresentationFormat>Panorámica</PresentationFormat>
  <Paragraphs>279</Paragraphs>
  <Slides>32</Slides>
  <Notes>2</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32</vt:i4>
      </vt:variant>
    </vt:vector>
  </HeadingPairs>
  <TitlesOfParts>
    <vt:vector size="41" baseType="lpstr">
      <vt:lpstr>Aptos</vt:lpstr>
      <vt:lpstr>Aptos Display</vt:lpstr>
      <vt:lpstr>Arial</vt:lpstr>
      <vt:lpstr>Calibri</vt:lpstr>
      <vt:lpstr>Courier New</vt:lpstr>
      <vt:lpstr>Symbol</vt:lpstr>
      <vt:lpstr>Times New Roman</vt:lpstr>
      <vt:lpstr>Wingdings</vt:lpstr>
      <vt:lpstr>Tema de Office</vt:lpstr>
      <vt:lpstr>Presentación de PowerPoint</vt:lpstr>
      <vt:lpstr> PRINCIPIOS GENERALES DE LA CONTRATACION PUBLICA.</vt:lpstr>
      <vt:lpstr>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vt:lpstr>
      <vt:lpstr>Presentación de PowerPoint</vt:lpstr>
      <vt:lpstr> </vt:lpstr>
      <vt:lpstr>Presentación de PowerPoint</vt:lpstr>
      <vt:lpstr>Presentación de PowerPoint</vt:lpstr>
      <vt:lpstr>Presentación de PowerPoint</vt:lpstr>
      <vt:lpstr>Presentación de PowerPoint</vt:lpstr>
      <vt:lpstr>Presentación de PowerPoint</vt:lpstr>
      <vt:lpstr>Principio del valor por el dinero. </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 </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ANDRES MORA GARITA</dc:creator>
  <cp:lastModifiedBy>ANDRES MORA  GARITA</cp:lastModifiedBy>
  <cp:revision>177</cp:revision>
  <dcterms:created xsi:type="dcterms:W3CDTF">2024-01-15T15:21:25Z</dcterms:created>
  <dcterms:modified xsi:type="dcterms:W3CDTF">2025-03-26T14:19:07Z</dcterms:modified>
</cp:coreProperties>
</file>