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9F9E7-F1FC-43D3-9F18-6149E62CB8F8}" v="10" dt="2022-06-28T17:44:05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DY UMAÑA HERRERA" userId="69ea0c48-db79-4aab-9945-cb6d69b3abe9" providerId="ADAL" clId="{1439F9E7-F1FC-43D3-9F18-6149E62CB8F8}"/>
    <pc:docChg chg="undo custSel modSld modMainMaster">
      <pc:chgData name="WENDY UMAÑA HERRERA" userId="69ea0c48-db79-4aab-9945-cb6d69b3abe9" providerId="ADAL" clId="{1439F9E7-F1FC-43D3-9F18-6149E62CB8F8}" dt="2022-06-28T17:44:33.975" v="309" actId="1076"/>
      <pc:docMkLst>
        <pc:docMk/>
      </pc:docMkLst>
      <pc:sldChg chg="addSp delSp modSp mod setBg delDesignElem">
        <pc:chgData name="WENDY UMAÑA HERRERA" userId="69ea0c48-db79-4aab-9945-cb6d69b3abe9" providerId="ADAL" clId="{1439F9E7-F1FC-43D3-9F18-6149E62CB8F8}" dt="2022-06-28T17:44:33.975" v="309" actId="1076"/>
        <pc:sldMkLst>
          <pc:docMk/>
          <pc:sldMk cId="855137538" sldId="256"/>
        </pc:sldMkLst>
        <pc:spChg chg="mod ord">
          <ac:chgData name="WENDY UMAÑA HERRERA" userId="69ea0c48-db79-4aab-9945-cb6d69b3abe9" providerId="ADAL" clId="{1439F9E7-F1FC-43D3-9F18-6149E62CB8F8}" dt="2022-06-28T17:14:49.579" v="298" actId="1076"/>
          <ac:spMkLst>
            <pc:docMk/>
            <pc:sldMk cId="855137538" sldId="256"/>
            <ac:spMk id="2" creationId="{E55F31D4-CB2F-C87D-18BA-48FAC0DD0EB0}"/>
          </ac:spMkLst>
        </pc:spChg>
        <pc:spChg chg="mod ord">
          <ac:chgData name="WENDY UMAÑA HERRERA" userId="69ea0c48-db79-4aab-9945-cb6d69b3abe9" providerId="ADAL" clId="{1439F9E7-F1FC-43D3-9F18-6149E62CB8F8}" dt="2022-06-28T17:00:07.402" v="261"/>
          <ac:spMkLst>
            <pc:docMk/>
            <pc:sldMk cId="855137538" sldId="256"/>
            <ac:spMk id="3" creationId="{136106C7-8993-9C8E-2DA8-287BC28194EE}"/>
          </ac:spMkLst>
        </pc:spChg>
        <pc:spChg chg="add mod ord">
          <ac:chgData name="WENDY UMAÑA HERRERA" userId="69ea0c48-db79-4aab-9945-cb6d69b3abe9" providerId="ADAL" clId="{1439F9E7-F1FC-43D3-9F18-6149E62CB8F8}" dt="2022-06-28T17:14:29.555" v="292" actId="1076"/>
          <ac:spMkLst>
            <pc:docMk/>
            <pc:sldMk cId="855137538" sldId="256"/>
            <ac:spMk id="6" creationId="{DB097601-D3B2-8FD4-B9E7-3F0D31A5CE6D}"/>
          </ac:spMkLst>
        </pc:spChg>
        <pc:spChg chg="add mod">
          <ac:chgData name="WENDY UMAÑA HERRERA" userId="69ea0c48-db79-4aab-9945-cb6d69b3abe9" providerId="ADAL" clId="{1439F9E7-F1FC-43D3-9F18-6149E62CB8F8}" dt="2022-06-28T17:00:30.629" v="265" actId="1076"/>
          <ac:spMkLst>
            <pc:docMk/>
            <pc:sldMk cId="855137538" sldId="256"/>
            <ac:spMk id="9" creationId="{CEB60AD1-0FA5-6CF1-FEEF-C9E726E34899}"/>
          </ac:spMkLst>
        </pc:spChg>
        <pc:spChg chg="add mod">
          <ac:chgData name="WENDY UMAÑA HERRERA" userId="69ea0c48-db79-4aab-9945-cb6d69b3abe9" providerId="ADAL" clId="{1439F9E7-F1FC-43D3-9F18-6149E62CB8F8}" dt="2022-06-28T17:01:26.998" v="290" actId="1076"/>
          <ac:spMkLst>
            <pc:docMk/>
            <pc:sldMk cId="855137538" sldId="256"/>
            <ac:spMk id="10" creationId="{A36FA96F-ADC3-5B39-98FD-FB5632595C1D}"/>
          </ac:spMkLst>
        </pc:spChg>
        <pc:spChg chg="add del">
          <ac:chgData name="WENDY UMAÑA HERRERA" userId="69ea0c48-db79-4aab-9945-cb6d69b3abe9" providerId="ADAL" clId="{1439F9E7-F1FC-43D3-9F18-6149E62CB8F8}" dt="2022-06-28T16:52:59.025" v="68" actId="26606"/>
          <ac:spMkLst>
            <pc:docMk/>
            <pc:sldMk cId="855137538" sldId="256"/>
            <ac:spMk id="13" creationId="{16F9E488-0718-4E1E-9D12-26779F606252}"/>
          </ac:spMkLst>
        </pc:spChg>
        <pc:spChg chg="add del">
          <ac:chgData name="WENDY UMAÑA HERRERA" userId="69ea0c48-db79-4aab-9945-cb6d69b3abe9" providerId="ADAL" clId="{1439F9E7-F1FC-43D3-9F18-6149E62CB8F8}" dt="2022-06-28T16:52:59.025" v="68" actId="26606"/>
          <ac:spMkLst>
            <pc:docMk/>
            <pc:sldMk cId="855137538" sldId="256"/>
            <ac:spMk id="19" creationId="{FA6F8ABB-6C5D-4349-9E1B-198D1ABFA804}"/>
          </ac:spMkLst>
        </pc:spChg>
        <pc:spChg chg="add del">
          <ac:chgData name="WENDY UMAÑA HERRERA" userId="69ea0c48-db79-4aab-9945-cb6d69b3abe9" providerId="ADAL" clId="{1439F9E7-F1FC-43D3-9F18-6149E62CB8F8}" dt="2022-06-28T16:52:59.025" v="68" actId="26606"/>
          <ac:spMkLst>
            <pc:docMk/>
            <pc:sldMk cId="855137538" sldId="256"/>
            <ac:spMk id="21" creationId="{E4B9AB89-BA23-4985-97B3-EB677E496335}"/>
          </ac:spMkLst>
        </pc:spChg>
        <pc:spChg chg="add del">
          <ac:chgData name="WENDY UMAÑA HERRERA" userId="69ea0c48-db79-4aab-9945-cb6d69b3abe9" providerId="ADAL" clId="{1439F9E7-F1FC-43D3-9F18-6149E62CB8F8}" dt="2022-06-28T16:52:59.025" v="68" actId="26606"/>
          <ac:spMkLst>
            <pc:docMk/>
            <pc:sldMk cId="855137538" sldId="256"/>
            <ac:spMk id="23" creationId="{36FC9198-E7C0-476E-AEEA-E406CF307507}"/>
          </ac:spMkLst>
        </pc:spChg>
        <pc:spChg chg="add del mod">
          <ac:chgData name="WENDY UMAÑA HERRERA" userId="69ea0c48-db79-4aab-9945-cb6d69b3abe9" providerId="ADAL" clId="{1439F9E7-F1FC-43D3-9F18-6149E62CB8F8}" dt="2022-06-28T17:00:07.402" v="261"/>
          <ac:spMkLst>
            <pc:docMk/>
            <pc:sldMk cId="855137538" sldId="256"/>
            <ac:spMk id="25" creationId="{43A31D32-8FDC-4460-8FFC-3D1953DFF9C0}"/>
          </ac:spMkLst>
        </pc:spChg>
        <pc:spChg chg="add del mod">
          <ac:chgData name="WENDY UMAÑA HERRERA" userId="69ea0c48-db79-4aab-9945-cb6d69b3abe9" providerId="ADAL" clId="{1439F9E7-F1FC-43D3-9F18-6149E62CB8F8}" dt="2022-06-28T17:00:07.402" v="261"/>
          <ac:spMkLst>
            <pc:docMk/>
            <pc:sldMk cId="855137538" sldId="256"/>
            <ac:spMk id="26" creationId="{EFAFD495-80A2-495C-84A0-D2AE1ECEC491}"/>
          </ac:spMkLst>
        </pc:spChg>
        <pc:spChg chg="add del mod">
          <ac:chgData name="WENDY UMAÑA HERRERA" userId="69ea0c48-db79-4aab-9945-cb6d69b3abe9" providerId="ADAL" clId="{1439F9E7-F1FC-43D3-9F18-6149E62CB8F8}" dt="2022-06-28T17:00:07.402" v="261"/>
          <ac:spMkLst>
            <pc:docMk/>
            <pc:sldMk cId="855137538" sldId="256"/>
            <ac:spMk id="27" creationId="{BF7E1D97-432A-47D5-AE33-17BB811BB73F}"/>
          </ac:spMkLst>
        </pc:spChg>
        <pc:grpChg chg="add del">
          <ac:chgData name="WENDY UMAÑA HERRERA" userId="69ea0c48-db79-4aab-9945-cb6d69b3abe9" providerId="ADAL" clId="{1439F9E7-F1FC-43D3-9F18-6149E62CB8F8}" dt="2022-06-28T16:52:59.025" v="68" actId="26606"/>
          <ac:grpSpMkLst>
            <pc:docMk/>
            <pc:sldMk cId="855137538" sldId="256"/>
            <ac:grpSpMk id="15" creationId="{5CA4BCD1-F813-4A68-8727-7A3DE67AC57F}"/>
          </ac:grpSpMkLst>
        </pc:grpChg>
        <pc:picChg chg="add del mod ord">
          <ac:chgData name="WENDY UMAÑA HERRERA" userId="69ea0c48-db79-4aab-9945-cb6d69b3abe9" providerId="ADAL" clId="{1439F9E7-F1FC-43D3-9F18-6149E62CB8F8}" dt="2022-06-28T17:44:10.585" v="302" actId="21"/>
          <ac:picMkLst>
            <pc:docMk/>
            <pc:sldMk cId="855137538" sldId="256"/>
            <ac:picMk id="4" creationId="{44DB729D-E438-FC0C-F215-193AA8E80651}"/>
          </ac:picMkLst>
        </pc:picChg>
        <pc:picChg chg="add del mod ord">
          <ac:chgData name="WENDY UMAÑA HERRERA" userId="69ea0c48-db79-4aab-9945-cb6d69b3abe9" providerId="ADAL" clId="{1439F9E7-F1FC-43D3-9F18-6149E62CB8F8}" dt="2022-06-28T17:44:12.825" v="303" actId="21"/>
          <ac:picMkLst>
            <pc:docMk/>
            <pc:sldMk cId="855137538" sldId="256"/>
            <ac:picMk id="5" creationId="{F9853736-16C3-F326-3AEE-885A5C210DC0}"/>
          </ac:picMkLst>
        </pc:picChg>
        <pc:picChg chg="add mod">
          <ac:chgData name="WENDY UMAÑA HERRERA" userId="69ea0c48-db79-4aab-9945-cb6d69b3abe9" providerId="ADAL" clId="{1439F9E7-F1FC-43D3-9F18-6149E62CB8F8}" dt="2022-06-28T17:44:31.822" v="308" actId="1076"/>
          <ac:picMkLst>
            <pc:docMk/>
            <pc:sldMk cId="855137538" sldId="256"/>
            <ac:picMk id="7" creationId="{85644086-E045-0BB8-0AA6-2B6C5F612AED}"/>
          </ac:picMkLst>
        </pc:picChg>
        <pc:picChg chg="add mod ord">
          <ac:chgData name="WENDY UMAÑA HERRERA" userId="69ea0c48-db79-4aab-9945-cb6d69b3abe9" providerId="ADAL" clId="{1439F9E7-F1FC-43D3-9F18-6149E62CB8F8}" dt="2022-06-28T17:00:50.429" v="266" actId="1076"/>
          <ac:picMkLst>
            <pc:docMk/>
            <pc:sldMk cId="855137538" sldId="256"/>
            <ac:picMk id="8" creationId="{E3B0FBED-FB37-FD01-8960-CBD219575D2D}"/>
          </ac:picMkLst>
        </pc:picChg>
        <pc:picChg chg="add mod">
          <ac:chgData name="WENDY UMAÑA HERRERA" userId="69ea0c48-db79-4aab-9945-cb6d69b3abe9" providerId="ADAL" clId="{1439F9E7-F1FC-43D3-9F18-6149E62CB8F8}" dt="2022-06-28T17:44:33.975" v="309" actId="1076"/>
          <ac:picMkLst>
            <pc:docMk/>
            <pc:sldMk cId="855137538" sldId="256"/>
            <ac:picMk id="11" creationId="{3AC8A8D8-3BCF-71EC-938D-F675A3A6BF34}"/>
          </ac:picMkLst>
        </pc:picChg>
      </pc:sldChg>
      <pc:sldMasterChg chg="modSp modSldLayout">
        <pc:chgData name="WENDY UMAÑA HERRERA" userId="69ea0c48-db79-4aab-9945-cb6d69b3abe9" providerId="ADAL" clId="{1439F9E7-F1FC-43D3-9F18-6149E62CB8F8}" dt="2022-06-28T17:00:07.402" v="261"/>
        <pc:sldMasterMkLst>
          <pc:docMk/>
          <pc:sldMasterMk cId="1846974508" sldId="2147483648"/>
        </pc:sldMasterMkLst>
        <pc:spChg chg="mod">
          <ac:chgData name="WENDY UMAÑA HERRERA" userId="69ea0c48-db79-4aab-9945-cb6d69b3abe9" providerId="ADAL" clId="{1439F9E7-F1FC-43D3-9F18-6149E62CB8F8}" dt="2022-06-28T17:00:07.402" v="261"/>
          <ac:spMkLst>
            <pc:docMk/>
            <pc:sldMasterMk cId="1846974508" sldId="2147483648"/>
            <ac:spMk id="2" creationId="{773126AF-55B1-9220-8147-284703168A3D}"/>
          </ac:spMkLst>
        </pc:spChg>
        <pc:spChg chg="mod">
          <ac:chgData name="WENDY UMAÑA HERRERA" userId="69ea0c48-db79-4aab-9945-cb6d69b3abe9" providerId="ADAL" clId="{1439F9E7-F1FC-43D3-9F18-6149E62CB8F8}" dt="2022-06-28T17:00:07.402" v="261"/>
          <ac:spMkLst>
            <pc:docMk/>
            <pc:sldMasterMk cId="1846974508" sldId="2147483648"/>
            <ac:spMk id="3" creationId="{679BCEBD-68A7-4BFC-6224-552CE2B277DA}"/>
          </ac:spMkLst>
        </pc:spChg>
        <pc:spChg chg="mod">
          <ac:chgData name="WENDY UMAÑA HERRERA" userId="69ea0c48-db79-4aab-9945-cb6d69b3abe9" providerId="ADAL" clId="{1439F9E7-F1FC-43D3-9F18-6149E62CB8F8}" dt="2022-06-28T17:00:07.402" v="261"/>
          <ac:spMkLst>
            <pc:docMk/>
            <pc:sldMasterMk cId="1846974508" sldId="2147483648"/>
            <ac:spMk id="4" creationId="{6ED448C7-BA3D-72D2-A66D-C547E66A97B3}"/>
          </ac:spMkLst>
        </pc:spChg>
        <pc:spChg chg="mod">
          <ac:chgData name="WENDY UMAÑA HERRERA" userId="69ea0c48-db79-4aab-9945-cb6d69b3abe9" providerId="ADAL" clId="{1439F9E7-F1FC-43D3-9F18-6149E62CB8F8}" dt="2022-06-28T17:00:07.402" v="261"/>
          <ac:spMkLst>
            <pc:docMk/>
            <pc:sldMasterMk cId="1846974508" sldId="2147483648"/>
            <ac:spMk id="5" creationId="{68C0CA7E-B89A-034F-AB3B-504D20AE15A9}"/>
          </ac:spMkLst>
        </pc:spChg>
        <pc:spChg chg="mod">
          <ac:chgData name="WENDY UMAÑA HERRERA" userId="69ea0c48-db79-4aab-9945-cb6d69b3abe9" providerId="ADAL" clId="{1439F9E7-F1FC-43D3-9F18-6149E62CB8F8}" dt="2022-06-28T17:00:07.402" v="261"/>
          <ac:spMkLst>
            <pc:docMk/>
            <pc:sldMasterMk cId="1846974508" sldId="2147483648"/>
            <ac:spMk id="6" creationId="{D82792F6-6DC8-1A96-49E5-ECA7936BF393}"/>
          </ac:spMkLst>
        </pc:sp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4229694755" sldId="2147483649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4229694755" sldId="2147483649"/>
              <ac:spMk id="2" creationId="{569D771E-5800-70A9-7E58-863D2D925D5F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4229694755" sldId="2147483649"/>
              <ac:spMk id="3" creationId="{4BC79AD8-11AE-5689-AFED-053B04DEDBFA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120972820" sldId="2147483651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20972820" sldId="2147483651"/>
              <ac:spMk id="2" creationId="{3379BB76-A9CE-4DF8-3E52-1B673E09DFEB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20972820" sldId="2147483651"/>
              <ac:spMk id="3" creationId="{AEC5227F-9DDB-B5B5-1BA3-7E9E00D1FA79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2307436617" sldId="2147483652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2307436617" sldId="2147483652"/>
              <ac:spMk id="3" creationId="{9874FF2E-1601-2BAC-079F-1B53487CE053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2307436617" sldId="2147483652"/>
              <ac:spMk id="4" creationId="{B98B79DF-9F26-2C9C-8162-8C7BAC32B933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1560013195" sldId="2147483653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560013195" sldId="2147483653"/>
              <ac:spMk id="2" creationId="{8DD02D0B-D1E5-558B-4AA6-8B7B8C3512FB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560013195" sldId="2147483653"/>
              <ac:spMk id="3" creationId="{967D1A01-8A83-95DD-FD46-B5BE9E787D71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560013195" sldId="2147483653"/>
              <ac:spMk id="4" creationId="{F03D6E58-F90E-5EB8-0CE8-29E34FF8251E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560013195" sldId="2147483653"/>
              <ac:spMk id="5" creationId="{5BAE66C1-EC4F-A558-413A-4D594B1F0F56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1560013195" sldId="2147483653"/>
              <ac:spMk id="6" creationId="{54A96A82-09FF-9097-D988-D11F218B1F23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694473775" sldId="2147483656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694473775" sldId="2147483656"/>
              <ac:spMk id="2" creationId="{4AABB6D8-B05B-33F1-0202-435B399B4204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694473775" sldId="2147483656"/>
              <ac:spMk id="3" creationId="{6040EAD8-7A99-9035-08ED-0542E12BEBE9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694473775" sldId="2147483656"/>
              <ac:spMk id="4" creationId="{80B48E2F-B102-8B81-074D-3A7924134DF7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2637575883" sldId="2147483657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2637575883" sldId="2147483657"/>
              <ac:spMk id="2" creationId="{5A1BA220-98E0-B17F-6488-9CC4B87C6477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2637575883" sldId="2147483657"/>
              <ac:spMk id="3" creationId="{8B45E481-092F-1A01-9F83-4DBB16162CCD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2637575883" sldId="2147483657"/>
              <ac:spMk id="4" creationId="{AA42C7BE-FBF0-BFB5-BCEA-E1B72DA2E77F}"/>
            </ac:spMkLst>
          </pc:spChg>
        </pc:sldLayoutChg>
        <pc:sldLayoutChg chg="modSp">
          <pc:chgData name="WENDY UMAÑA HERRERA" userId="69ea0c48-db79-4aab-9945-cb6d69b3abe9" providerId="ADAL" clId="{1439F9E7-F1FC-43D3-9F18-6149E62CB8F8}" dt="2022-06-28T17:00:07.402" v="261"/>
          <pc:sldLayoutMkLst>
            <pc:docMk/>
            <pc:sldMasterMk cId="1846974508" sldId="2147483648"/>
            <pc:sldLayoutMk cId="486301650" sldId="2147483659"/>
          </pc:sldLayoutMkLst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486301650" sldId="2147483659"/>
              <ac:spMk id="2" creationId="{84F257A2-A537-7E0C-1073-3638945184CE}"/>
            </ac:spMkLst>
          </pc:spChg>
          <pc:spChg chg="mod">
            <ac:chgData name="WENDY UMAÑA HERRERA" userId="69ea0c48-db79-4aab-9945-cb6d69b3abe9" providerId="ADAL" clId="{1439F9E7-F1FC-43D3-9F18-6149E62CB8F8}" dt="2022-06-28T17:00:07.402" v="261"/>
            <ac:spMkLst>
              <pc:docMk/>
              <pc:sldMasterMk cId="1846974508" sldId="2147483648"/>
              <pc:sldLayoutMk cId="486301650" sldId="2147483659"/>
              <ac:spMk id="3" creationId="{B3F880E3-BF99-D734-9F90-BA152926C1FE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28/6/2022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108" y="2168954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7200" dirty="0"/>
              <a:t>Alcohol 70%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6993" y="1057166"/>
            <a:ext cx="5160999" cy="834455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2200" dirty="0" err="1"/>
              <a:t>Líquido</a:t>
            </a:r>
            <a:r>
              <a:rPr lang="en-US" sz="2200" dirty="0"/>
              <a:t> y </a:t>
            </a:r>
            <a:r>
              <a:rPr lang="en-US" sz="2200" dirty="0" err="1"/>
              <a:t>vapores</a:t>
            </a:r>
            <a:r>
              <a:rPr lang="en-US" sz="2200" dirty="0"/>
              <a:t> </a:t>
            </a:r>
            <a:r>
              <a:rPr lang="en-US" sz="2200" dirty="0" err="1"/>
              <a:t>muy</a:t>
            </a:r>
            <a:r>
              <a:rPr lang="en-US" sz="2200" dirty="0"/>
              <a:t> </a:t>
            </a:r>
            <a:r>
              <a:rPr lang="en-US" sz="2200" dirty="0" err="1"/>
              <a:t>inflamables</a:t>
            </a:r>
            <a:r>
              <a:rPr lang="en-US" sz="2200" dirty="0"/>
              <a:t>. </a:t>
            </a:r>
          </a:p>
          <a:p>
            <a:pPr algn="l"/>
            <a:r>
              <a:rPr lang="en-US" sz="2200" dirty="0" err="1"/>
              <a:t>Provoca</a:t>
            </a:r>
            <a:r>
              <a:rPr lang="en-US" sz="2200" dirty="0"/>
              <a:t> </a:t>
            </a:r>
            <a:r>
              <a:rPr lang="en-US" sz="2200" dirty="0" err="1"/>
              <a:t>irritación</a:t>
            </a:r>
            <a:r>
              <a:rPr lang="en-US" sz="2200" dirty="0"/>
              <a:t> ocular grave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246686" y="472391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CR" sz="3200" dirty="0"/>
              <a:t>PELIGRO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373418" y="1715335"/>
            <a:ext cx="518715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s-CR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Mantener alejado de fuentes de calor, chispas, llama abierta o superficies calientes. – No fumar.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Mantener el recipiente cerrado herméticamente.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incendio: Utilizar agua en grandes cantidades para apagarlo.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Aclarar cuidadosamente con agua durante varios minutos. Quitar las lentes de contacto, si lleva y resulta fácil. Seguir aclarando.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Si persiste la irritación ocular: Consultar a un médico.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Almacenar en un lugar bien ventilado. Mantener en lugar fresco. </a:t>
            </a:r>
          </a:p>
          <a:p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Para eliminar el contenido enviar un correo a regencia.química@una.cr</a:t>
            </a:r>
            <a:endParaRPr lang="es-CR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39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Fecha de empaque: </a:t>
            </a:r>
          </a:p>
          <a:p>
            <a:endParaRPr lang="es-CR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5644086-E045-0BB8-0AA6-2B6C5F612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606" y="3744988"/>
            <a:ext cx="1554615" cy="156071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AC8A8D8-3BCF-71EC-938D-F675A3A6B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027" y="3721256"/>
            <a:ext cx="1609483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125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Alcohol 70%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WENDY UMAÑA HERRERA</cp:lastModifiedBy>
  <cp:revision>2</cp:revision>
  <dcterms:created xsi:type="dcterms:W3CDTF">2022-06-28T16:00:29Z</dcterms:created>
  <dcterms:modified xsi:type="dcterms:W3CDTF">2022-06-28T17:44:35Z</dcterms:modified>
</cp:coreProperties>
</file>