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39F9E7-F1FC-43D3-9F18-6149E62CB8F8}" v="10" dt="2022-06-28T17:44:05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D771E-5800-70A9-7E58-863D2D925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79AD8-11AE-5689-AFED-053B04DED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2AC31A-E953-459A-451E-C2E3864E2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1DACE2-7AE9-340A-8963-35208BB0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8A989-AFF6-350B-57A4-CAC3E435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969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3C12B9-5F03-709C-C07C-6A42C435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1A57DD-FEC9-2629-8F93-C4EF38AE6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3FDAF3-C0B0-9BB3-AA42-0E1B22315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B93F0-DE13-5E41-743D-15392FA4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08AB85-B82F-E8A3-035B-FDF2FF8E1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463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F257A2-A537-7E0C-1073-363894518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F880E3-BF99-D734-9F90-BA152926C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6563B8-07CD-10A5-E059-E5437058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4EEE26-7BD1-3981-7374-C9984666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4C6CC-379F-AB21-04F1-9BE6F5BA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63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6BF74-563F-86BB-FA1D-1AFF02C3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792C9F-08CC-2DCC-1AD4-38BA539A1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9065F0-3F43-3A8D-6739-56DE0539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B42752-12A2-C31A-AEE0-5A3770A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15DE7D-270D-A5D6-CF80-9F167A76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30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9BB76-A9CE-4DF8-3E52-1B673E09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227F-9DDB-B5B5-1BA3-7E9E00D1F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80F4FD-72B8-AB7C-EFDB-1C2C5397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F29DC-BC78-9CE4-233D-FA2BA04E6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8D350E-0DAF-C495-4B77-8921CF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097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758F6-1A4C-0CF8-94CB-89306B1B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74FF2E-1601-2BAC-079F-1B53487CE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8B79DF-9F26-2C9C-8162-8C7BAC32B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485C37-5BCA-551D-0C84-376A3D52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B07383-0323-65A0-B6DB-0E8C3F5A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F6B0B9-8011-F3BC-D17D-3529A7E7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743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D02D0B-D1E5-558B-4AA6-8B7B8C35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67D1A01-8A83-95DD-FD46-B5BE9E787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3D6E58-F90E-5EB8-0CE8-29E34FF82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BAE66C1-EC4F-A558-413A-4D594B1F0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A96A82-09FF-9097-D988-D11F218B1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1393A2F-40D7-420D-5F6F-D3F0AA5E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BAADF5-3949-3FCD-BE41-57EE1DF7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EA2EF0-EE2F-D2B1-1C21-9E46D3A1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600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A3C0F-57CC-41FD-2F0B-5EC5FC71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B94B10-5FF5-08C1-8CE9-9C8DFA566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ADE76A-816C-0363-78DD-10103A49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D9A466F-3627-1F3B-058E-1FD4CDCA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269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F3F3FC-8B5E-E83D-AA81-C79080E8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D243E8-AEA2-5D71-3DD6-4B0A32422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86C32D-6AF8-EF06-DF66-549F6894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48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BB6D8-B05B-33F1-0202-435B399B4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40EAD8-7A99-9035-08ED-0542E12BE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48E2F-B102-8B81-074D-3A7924134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0ACF41-E584-68A5-AE6E-89CDCCF7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0E84DC-21BE-6E22-F1F8-2518AF7B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25FFAE-2DDF-9B5C-3E83-8069DEDD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9447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1BA220-98E0-B17F-6488-9CC4B87C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45E481-092F-1A01-9F83-4DBB16162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42C7BE-FBF0-BFB5-BCEA-E1B72DA2E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0E7805-DDE7-A0A2-13C5-655728FA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C07572-EC23-1E9B-5E8D-6BAD22D6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11DA88-8032-E9DB-F7FB-8771B553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3757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73126AF-55B1-9220-8147-28470316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9BCEBD-68A7-4BFC-6224-552CE2B27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D448C7-BA3D-72D2-A66D-C547E66A9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0C39-C6AE-47B9-8FD7-FAB83AD9CA5E}" type="datetimeFigureOut">
              <a:rPr lang="es-CR" smtClean="0"/>
              <a:t>21/11/2024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C0CA7E-B89A-034F-AB3B-504D20AE1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2792F6-6DC8-1A96-49E5-ECA7936BF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697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:a16="http://schemas.microsoft.com/office/drawing/2014/main" id="{43A31D32-8FDC-4460-8FFC-3D1953DFF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EFAFD495-80A2-495C-84A0-D2AE1ECEC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1"/>
            <a:ext cx="722376" cy="5071111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3B0FBED-FB37-FD01-8960-CBD21957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71" y="59900"/>
            <a:ext cx="2565071" cy="1378727"/>
          </a:xfrm>
          <a:prstGeom prst="rect">
            <a:avLst/>
          </a:prstGeom>
        </p:spPr>
      </p:pic>
      <p:sp>
        <p:nvSpPr>
          <p:cNvPr id="27" name="Rectangle 16">
            <a:extLst>
              <a:ext uri="{FF2B5EF4-FFF2-40B4-BE49-F238E27FC236}">
                <a16:creationId xmlns:a16="http://schemas.microsoft.com/office/drawing/2014/main" id="{BF7E1D97-432A-47D5-AE33-17BB811B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12" y="891541"/>
            <a:ext cx="6097589" cy="5071111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F31D4-CB2F-C87D-18BA-48FAC0DD0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108" y="2168954"/>
            <a:ext cx="5160997" cy="96779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7200" dirty="0" err="1"/>
              <a:t>Desinfectante</a:t>
            </a:r>
            <a:endParaRPr lang="en-US" sz="7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6106C7-8993-9C8E-2DA8-287BC281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6993" y="1057166"/>
            <a:ext cx="5160999" cy="834455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2200" dirty="0" err="1"/>
              <a:t>Puede</a:t>
            </a:r>
            <a:r>
              <a:rPr lang="en-US" sz="2200" dirty="0"/>
              <a:t> </a:t>
            </a:r>
            <a:r>
              <a:rPr lang="en-US" sz="2200" dirty="0" err="1"/>
              <a:t>producir</a:t>
            </a:r>
            <a:r>
              <a:rPr lang="en-US" sz="2200" dirty="0"/>
              <a:t> </a:t>
            </a:r>
            <a:r>
              <a:rPr lang="en-US" sz="2200" dirty="0" err="1"/>
              <a:t>ligera</a:t>
            </a:r>
            <a:r>
              <a:rPr lang="en-US" sz="2200" dirty="0"/>
              <a:t> </a:t>
            </a:r>
            <a:r>
              <a:rPr lang="en-US" sz="2200" dirty="0" err="1"/>
              <a:t>irritación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los</a:t>
            </a:r>
            <a:r>
              <a:rPr lang="en-US" sz="2200" dirty="0"/>
              <a:t> ojos.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097601-D3B2-8FD4-B9E7-3F0D31A5CE6D}"/>
              </a:ext>
            </a:extLst>
          </p:cNvPr>
          <p:cNvSpPr txBox="1"/>
          <p:nvPr/>
        </p:nvSpPr>
        <p:spPr>
          <a:xfrm flipH="1">
            <a:off x="6246686" y="472391"/>
            <a:ext cx="20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3200" dirty="0"/>
              <a:t>A</a:t>
            </a:r>
            <a:r>
              <a:rPr lang="es-CR" sz="3200" dirty="0"/>
              <a:t>TENCIÓN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B60AD1-0FA5-6CF1-FEEF-C9E726E34899}"/>
              </a:ext>
            </a:extLst>
          </p:cNvPr>
          <p:cNvSpPr txBox="1"/>
          <p:nvPr/>
        </p:nvSpPr>
        <p:spPr>
          <a:xfrm>
            <a:off x="6373418" y="1715335"/>
            <a:ext cx="51871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s-CR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CONTACTO CON LOS OJOS: Enjuague por 15 minutos con abundante agua. Si la irritación persiste consulte a su médico.</a:t>
            </a:r>
          </a:p>
          <a:p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INGESTIÓN: tomar leche, consulte a su médico de forma inmediata.</a:t>
            </a:r>
          </a:p>
          <a:p>
            <a:endParaRPr lang="es-ES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intoxicación aporte la etiqueta original en el centro médico más cercano o llame al Centro Nacional de Intoxicaciones 2223-1028 o al 911.</a:t>
            </a:r>
            <a:endParaRPr lang="es-C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6FA96F-ADC3-5B39-98FD-FB5632595C1D}"/>
              </a:ext>
            </a:extLst>
          </p:cNvPr>
          <p:cNvSpPr txBox="1"/>
          <p:nvPr/>
        </p:nvSpPr>
        <p:spPr>
          <a:xfrm>
            <a:off x="177779" y="6204253"/>
            <a:ext cx="2976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Fabricante: Tecnológica Nova </a:t>
            </a:r>
          </a:p>
          <a:p>
            <a:endParaRPr lang="es-C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2DAC1EA-57BD-2F0A-951D-1B1124B0A45D}"/>
              </a:ext>
            </a:extLst>
          </p:cNvPr>
          <p:cNvSpPr txBox="1">
            <a:spLocks/>
          </p:cNvSpPr>
          <p:nvPr/>
        </p:nvSpPr>
        <p:spPr>
          <a:xfrm>
            <a:off x="870202" y="3237360"/>
            <a:ext cx="5160997" cy="9677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Nueva Era</a:t>
            </a:r>
          </a:p>
        </p:txBody>
      </p:sp>
    </p:spTree>
    <p:extLst>
      <p:ext uri="{BB962C8B-B14F-4D97-AF65-F5344CB8AC3E}">
        <p14:creationId xmlns:p14="http://schemas.microsoft.com/office/powerpoint/2010/main" val="855137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84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Tema de Office</vt:lpstr>
      <vt:lpstr>Desinfectante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UMAÑA HERRERA</dc:creator>
  <cp:lastModifiedBy>NATALIA RODRIGUEZ  GONZALEZ</cp:lastModifiedBy>
  <cp:revision>3</cp:revision>
  <dcterms:created xsi:type="dcterms:W3CDTF">2022-06-28T16:00:29Z</dcterms:created>
  <dcterms:modified xsi:type="dcterms:W3CDTF">2024-11-21T13:48:29Z</dcterms:modified>
</cp:coreProperties>
</file>