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RODRIGUEZ  GONZALEZ" userId="96c1a478-6e5a-4d0c-8a78-40bbffbd6898" providerId="ADAL" clId="{B7CE810C-07DF-47FE-9EB5-AE732F766CB1}"/>
    <pc:docChg chg="custSel modSld">
      <pc:chgData name="NATALIA RODRIGUEZ  GONZALEZ" userId="96c1a478-6e5a-4d0c-8a78-40bbffbd6898" providerId="ADAL" clId="{B7CE810C-07DF-47FE-9EB5-AE732F766CB1}" dt="2024-11-22T20:38:13.205" v="343" actId="20577"/>
      <pc:docMkLst>
        <pc:docMk/>
      </pc:docMkLst>
      <pc:sldChg chg="delSp modSp mod">
        <pc:chgData name="NATALIA RODRIGUEZ  GONZALEZ" userId="96c1a478-6e5a-4d0c-8a78-40bbffbd6898" providerId="ADAL" clId="{B7CE810C-07DF-47FE-9EB5-AE732F766CB1}" dt="2024-11-22T20:38:13.205" v="343" actId="20577"/>
        <pc:sldMkLst>
          <pc:docMk/>
          <pc:sldMk cId="855137538" sldId="256"/>
        </pc:sldMkLst>
        <pc:spChg chg="mod">
          <ac:chgData name="NATALIA RODRIGUEZ  GONZALEZ" userId="96c1a478-6e5a-4d0c-8a78-40bbffbd6898" providerId="ADAL" clId="{B7CE810C-07DF-47FE-9EB5-AE732F766CB1}" dt="2024-11-22T20:32:40.729" v="34" actId="1076"/>
          <ac:spMkLst>
            <pc:docMk/>
            <pc:sldMk cId="855137538" sldId="256"/>
            <ac:spMk id="2" creationId="{E55F31D4-CB2F-C87D-18BA-48FAC0DD0EB0}"/>
          </ac:spMkLst>
        </pc:spChg>
        <pc:spChg chg="mod">
          <ac:chgData name="NATALIA RODRIGUEZ  GONZALEZ" userId="96c1a478-6e5a-4d0c-8a78-40bbffbd6898" providerId="ADAL" clId="{B7CE810C-07DF-47FE-9EB5-AE732F766CB1}" dt="2024-11-22T20:37:07.024" v="223" actId="20577"/>
          <ac:spMkLst>
            <pc:docMk/>
            <pc:sldMk cId="855137538" sldId="256"/>
            <ac:spMk id="3" creationId="{136106C7-8993-9C8E-2DA8-287BC28194EE}"/>
          </ac:spMkLst>
        </pc:spChg>
        <pc:spChg chg="mod">
          <ac:chgData name="NATALIA RODRIGUEZ  GONZALEZ" userId="96c1a478-6e5a-4d0c-8a78-40bbffbd6898" providerId="ADAL" clId="{B7CE810C-07DF-47FE-9EB5-AE732F766CB1}" dt="2024-11-22T20:32:52.247" v="51" actId="1076"/>
          <ac:spMkLst>
            <pc:docMk/>
            <pc:sldMk cId="855137538" sldId="256"/>
            <ac:spMk id="6" creationId="{DB097601-D3B2-8FD4-B9E7-3F0D31A5CE6D}"/>
          </ac:spMkLst>
        </pc:spChg>
        <pc:spChg chg="mod">
          <ac:chgData name="NATALIA RODRIGUEZ  GONZALEZ" userId="96c1a478-6e5a-4d0c-8a78-40bbffbd6898" providerId="ADAL" clId="{B7CE810C-07DF-47FE-9EB5-AE732F766CB1}" dt="2024-11-22T20:38:13.205" v="343" actId="20577"/>
          <ac:spMkLst>
            <pc:docMk/>
            <pc:sldMk cId="855137538" sldId="256"/>
            <ac:spMk id="9" creationId="{CEB60AD1-0FA5-6CF1-FEEF-C9E726E34899}"/>
          </ac:spMkLst>
        </pc:spChg>
        <pc:spChg chg="mod">
          <ac:chgData name="NATALIA RODRIGUEZ  GONZALEZ" userId="96c1a478-6e5a-4d0c-8a78-40bbffbd6898" providerId="ADAL" clId="{B7CE810C-07DF-47FE-9EB5-AE732F766CB1}" dt="2024-11-22T20:32:07.594" v="30" actId="20577"/>
          <ac:spMkLst>
            <pc:docMk/>
            <pc:sldMk cId="855137538" sldId="256"/>
            <ac:spMk id="10" creationId="{A36FA96F-ADC3-5B39-98FD-FB5632595C1D}"/>
          </ac:spMkLst>
        </pc:spChg>
        <pc:picChg chg="del">
          <ac:chgData name="NATALIA RODRIGUEZ  GONZALEZ" userId="96c1a478-6e5a-4d0c-8a78-40bbffbd6898" providerId="ADAL" clId="{B7CE810C-07DF-47FE-9EB5-AE732F766CB1}" dt="2024-11-22T20:32:10.459" v="31" actId="478"/>
          <ac:picMkLst>
            <pc:docMk/>
            <pc:sldMk cId="855137538" sldId="256"/>
            <ac:picMk id="11" creationId="{285D461B-F7DF-F288-F4B2-4DD100CC21BD}"/>
          </ac:picMkLst>
        </pc:picChg>
        <pc:picChg chg="del">
          <ac:chgData name="NATALIA RODRIGUEZ  GONZALEZ" userId="96c1a478-6e5a-4d0c-8a78-40bbffbd6898" providerId="ADAL" clId="{B7CE810C-07DF-47FE-9EB5-AE732F766CB1}" dt="2024-11-22T20:32:12.416" v="32" actId="478"/>
          <ac:picMkLst>
            <pc:docMk/>
            <pc:sldMk cId="855137538" sldId="256"/>
            <ac:picMk id="13" creationId="{CDA1C97A-0777-888B-F396-C520831BC410}"/>
          </ac:picMkLst>
        </pc:picChg>
        <pc:picChg chg="del">
          <ac:chgData name="NATALIA RODRIGUEZ  GONZALEZ" userId="96c1a478-6e5a-4d0c-8a78-40bbffbd6898" providerId="ADAL" clId="{B7CE810C-07DF-47FE-9EB5-AE732F766CB1}" dt="2024-11-22T20:32:35.471" v="33" actId="478"/>
          <ac:picMkLst>
            <pc:docMk/>
            <pc:sldMk cId="855137538" sldId="256"/>
            <ac:picMk id="15" creationId="{DD5CB7A2-D6AB-2B20-2AAB-6295656B62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22/11/2024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906" y="2960360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7200" dirty="0" err="1"/>
              <a:t>Detergente</a:t>
            </a:r>
            <a:r>
              <a:rPr lang="en-US" sz="7200" dirty="0"/>
              <a:t> </a:t>
            </a:r>
            <a:r>
              <a:rPr lang="en-US" sz="7200" dirty="0" err="1"/>
              <a:t>en</a:t>
            </a:r>
            <a:r>
              <a:rPr lang="en-US" sz="7200" dirty="0"/>
              <a:t> </a:t>
            </a:r>
            <a:r>
              <a:rPr lang="en-US" sz="7200" dirty="0" err="1"/>
              <a:t>polvo</a:t>
            </a:r>
            <a:endParaRPr lang="en-US" sz="7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6686" y="1531479"/>
            <a:ext cx="5160999" cy="834455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2200" dirty="0" err="1"/>
              <a:t>Puede</a:t>
            </a:r>
            <a:r>
              <a:rPr lang="en-US" sz="2200" dirty="0"/>
              <a:t> producer </a:t>
            </a:r>
            <a:r>
              <a:rPr lang="en-US" sz="2200" dirty="0" err="1"/>
              <a:t>una</a:t>
            </a:r>
            <a:r>
              <a:rPr lang="en-US" sz="2200" dirty="0"/>
              <a:t> </a:t>
            </a:r>
            <a:r>
              <a:rPr lang="en-US" sz="2200" dirty="0" err="1"/>
              <a:t>ligera</a:t>
            </a:r>
            <a:r>
              <a:rPr lang="en-US" sz="2200" dirty="0"/>
              <a:t> </a:t>
            </a:r>
            <a:r>
              <a:rPr lang="en-US" sz="2200" dirty="0" err="1"/>
              <a:t>irritación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los</a:t>
            </a:r>
            <a:r>
              <a:rPr lang="en-US" sz="2200" dirty="0"/>
              <a:t> ojos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246686" y="367117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3200" dirty="0"/>
              <a:t>ATENCIÓN</a:t>
            </a:r>
            <a:endParaRPr lang="es-CR" sz="3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178548" y="2635490"/>
            <a:ext cx="51871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Mantenga alejado de los niños. Evite el contacto directo con los ojos. No es compatible con cloro.</a:t>
            </a:r>
          </a:p>
          <a:p>
            <a:pPr algn="just"/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Enjuague con abundante agua por al menos 15 minutos. Si la irritación persiste consulte con su médico.</a:t>
            </a:r>
          </a:p>
          <a:p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INGESTIÓN: tomar leche. Consulte a su médico de </a:t>
            </a:r>
            <a:r>
              <a:rPr lang="es-ES">
                <a:solidFill>
                  <a:srgbClr val="000000"/>
                </a:solidFill>
                <a:latin typeface="Corbel" panose="020B0503020204020204" pitchFamily="34" charset="0"/>
              </a:rPr>
              <a:t>forma inmediata.</a:t>
            </a:r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intoxicación aporte la etiqueta original en el centro médico más cercano o llame al Centro Nacional de Intoxicaciones 2223-1028 o al 911.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97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Marca: Nueva Era</a:t>
            </a:r>
          </a:p>
          <a:p>
            <a:endParaRPr lang="es-C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2DAC1EA-57BD-2F0A-951D-1B1124B0A45D}"/>
              </a:ext>
            </a:extLst>
          </p:cNvPr>
          <p:cNvSpPr txBox="1">
            <a:spLocks/>
          </p:cNvSpPr>
          <p:nvPr/>
        </p:nvSpPr>
        <p:spPr>
          <a:xfrm>
            <a:off x="870202" y="3237360"/>
            <a:ext cx="5160997" cy="9677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105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Detergente en polvo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NATALIA RODRIGUEZ  GONZALEZ</cp:lastModifiedBy>
  <cp:revision>5</cp:revision>
  <dcterms:created xsi:type="dcterms:W3CDTF">2022-06-28T16:00:29Z</dcterms:created>
  <dcterms:modified xsi:type="dcterms:W3CDTF">2024-11-22T20:38:21Z</dcterms:modified>
</cp:coreProperties>
</file>