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s-C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3" d="100"/>
          <a:sy n="63" d="100"/>
        </p:scale>
        <p:origin x="804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NATALIA RODRIGUEZ  GONZALEZ" userId="96c1a478-6e5a-4d0c-8a78-40bbffbd6898" providerId="ADAL" clId="{DBDA03AD-B8D8-4A9B-91D0-E260BE205A56}"/>
    <pc:docChg chg="modSld">
      <pc:chgData name="NATALIA RODRIGUEZ  GONZALEZ" userId="96c1a478-6e5a-4d0c-8a78-40bbffbd6898" providerId="ADAL" clId="{DBDA03AD-B8D8-4A9B-91D0-E260BE205A56}" dt="2024-11-22T19:53:39.351" v="1" actId="6549"/>
      <pc:docMkLst>
        <pc:docMk/>
      </pc:docMkLst>
      <pc:sldChg chg="modSp mod">
        <pc:chgData name="NATALIA RODRIGUEZ  GONZALEZ" userId="96c1a478-6e5a-4d0c-8a78-40bbffbd6898" providerId="ADAL" clId="{DBDA03AD-B8D8-4A9B-91D0-E260BE205A56}" dt="2024-11-22T19:53:39.351" v="1" actId="6549"/>
        <pc:sldMkLst>
          <pc:docMk/>
          <pc:sldMk cId="855137538" sldId="256"/>
        </pc:sldMkLst>
        <pc:spChg chg="mod">
          <ac:chgData name="NATALIA RODRIGUEZ  GONZALEZ" userId="96c1a478-6e5a-4d0c-8a78-40bbffbd6898" providerId="ADAL" clId="{DBDA03AD-B8D8-4A9B-91D0-E260BE205A56}" dt="2024-11-22T19:53:39.351" v="1" actId="6549"/>
          <ac:spMkLst>
            <pc:docMk/>
            <pc:sldMk cId="855137538" sldId="256"/>
            <ac:spMk id="9" creationId="{CEB60AD1-0FA5-6CF1-FEEF-C9E726E34899}"/>
          </ac:spMkLst>
        </pc:spChg>
      </pc:sldChg>
    </pc:docChg>
  </pc:docChgLst>
  <pc:docChgLst>
    <pc:chgData name="NATALIA RODRIGUEZ  GONZALEZ" userId="96c1a478-6e5a-4d0c-8a78-40bbffbd6898" providerId="ADAL" clId="{9558DC3C-6574-4389-B7A3-C810012B4229}"/>
    <pc:docChg chg="modSld">
      <pc:chgData name="NATALIA RODRIGUEZ  GONZALEZ" userId="96c1a478-6e5a-4d0c-8a78-40bbffbd6898" providerId="ADAL" clId="{9558DC3C-6574-4389-B7A3-C810012B4229}" dt="2025-01-17T21:00:31.275" v="1" actId="123"/>
      <pc:docMkLst>
        <pc:docMk/>
      </pc:docMkLst>
      <pc:sldChg chg="modSp mod">
        <pc:chgData name="NATALIA RODRIGUEZ  GONZALEZ" userId="96c1a478-6e5a-4d0c-8a78-40bbffbd6898" providerId="ADAL" clId="{9558DC3C-6574-4389-B7A3-C810012B4229}" dt="2025-01-17T21:00:31.275" v="1" actId="123"/>
        <pc:sldMkLst>
          <pc:docMk/>
          <pc:sldMk cId="855137538" sldId="256"/>
        </pc:sldMkLst>
        <pc:spChg chg="mod">
          <ac:chgData name="NATALIA RODRIGUEZ  GONZALEZ" userId="96c1a478-6e5a-4d0c-8a78-40bbffbd6898" providerId="ADAL" clId="{9558DC3C-6574-4389-B7A3-C810012B4229}" dt="2025-01-17T21:00:26.172" v="0" actId="123"/>
          <ac:spMkLst>
            <pc:docMk/>
            <pc:sldMk cId="855137538" sldId="256"/>
            <ac:spMk id="3" creationId="{136106C7-8993-9C8E-2DA8-287BC28194EE}"/>
          </ac:spMkLst>
        </pc:spChg>
        <pc:spChg chg="mod">
          <ac:chgData name="NATALIA RODRIGUEZ  GONZALEZ" userId="96c1a478-6e5a-4d0c-8a78-40bbffbd6898" providerId="ADAL" clId="{9558DC3C-6574-4389-B7A3-C810012B4229}" dt="2025-01-17T21:00:31.275" v="1" actId="123"/>
          <ac:spMkLst>
            <pc:docMk/>
            <pc:sldMk cId="855137538" sldId="256"/>
            <ac:spMk id="9" creationId="{CEB60AD1-0FA5-6CF1-FEEF-C9E726E34899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69D771E-5800-70A9-7E58-863D2D925D5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R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4BC79AD8-11AE-5689-AFED-053B04DEDBF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R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512AC31A-E953-459A-451E-C2E3864E22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50C39-C6AE-47B9-8FD7-FAB83AD9CA5E}" type="datetimeFigureOut">
              <a:rPr lang="es-CR" smtClean="0"/>
              <a:t>17/1/2025</a:t>
            </a:fld>
            <a:endParaRPr lang="es-CR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D1DACE2-7AE9-340A-8963-35208BB0DB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D048A989-AFF6-350B-57A4-CAC3E435F4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689B92-AEAD-4250-BE19-9933CC244254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42296947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73C12B9-5F03-709C-C07C-6A42C43513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R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171A57DD-FEC9-2629-8F93-C4EF38AE6F8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R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753FDAF3-C0B0-9BB3-AA42-0E1B22315C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50C39-C6AE-47B9-8FD7-FAB83AD9CA5E}" type="datetimeFigureOut">
              <a:rPr lang="es-CR" smtClean="0"/>
              <a:t>17/1/2025</a:t>
            </a:fld>
            <a:endParaRPr lang="es-CR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16B93F0-DE13-5E41-743D-15392FA440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DE08AB85-B82F-E8A3-035B-FDF2FF8E1F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689B92-AEAD-4250-BE19-9933CC244254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4846356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84F257A2-A537-7E0C-1073-3638945184C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R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B3F880E3-BF99-D734-9F90-BA152926C1F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R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DF6563B8-07CD-10A5-E059-E543705816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50C39-C6AE-47B9-8FD7-FAB83AD9CA5E}" type="datetimeFigureOut">
              <a:rPr lang="es-CR" smtClean="0"/>
              <a:t>17/1/2025</a:t>
            </a:fld>
            <a:endParaRPr lang="es-CR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074EEE26-7BD1-3981-7374-C9984666C0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8DD4C6CC-379F-AB21-04F1-9BE6F5BAA9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689B92-AEAD-4250-BE19-9933CC244254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4863016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D56BF74-563F-86BB-FA1D-1AFF02C313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R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7C792C9F-08CC-2DCC-1AD4-38BA539A1A7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R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7E9065F0-3F43-3A8D-6739-56DE053910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50C39-C6AE-47B9-8FD7-FAB83AD9CA5E}" type="datetimeFigureOut">
              <a:rPr lang="es-CR" smtClean="0"/>
              <a:t>17/1/2025</a:t>
            </a:fld>
            <a:endParaRPr lang="es-CR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50B42752-12A2-C31A-AEE0-5A3770A867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B15DE7D-270D-A5D6-CF80-9F167A761F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689B92-AEAD-4250-BE19-9933CC244254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32930679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379BB76-A9CE-4DF8-3E52-1B673E09DF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R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AEC5227F-9DDB-B5B5-1BA3-7E9E00D1FA7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6580F4FD-72B8-AB7C-EFDB-1C2C5397DD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50C39-C6AE-47B9-8FD7-FAB83AD9CA5E}" type="datetimeFigureOut">
              <a:rPr lang="es-CR" smtClean="0"/>
              <a:t>17/1/2025</a:t>
            </a:fld>
            <a:endParaRPr lang="es-CR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02F29DC-BC78-9CE4-233D-FA2BA04E6F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018D350E-0DAF-C495-4B77-8921CF7070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689B92-AEAD-4250-BE19-9933CC244254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1209728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C6758F6-1A4C-0CF8-94CB-89306B1BEA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R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874FF2E-1601-2BAC-079F-1B53487CE05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R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B98B79DF-9F26-2C9C-8162-8C7BAC32B93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R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E5485C37-5BCA-551D-0C84-376A3D526D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50C39-C6AE-47B9-8FD7-FAB83AD9CA5E}" type="datetimeFigureOut">
              <a:rPr lang="es-CR" smtClean="0"/>
              <a:t>17/1/2025</a:t>
            </a:fld>
            <a:endParaRPr lang="es-CR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71B07383-0323-65A0-B6DB-0E8C3F5A3B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B5F6B0B9-8011-F3BC-D17D-3529A7E7AA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689B92-AEAD-4250-BE19-9933CC244254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23074366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DD02D0B-D1E5-558B-4AA6-8B7B8C3512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7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R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967D1A01-8A83-95DD-FD46-B5BE9E787D7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F03D6E58-F90E-5EB8-0CE8-29E34FF8251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R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5BAE66C1-EC4F-A558-413A-4D594B1F0F5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54A96A82-09FF-9097-D988-D11F218B1F2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R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C1393A2F-40D7-420D-5F6F-D3F0AA5E1A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50C39-C6AE-47B9-8FD7-FAB83AD9CA5E}" type="datetimeFigureOut">
              <a:rPr lang="es-CR" smtClean="0"/>
              <a:t>17/1/2025</a:t>
            </a:fld>
            <a:endParaRPr lang="es-CR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A6BAADF5-3949-3FCD-BE41-57EE1DF743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03EA2EF0-EE2F-D2B1-1C21-9E46D3A102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689B92-AEAD-4250-BE19-9933CC244254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15600131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6FA3C0F-57CC-41FD-2F0B-5EC5FC71E5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R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2FB94B10-5FF5-08C1-8CE9-9C8DFA5668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50C39-C6AE-47B9-8FD7-FAB83AD9CA5E}" type="datetimeFigureOut">
              <a:rPr lang="es-CR" smtClean="0"/>
              <a:t>17/1/2025</a:t>
            </a:fld>
            <a:endParaRPr lang="es-CR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76ADE76A-816C-0363-78DD-10103A491F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6D9A466F-3627-1F3B-058E-1FD4CDCAE0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689B92-AEAD-4250-BE19-9933CC244254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16926997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42F3F3FC-8B5E-E83D-AA81-C79080E8EF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50C39-C6AE-47B9-8FD7-FAB83AD9CA5E}" type="datetimeFigureOut">
              <a:rPr lang="es-CR" smtClean="0"/>
              <a:t>17/1/2025</a:t>
            </a:fld>
            <a:endParaRPr lang="es-CR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98D243E8-AEA2-5D71-3DD6-4B0A32422C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DA86C32D-6AF8-EF06-DF66-549F6894F0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689B92-AEAD-4250-BE19-9933CC244254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42048148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AABB6D8-B05B-33F1-0202-435B399B42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R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6040EAD8-7A99-9035-08ED-0542E12BEBE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R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80B48E2F-B102-8B81-074D-3A7924134DF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C80ACF41-E584-68A5-AE6E-89CDCCF753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50C39-C6AE-47B9-8FD7-FAB83AD9CA5E}" type="datetimeFigureOut">
              <a:rPr lang="es-CR" smtClean="0"/>
              <a:t>17/1/2025</a:t>
            </a:fld>
            <a:endParaRPr lang="es-CR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8F0E84DC-21BE-6E22-F1F8-2518AF7B68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3425FFAE-2DDF-9B5C-3E83-8069DEDD0B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689B92-AEAD-4250-BE19-9933CC244254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6944737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A1BA220-98E0-B17F-6488-9CC4B87C64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R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8B45E481-092F-1A01-9F83-4DBB16162CC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endParaRPr lang="es-CR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AA42C7BE-FBF0-BFB5-BCEA-E1B72DA2E77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B80E7805-DDE7-A0A2-13C5-655728FA10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50C39-C6AE-47B9-8FD7-FAB83AD9CA5E}" type="datetimeFigureOut">
              <a:rPr lang="es-CR" smtClean="0"/>
              <a:t>17/1/2025</a:t>
            </a:fld>
            <a:endParaRPr lang="es-CR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2EC07572-EC23-1E9B-5E8D-6BAD22D6AF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5711DA88-8032-E9DB-F7FB-8771B5532D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689B92-AEAD-4250-BE19-9933CC244254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26375758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773126AF-55B1-9220-8147-284703168A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R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679BCEBD-68A7-4BFC-6224-552CE2B277D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R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6ED448C7-BA3D-72D2-A66D-C547E66A97B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750C39-C6AE-47B9-8FD7-FAB83AD9CA5E}" type="datetimeFigureOut">
              <a:rPr lang="es-CR" smtClean="0"/>
              <a:t>17/1/2025</a:t>
            </a:fld>
            <a:endParaRPr lang="es-CR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68C0CA7E-B89A-034F-AB3B-504D20AE15A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R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D82792F6-6DC8-1A96-49E5-ECA7936BF39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689B92-AEAD-4250-BE19-9933CC244254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18469745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94" indent="-228594" algn="l" defTabSz="914377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8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1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0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49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R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5" name="Rectangle 12">
            <a:extLst>
              <a:ext uri="{FF2B5EF4-FFF2-40B4-BE49-F238E27FC236}">
                <a16:creationId xmlns:a16="http://schemas.microsoft.com/office/drawing/2014/main" id="{43A31D32-8FDC-4460-8FFC-3D1953DFF9C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14">
            <a:extLst>
              <a:ext uri="{FF2B5EF4-FFF2-40B4-BE49-F238E27FC236}">
                <a16:creationId xmlns:a16="http://schemas.microsoft.com/office/drawing/2014/main" id="{EFAFD495-80A2-495C-84A0-D2AE1ECEC49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891541"/>
            <a:ext cx="722376" cy="5071111"/>
          </a:xfrm>
          <a:prstGeom prst="rect">
            <a:avLst/>
          </a:prstGeom>
          <a:solidFill>
            <a:srgbClr val="4C52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Imagen 7" descr="Logotipo, nombre de la empresa&#10;&#10;Descripción generada automáticamente">
            <a:extLst>
              <a:ext uri="{FF2B5EF4-FFF2-40B4-BE49-F238E27FC236}">
                <a16:creationId xmlns:a16="http://schemas.microsoft.com/office/drawing/2014/main" id="{E3B0FBED-FB37-FD01-8960-CBD219575D2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0271" y="59900"/>
            <a:ext cx="2565071" cy="1378727"/>
          </a:xfrm>
          <a:prstGeom prst="rect">
            <a:avLst/>
          </a:prstGeom>
        </p:spPr>
      </p:pic>
      <p:sp>
        <p:nvSpPr>
          <p:cNvPr id="27" name="Rectangle 16">
            <a:extLst>
              <a:ext uri="{FF2B5EF4-FFF2-40B4-BE49-F238E27FC236}">
                <a16:creationId xmlns:a16="http://schemas.microsoft.com/office/drawing/2014/main" id="{BF7E1D97-432A-47D5-AE33-17BB811BB73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094412" y="891541"/>
            <a:ext cx="6097589" cy="5071111"/>
          </a:xfrm>
          <a:prstGeom prst="rect">
            <a:avLst/>
          </a:prstGeom>
          <a:solidFill>
            <a:schemeClr val="tx1">
              <a:lumMod val="50000"/>
              <a:lumOff val="50000"/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E55F31D4-CB2F-C87D-18BA-48FAC0DD0EB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27895" y="2134335"/>
            <a:ext cx="5160997" cy="967791"/>
          </a:xfrm>
        </p:spPr>
        <p:txBody>
          <a:bodyPr vert="horz" lIns="91440" tIns="45720" rIns="91440" bIns="45720" rtlCol="0" anchor="b">
            <a:normAutofit fontScale="90000"/>
          </a:bodyPr>
          <a:lstStyle/>
          <a:p>
            <a:r>
              <a:rPr lang="en-US" sz="7200" dirty="0" err="1"/>
              <a:t>Cloro</a:t>
            </a:r>
            <a:r>
              <a:rPr lang="en-US" sz="7200" dirty="0"/>
              <a:t> 3%</a:t>
            </a:r>
            <a:br>
              <a:rPr lang="en-US" sz="7200" dirty="0"/>
            </a:br>
            <a:r>
              <a:rPr lang="en-US" sz="3600" dirty="0"/>
              <a:t>(</a:t>
            </a:r>
            <a:r>
              <a:rPr lang="en-US" sz="3600" dirty="0" err="1"/>
              <a:t>Hipoclorito</a:t>
            </a:r>
            <a:r>
              <a:rPr lang="en-US" sz="3600" dirty="0"/>
              <a:t> de sodio)</a:t>
            </a:r>
            <a:endParaRPr lang="en-US" sz="7200" dirty="0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136106C7-8993-9C8E-2DA8-287BC28194E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246686" y="1531479"/>
            <a:ext cx="5160999" cy="834455"/>
          </a:xfrm>
        </p:spPr>
        <p:txBody>
          <a:bodyPr vert="horz" lIns="91440" tIns="45720" rIns="91440" bIns="45720" rtlCol="0">
            <a:normAutofit/>
          </a:bodyPr>
          <a:lstStyle/>
          <a:p>
            <a:pPr algn="just"/>
            <a:r>
              <a:rPr lang="en-US" sz="2200" dirty="0" err="1"/>
              <a:t>Provoca</a:t>
            </a:r>
            <a:r>
              <a:rPr lang="en-US" sz="2200" dirty="0"/>
              <a:t> </a:t>
            </a:r>
            <a:r>
              <a:rPr lang="en-US" sz="2200" dirty="0" err="1"/>
              <a:t>quemaduras</a:t>
            </a:r>
            <a:r>
              <a:rPr lang="en-US" sz="2200" dirty="0"/>
              <a:t> graves </a:t>
            </a:r>
            <a:r>
              <a:rPr lang="en-US" sz="2200" dirty="0" err="1"/>
              <a:t>en</a:t>
            </a:r>
            <a:r>
              <a:rPr lang="en-US" sz="2200" dirty="0"/>
              <a:t> la </a:t>
            </a:r>
            <a:r>
              <a:rPr lang="en-US" sz="2200" dirty="0" err="1"/>
              <a:t>piel</a:t>
            </a:r>
            <a:r>
              <a:rPr lang="en-US" sz="2200" dirty="0"/>
              <a:t> y </a:t>
            </a:r>
            <a:r>
              <a:rPr lang="en-US" sz="2200" dirty="0" err="1"/>
              <a:t>lesiones</a:t>
            </a:r>
            <a:r>
              <a:rPr lang="en-US" sz="2200" dirty="0"/>
              <a:t> </a:t>
            </a:r>
            <a:r>
              <a:rPr lang="en-US" sz="2200" dirty="0" err="1"/>
              <a:t>en</a:t>
            </a:r>
            <a:r>
              <a:rPr lang="en-US" sz="2200" dirty="0"/>
              <a:t> </a:t>
            </a:r>
            <a:r>
              <a:rPr lang="en-US" sz="2200" dirty="0" err="1"/>
              <a:t>los</a:t>
            </a:r>
            <a:r>
              <a:rPr lang="en-US" sz="2200" dirty="0"/>
              <a:t> ojos.</a:t>
            </a: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DB097601-D3B2-8FD4-B9E7-3F0D31A5CE6D}"/>
              </a:ext>
            </a:extLst>
          </p:cNvPr>
          <p:cNvSpPr txBox="1"/>
          <p:nvPr/>
        </p:nvSpPr>
        <p:spPr>
          <a:xfrm flipH="1">
            <a:off x="6246379" y="946704"/>
            <a:ext cx="20131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s-MX" sz="3200" dirty="0"/>
              <a:t>PELIGRO</a:t>
            </a:r>
            <a:endParaRPr lang="es-CR" sz="3200" dirty="0"/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CEB60AD1-0FA5-6CF1-FEEF-C9E726E34899}"/>
              </a:ext>
            </a:extLst>
          </p:cNvPr>
          <p:cNvSpPr txBox="1"/>
          <p:nvPr/>
        </p:nvSpPr>
        <p:spPr>
          <a:xfrm>
            <a:off x="6178548" y="2635490"/>
            <a:ext cx="5187155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dirty="0">
                <a:solidFill>
                  <a:srgbClr val="000000"/>
                </a:solidFill>
                <a:latin typeface="Corbel" panose="020B0503020204020204" pitchFamily="34" charset="0"/>
              </a:rPr>
              <a:t>EN CASO DE CONTACTO CON LOS OJOS: Enjuague con abundante agua. Consulte a su médico.</a:t>
            </a:r>
          </a:p>
          <a:p>
            <a:pPr algn="just"/>
            <a:endParaRPr lang="es-ES" dirty="0">
              <a:solidFill>
                <a:srgbClr val="000000"/>
              </a:solidFill>
              <a:latin typeface="Corbel" panose="020B0503020204020204" pitchFamily="34" charset="0"/>
            </a:endParaRPr>
          </a:p>
          <a:p>
            <a:pPr algn="just"/>
            <a:r>
              <a:rPr lang="es-ES" dirty="0">
                <a:solidFill>
                  <a:srgbClr val="000000"/>
                </a:solidFill>
                <a:latin typeface="Corbel" panose="020B0503020204020204" pitchFamily="34" charset="0"/>
              </a:rPr>
              <a:t>EN CASO DE INGESTIÓN: enjuagarse la boca. No inducir al vómito.</a:t>
            </a:r>
          </a:p>
          <a:p>
            <a:pPr algn="just"/>
            <a:endParaRPr lang="es-ES" dirty="0">
              <a:solidFill>
                <a:srgbClr val="000000"/>
              </a:solidFill>
              <a:latin typeface="Corbel" panose="020B0503020204020204" pitchFamily="34" charset="0"/>
            </a:endParaRPr>
          </a:p>
          <a:p>
            <a:pPr algn="just"/>
            <a:r>
              <a:rPr lang="es-ES" dirty="0">
                <a:solidFill>
                  <a:srgbClr val="000000"/>
                </a:solidFill>
                <a:latin typeface="Corbel" panose="020B0503020204020204" pitchFamily="34" charset="0"/>
              </a:rPr>
              <a:t>En caso de intoxicación aporte la etiqueta original en el centro médico más cercano o llame al Centro Nacional de Intoxicaciones 2223-1028 o al 911.</a:t>
            </a:r>
            <a:endParaRPr lang="es-CR" dirty="0"/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A36FA96F-ADC3-5B39-98FD-FB5632595C1D}"/>
              </a:ext>
            </a:extLst>
          </p:cNvPr>
          <p:cNvSpPr txBox="1"/>
          <p:nvPr/>
        </p:nvSpPr>
        <p:spPr>
          <a:xfrm>
            <a:off x="177779" y="6204253"/>
            <a:ext cx="297623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R" dirty="0"/>
              <a:t>Marca: Rayo Oro </a:t>
            </a:r>
          </a:p>
          <a:p>
            <a:endParaRPr lang="es-CR" dirty="0"/>
          </a:p>
        </p:txBody>
      </p:sp>
      <p:sp>
        <p:nvSpPr>
          <p:cNvPr id="4" name="Título 1">
            <a:extLst>
              <a:ext uri="{FF2B5EF4-FFF2-40B4-BE49-F238E27FC236}">
                <a16:creationId xmlns:a16="http://schemas.microsoft.com/office/drawing/2014/main" id="{92DAC1EA-57BD-2F0A-951D-1B1124B0A45D}"/>
              </a:ext>
            </a:extLst>
          </p:cNvPr>
          <p:cNvSpPr txBox="1">
            <a:spLocks/>
          </p:cNvSpPr>
          <p:nvPr/>
        </p:nvSpPr>
        <p:spPr>
          <a:xfrm>
            <a:off x="870202" y="3237360"/>
            <a:ext cx="5160997" cy="967791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377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sz="4800" dirty="0"/>
          </a:p>
        </p:txBody>
      </p:sp>
      <p:pic>
        <p:nvPicPr>
          <p:cNvPr id="11" name="Imagen 10">
            <a:extLst>
              <a:ext uri="{FF2B5EF4-FFF2-40B4-BE49-F238E27FC236}">
                <a16:creationId xmlns:a16="http://schemas.microsoft.com/office/drawing/2014/main" id="{285D461B-F7DF-F288-F4B2-4DD100CC21B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17551" y="3721254"/>
            <a:ext cx="1593896" cy="1565177"/>
          </a:xfrm>
          <a:prstGeom prst="rect">
            <a:avLst/>
          </a:prstGeom>
        </p:spPr>
      </p:pic>
      <p:pic>
        <p:nvPicPr>
          <p:cNvPr id="13" name="Imagen 12">
            <a:extLst>
              <a:ext uri="{FF2B5EF4-FFF2-40B4-BE49-F238E27FC236}">
                <a16:creationId xmlns:a16="http://schemas.microsoft.com/office/drawing/2014/main" id="{CDA1C97A-0777-888B-F396-C520831BC41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5186" y="3656728"/>
            <a:ext cx="1593896" cy="1550818"/>
          </a:xfrm>
          <a:prstGeom prst="rect">
            <a:avLst/>
          </a:prstGeom>
        </p:spPr>
      </p:pic>
      <p:pic>
        <p:nvPicPr>
          <p:cNvPr id="15" name="Imagen 14">
            <a:extLst>
              <a:ext uri="{FF2B5EF4-FFF2-40B4-BE49-F238E27FC236}">
                <a16:creationId xmlns:a16="http://schemas.microsoft.com/office/drawing/2014/main" id="{DD5CB7A2-D6AB-2B20-2AAB-6295656B62A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62520" y="3656728"/>
            <a:ext cx="1480327" cy="15508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5137538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210</TotalTime>
  <Words>84</Words>
  <Application>Microsoft Office PowerPoint</Application>
  <PresentationFormat>Panorámica</PresentationFormat>
  <Paragraphs>9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Corbel</vt:lpstr>
      <vt:lpstr>Tema de Office</vt:lpstr>
      <vt:lpstr>Cloro 3% (Hipoclorito de sodio)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WENDY UMAÑA HERRERA</dc:creator>
  <cp:lastModifiedBy>NATALIA RODRIGUEZ  GONZALEZ</cp:lastModifiedBy>
  <cp:revision>4</cp:revision>
  <dcterms:created xsi:type="dcterms:W3CDTF">2022-06-28T16:00:29Z</dcterms:created>
  <dcterms:modified xsi:type="dcterms:W3CDTF">2025-01-17T21:00:35Z</dcterms:modified>
</cp:coreProperties>
</file>