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4BAB55-D29C-4CDC-A0F9-67279CEF2EBD}" v="6" dt="2025-02-13T16:38:17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RODRIGUEZ  GONZALEZ" userId="96c1a478-6e5a-4d0c-8a78-40bbffbd6898" providerId="ADAL" clId="{FB4BAB55-D29C-4CDC-A0F9-67279CEF2EBD}"/>
    <pc:docChg chg="custSel modSld">
      <pc:chgData name="NATALIA RODRIGUEZ  GONZALEZ" userId="96c1a478-6e5a-4d0c-8a78-40bbffbd6898" providerId="ADAL" clId="{FB4BAB55-D29C-4CDC-A0F9-67279CEF2EBD}" dt="2025-02-13T16:56:14.367" v="527" actId="255"/>
      <pc:docMkLst>
        <pc:docMk/>
      </pc:docMkLst>
      <pc:sldChg chg="addSp delSp modSp mod">
        <pc:chgData name="NATALIA RODRIGUEZ  GONZALEZ" userId="96c1a478-6e5a-4d0c-8a78-40bbffbd6898" providerId="ADAL" clId="{FB4BAB55-D29C-4CDC-A0F9-67279CEF2EBD}" dt="2025-02-13T16:56:14.367" v="527" actId="255"/>
        <pc:sldMkLst>
          <pc:docMk/>
          <pc:sldMk cId="855137538" sldId="256"/>
        </pc:sldMkLst>
        <pc:spChg chg="mod">
          <ac:chgData name="NATALIA RODRIGUEZ  GONZALEZ" userId="96c1a478-6e5a-4d0c-8a78-40bbffbd6898" providerId="ADAL" clId="{FB4BAB55-D29C-4CDC-A0F9-67279CEF2EBD}" dt="2025-02-13T16:19:53.467" v="45" actId="1076"/>
          <ac:spMkLst>
            <pc:docMk/>
            <pc:sldMk cId="855137538" sldId="256"/>
            <ac:spMk id="2" creationId="{E55F31D4-CB2F-C87D-18BA-48FAC0DD0EB0}"/>
          </ac:spMkLst>
        </pc:spChg>
        <pc:spChg chg="mod">
          <ac:chgData name="NATALIA RODRIGUEZ  GONZALEZ" userId="96c1a478-6e5a-4d0c-8a78-40bbffbd6898" providerId="ADAL" clId="{FB4BAB55-D29C-4CDC-A0F9-67279CEF2EBD}" dt="2025-02-13T16:55:48.177" v="523" actId="1076"/>
          <ac:spMkLst>
            <pc:docMk/>
            <pc:sldMk cId="855137538" sldId="256"/>
            <ac:spMk id="3" creationId="{136106C7-8993-9C8E-2DA8-287BC28194EE}"/>
          </ac:spMkLst>
        </pc:spChg>
        <pc:spChg chg="mod">
          <ac:chgData name="NATALIA RODRIGUEZ  GONZALEZ" userId="96c1a478-6e5a-4d0c-8a78-40bbffbd6898" providerId="ADAL" clId="{FB4BAB55-D29C-4CDC-A0F9-67279CEF2EBD}" dt="2025-02-13T16:55:39.368" v="522" actId="1076"/>
          <ac:spMkLst>
            <pc:docMk/>
            <pc:sldMk cId="855137538" sldId="256"/>
            <ac:spMk id="6" creationId="{DB097601-D3B2-8FD4-B9E7-3F0D31A5CE6D}"/>
          </ac:spMkLst>
        </pc:spChg>
        <pc:spChg chg="mod">
          <ac:chgData name="NATALIA RODRIGUEZ  GONZALEZ" userId="96c1a478-6e5a-4d0c-8a78-40bbffbd6898" providerId="ADAL" clId="{FB4BAB55-D29C-4CDC-A0F9-67279CEF2EBD}" dt="2025-02-13T16:56:14.367" v="527" actId="255"/>
          <ac:spMkLst>
            <pc:docMk/>
            <pc:sldMk cId="855137538" sldId="256"/>
            <ac:spMk id="9" creationId="{CEB60AD1-0FA5-6CF1-FEEF-C9E726E34899}"/>
          </ac:spMkLst>
        </pc:spChg>
        <pc:spChg chg="mod">
          <ac:chgData name="NATALIA RODRIGUEZ  GONZALEZ" userId="96c1a478-6e5a-4d0c-8a78-40bbffbd6898" providerId="ADAL" clId="{FB4BAB55-D29C-4CDC-A0F9-67279CEF2EBD}" dt="2025-02-13T16:24:33.527" v="272" actId="20577"/>
          <ac:spMkLst>
            <pc:docMk/>
            <pc:sldMk cId="855137538" sldId="256"/>
            <ac:spMk id="10" creationId="{A36FA96F-ADC3-5B39-98FD-FB5632595C1D}"/>
          </ac:spMkLst>
        </pc:spChg>
        <pc:picChg chg="del">
          <ac:chgData name="NATALIA RODRIGUEZ  GONZALEZ" userId="96c1a478-6e5a-4d0c-8a78-40bbffbd6898" providerId="ADAL" clId="{FB4BAB55-D29C-4CDC-A0F9-67279CEF2EBD}" dt="2025-02-13T16:19:55.523" v="46" actId="478"/>
          <ac:picMkLst>
            <pc:docMk/>
            <pc:sldMk cId="855137538" sldId="256"/>
            <ac:picMk id="11" creationId="{285D461B-F7DF-F288-F4B2-4DD100CC21BD}"/>
          </ac:picMkLst>
        </pc:picChg>
        <pc:picChg chg="del">
          <ac:chgData name="NATALIA RODRIGUEZ  GONZALEZ" userId="96c1a478-6e5a-4d0c-8a78-40bbffbd6898" providerId="ADAL" clId="{FB4BAB55-D29C-4CDC-A0F9-67279CEF2EBD}" dt="2025-02-13T16:37:40.812" v="273" actId="478"/>
          <ac:picMkLst>
            <pc:docMk/>
            <pc:sldMk cId="855137538" sldId="256"/>
            <ac:picMk id="13" creationId="{CDA1C97A-0777-888B-F396-C520831BC410}"/>
          </ac:picMkLst>
        </pc:picChg>
        <pc:picChg chg="del mod">
          <ac:chgData name="NATALIA RODRIGUEZ  GONZALEZ" userId="96c1a478-6e5a-4d0c-8a78-40bbffbd6898" providerId="ADAL" clId="{FB4BAB55-D29C-4CDC-A0F9-67279CEF2EBD}" dt="2025-02-13T16:19:57.900" v="48" actId="478"/>
          <ac:picMkLst>
            <pc:docMk/>
            <pc:sldMk cId="855137538" sldId="256"/>
            <ac:picMk id="15" creationId="{DD5CB7A2-D6AB-2B20-2AAB-6295656B62AE}"/>
          </ac:picMkLst>
        </pc:picChg>
        <pc:picChg chg="add del mod">
          <ac:chgData name="NATALIA RODRIGUEZ  GONZALEZ" userId="96c1a478-6e5a-4d0c-8a78-40bbffbd6898" providerId="ADAL" clId="{FB4BAB55-D29C-4CDC-A0F9-67279CEF2EBD}" dt="2025-02-13T16:38:05.064" v="277" actId="478"/>
          <ac:picMkLst>
            <pc:docMk/>
            <pc:sldMk cId="855137538" sldId="256"/>
            <ac:picMk id="1026" creationId="{BE12394E-1844-8829-CA2B-7FD55BB1EF51}"/>
          </ac:picMkLst>
        </pc:picChg>
        <pc:picChg chg="add mod">
          <ac:chgData name="NATALIA RODRIGUEZ  GONZALEZ" userId="96c1a478-6e5a-4d0c-8a78-40bbffbd6898" providerId="ADAL" clId="{FB4BAB55-D29C-4CDC-A0F9-67279CEF2EBD}" dt="2025-02-13T16:38:17.544" v="279" actId="1076"/>
          <ac:picMkLst>
            <pc:docMk/>
            <pc:sldMk cId="855137538" sldId="256"/>
            <ac:picMk id="1028" creationId="{83C3624F-0ADE-B020-62DE-799BE3F0A79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9D771E-5800-70A9-7E58-863D2D925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C79AD8-11AE-5689-AFED-053B04DEDB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2AC31A-E953-459A-451E-C2E3864E2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1DACE2-7AE9-340A-8963-35208BB0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8A989-AFF6-350B-57A4-CAC3E435F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969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3C12B9-5F03-709C-C07C-6A42C4351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71A57DD-FEC9-2629-8F93-C4EF38AE6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3FDAF3-C0B0-9BB3-AA42-0E1B22315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6B93F0-DE13-5E41-743D-15392FA44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08AB85-B82F-E8A3-035B-FDF2FF8E1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463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F257A2-A537-7E0C-1073-363894518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3F880E3-BF99-D734-9F90-BA152926C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6563B8-07CD-10A5-E059-E5437058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4EEE26-7BD1-3981-7374-C9984666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D4C6CC-379F-AB21-04F1-9BE6F5BA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63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6BF74-563F-86BB-FA1D-1AFF02C3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792C9F-08CC-2DCC-1AD4-38BA539A1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9065F0-3F43-3A8D-6739-56DE0539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B42752-12A2-C31A-AEE0-5A3770A8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15DE7D-270D-A5D6-CF80-9F167A761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9306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79BB76-A9CE-4DF8-3E52-1B673E09D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227F-9DDB-B5B5-1BA3-7E9E00D1F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80F4FD-72B8-AB7C-EFDB-1C2C5397D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F29DC-BC78-9CE4-233D-FA2BA04E6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8D350E-0DAF-C495-4B77-8921CF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097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758F6-1A4C-0CF8-94CB-89306B1B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74FF2E-1601-2BAC-079F-1B53487CE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98B79DF-9F26-2C9C-8162-8C7BAC32B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485C37-5BCA-551D-0C84-376A3D526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B07383-0323-65A0-B6DB-0E8C3F5A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5F6B0B9-8011-F3BC-D17D-3529A7E7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743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D02D0B-D1E5-558B-4AA6-8B7B8C35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67D1A01-8A83-95DD-FD46-B5BE9E787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3D6E58-F90E-5EB8-0CE8-29E34FF82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BAE66C1-EC4F-A558-413A-4D594B1F0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4A96A82-09FF-9097-D988-D11F218B1F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1393A2F-40D7-420D-5F6F-D3F0AA5E1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6BAADF5-3949-3FCD-BE41-57EE1DF7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3EA2EF0-EE2F-D2B1-1C21-9E46D3A10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6001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A3C0F-57CC-41FD-2F0B-5EC5FC71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FB94B10-5FF5-08C1-8CE9-9C8DFA566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ADE76A-816C-0363-78DD-10103A49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D9A466F-3627-1F3B-058E-1FD4CDCAE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269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2F3F3FC-8B5E-E83D-AA81-C79080E8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8D243E8-AEA2-5D71-3DD6-4B0A32422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86C32D-6AF8-EF06-DF66-549F6894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0481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BB6D8-B05B-33F1-0202-435B399B4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40EAD8-7A99-9035-08ED-0542E12BE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B48E2F-B102-8B81-074D-3A7924134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0ACF41-E584-68A5-AE6E-89CDCCF75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0E84DC-21BE-6E22-F1F8-2518AF7B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25FFAE-2DDF-9B5C-3E83-8069DEDD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9447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1BA220-98E0-B17F-6488-9CC4B87C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B45E481-092F-1A01-9F83-4DBB16162C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A42C7BE-FBF0-BFB5-BCEA-E1B72DA2E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0E7805-DDE7-A0A2-13C5-655728FA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C07572-EC23-1E9B-5E8D-6BAD22D6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11DA88-8032-E9DB-F7FB-8771B553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3757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73126AF-55B1-9220-8147-284703168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9BCEBD-68A7-4BFC-6224-552CE2B27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D448C7-BA3D-72D2-A66D-C547E66A97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0C39-C6AE-47B9-8FD7-FAB83AD9CA5E}" type="datetimeFigureOut">
              <a:rPr lang="es-CR" smtClean="0"/>
              <a:t>13/2/2025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C0CA7E-B89A-034F-AB3B-504D20AE1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2792F6-6DC8-1A96-49E5-ECA7936BF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4697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2">
            <a:extLst>
              <a:ext uri="{FF2B5EF4-FFF2-40B4-BE49-F238E27FC236}">
                <a16:creationId xmlns:a16="http://schemas.microsoft.com/office/drawing/2014/main" id="{43A31D32-8FDC-4460-8FFC-3D1953DFF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EFAFD495-80A2-495C-84A0-D2AE1ECEC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1"/>
            <a:ext cx="722376" cy="5071111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3B0FBED-FB37-FD01-8960-CBD219575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71" y="59900"/>
            <a:ext cx="2565071" cy="1378727"/>
          </a:xfrm>
          <a:prstGeom prst="rect">
            <a:avLst/>
          </a:prstGeom>
        </p:spPr>
      </p:pic>
      <p:sp>
        <p:nvSpPr>
          <p:cNvPr id="27" name="Rectangle 16">
            <a:extLst>
              <a:ext uri="{FF2B5EF4-FFF2-40B4-BE49-F238E27FC236}">
                <a16:creationId xmlns:a16="http://schemas.microsoft.com/office/drawing/2014/main" id="{BF7E1D97-432A-47D5-AE33-17BB811BB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12" y="891541"/>
            <a:ext cx="6097589" cy="5071111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5F31D4-CB2F-C87D-18BA-48FAC0DD0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376" y="3479653"/>
            <a:ext cx="5160997" cy="96779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7200" dirty="0" err="1"/>
              <a:t>Jabón</a:t>
            </a:r>
            <a:r>
              <a:rPr lang="en-US" sz="7200" dirty="0"/>
              <a:t> </a:t>
            </a:r>
            <a:r>
              <a:rPr lang="en-US" sz="7200" dirty="0" err="1"/>
              <a:t>Lavamanos</a:t>
            </a:r>
            <a:br>
              <a:rPr lang="en-US" sz="7200" dirty="0"/>
            </a:br>
            <a:endParaRPr lang="en-US" sz="7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6106C7-8993-9C8E-2DA8-287BC2819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4412" y="891541"/>
            <a:ext cx="5160999" cy="834455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sz="2200" dirty="0" err="1"/>
              <a:t>Puede</a:t>
            </a:r>
            <a:r>
              <a:rPr lang="en-US" sz="2200" dirty="0"/>
              <a:t> </a:t>
            </a:r>
            <a:r>
              <a:rPr lang="en-US" sz="2200" dirty="0" err="1"/>
              <a:t>provocar</a:t>
            </a:r>
            <a:r>
              <a:rPr lang="en-US" sz="2200" dirty="0"/>
              <a:t> </a:t>
            </a:r>
            <a:r>
              <a:rPr lang="en-US" sz="2200" dirty="0" err="1"/>
              <a:t>alergia</a:t>
            </a:r>
            <a:r>
              <a:rPr lang="en-US" sz="2200" dirty="0"/>
              <a:t>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B097601-D3B2-8FD4-B9E7-3F0D31A5CE6D}"/>
              </a:ext>
            </a:extLst>
          </p:cNvPr>
          <p:cNvSpPr txBox="1"/>
          <p:nvPr/>
        </p:nvSpPr>
        <p:spPr>
          <a:xfrm flipH="1">
            <a:off x="6094412" y="172109"/>
            <a:ext cx="20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3200" dirty="0"/>
              <a:t>PELIGRO</a:t>
            </a:r>
            <a:endParaRPr lang="es-CR" sz="3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EB60AD1-0FA5-6CF1-FEEF-C9E726E34899}"/>
              </a:ext>
            </a:extLst>
          </p:cNvPr>
          <p:cNvSpPr txBox="1"/>
          <p:nvPr/>
        </p:nvSpPr>
        <p:spPr>
          <a:xfrm>
            <a:off x="6131469" y="1308768"/>
            <a:ext cx="518715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solidFill>
                  <a:srgbClr val="000000"/>
                </a:solidFill>
                <a:latin typeface="Corbel" panose="020B0503020204020204" pitchFamily="34" charset="0"/>
              </a:rPr>
              <a:t>EN CASO DE CONTACTO CON LOS OJOS: Enjuague con agua por 15 minutos. Si persiste la irritación llame al médico.</a:t>
            </a:r>
          </a:p>
          <a:p>
            <a:pPr algn="just"/>
            <a:endParaRPr lang="es-ES" sz="16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algn="just"/>
            <a:r>
              <a:rPr lang="es-ES" sz="1600" dirty="0">
                <a:solidFill>
                  <a:srgbClr val="000000"/>
                </a:solidFill>
                <a:latin typeface="Corbel" panose="020B0503020204020204" pitchFamily="34" charset="0"/>
              </a:rPr>
              <a:t>CONTACTO CON LA PIEL: Lávese completamente con agua y jabón. Si persiste la irritación consulte al médico.</a:t>
            </a:r>
          </a:p>
          <a:p>
            <a:pPr algn="just"/>
            <a:endParaRPr lang="es-ES" sz="16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algn="just"/>
            <a:r>
              <a:rPr lang="es-ES" sz="1600" dirty="0">
                <a:solidFill>
                  <a:srgbClr val="000000"/>
                </a:solidFill>
                <a:latin typeface="Corbel" panose="020B0503020204020204" pitchFamily="34" charset="0"/>
              </a:rPr>
              <a:t>INHALACIÓN: Salga a respirar aire fresco. Si se le dificulta la respiración solicite atención médica.</a:t>
            </a:r>
          </a:p>
          <a:p>
            <a:pPr algn="just"/>
            <a:endParaRPr lang="es-ES" sz="16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algn="just"/>
            <a:r>
              <a:rPr lang="es-ES" sz="1600" dirty="0">
                <a:solidFill>
                  <a:srgbClr val="000000"/>
                </a:solidFill>
                <a:latin typeface="Corbel" panose="020B0503020204020204" pitchFamily="34" charset="0"/>
              </a:rPr>
              <a:t>EN CASO DE INGESTIÓN: No inducir al vómito.</a:t>
            </a:r>
          </a:p>
          <a:p>
            <a:pPr algn="just"/>
            <a:endParaRPr lang="es-ES" sz="16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algn="just"/>
            <a:r>
              <a:rPr lang="es-ES" sz="1600" dirty="0">
                <a:solidFill>
                  <a:srgbClr val="000000"/>
                </a:solidFill>
                <a:latin typeface="Corbel" panose="020B0503020204020204" pitchFamily="34" charset="0"/>
              </a:rPr>
              <a:t>IMPORTANTE: El abuso de su inhalación puede causar lesiones permanentes o ser mortal. Mantenga fuera del alcance de los niños.</a:t>
            </a:r>
          </a:p>
          <a:p>
            <a:pPr algn="just"/>
            <a:endParaRPr lang="es-ES" sz="16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algn="just"/>
            <a:r>
              <a:rPr lang="es-ES" sz="1600" dirty="0">
                <a:solidFill>
                  <a:srgbClr val="000000"/>
                </a:solidFill>
                <a:latin typeface="Corbel" panose="020B0503020204020204" pitchFamily="34" charset="0"/>
              </a:rPr>
              <a:t>En caso de intoxicación aporte la etiqueta original en el centro médico más cercano o llame al Centro Nacional de Intoxicaciones 2223-1028 o al 911.</a:t>
            </a:r>
            <a:endParaRPr lang="es-CR" sz="16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36FA96F-ADC3-5B39-98FD-FB5632595C1D}"/>
              </a:ext>
            </a:extLst>
          </p:cNvPr>
          <p:cNvSpPr txBox="1"/>
          <p:nvPr/>
        </p:nvSpPr>
        <p:spPr>
          <a:xfrm>
            <a:off x="177779" y="6204253"/>
            <a:ext cx="2976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Marca: SABO</a:t>
            </a:r>
          </a:p>
          <a:p>
            <a:endParaRPr lang="es-CR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2DAC1EA-57BD-2F0A-951D-1B1124B0A45D}"/>
              </a:ext>
            </a:extLst>
          </p:cNvPr>
          <p:cNvSpPr txBox="1">
            <a:spLocks/>
          </p:cNvSpPr>
          <p:nvPr/>
        </p:nvSpPr>
        <p:spPr>
          <a:xfrm>
            <a:off x="870202" y="3237360"/>
            <a:ext cx="5160997" cy="96779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 dirty="0"/>
          </a:p>
        </p:txBody>
      </p:sp>
      <p:pic>
        <p:nvPicPr>
          <p:cNvPr id="1028" name="Picture 4" descr="Pictogramas SGA">
            <a:extLst>
              <a:ext uri="{FF2B5EF4-FFF2-40B4-BE49-F238E27FC236}">
                <a16:creationId xmlns:a16="http://schemas.microsoft.com/office/drawing/2014/main" id="{83C3624F-0ADE-B020-62DE-799BE3F0A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817" y="360442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1375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131</Words>
  <Application>Microsoft Office PowerPoint</Application>
  <PresentationFormat>Panorámica</PresentationFormat>
  <Paragraphs>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Tema de Office</vt:lpstr>
      <vt:lpstr>Jabón Lavamanos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WENDY UMAÑA HERRERA</dc:creator>
  <cp:lastModifiedBy>NATALIA RODRIGUEZ  GONZALEZ</cp:lastModifiedBy>
  <cp:revision>5</cp:revision>
  <dcterms:created xsi:type="dcterms:W3CDTF">2022-06-28T16:00:29Z</dcterms:created>
  <dcterms:modified xsi:type="dcterms:W3CDTF">2025-02-13T16:56:16Z</dcterms:modified>
</cp:coreProperties>
</file>