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24"/>
  </p:notesMasterIdLst>
  <p:sldIdLst>
    <p:sldId id="257" r:id="rId2"/>
    <p:sldId id="258" r:id="rId3"/>
    <p:sldId id="262" r:id="rId4"/>
    <p:sldId id="261" r:id="rId5"/>
    <p:sldId id="263" r:id="rId6"/>
    <p:sldId id="265" r:id="rId7"/>
    <p:sldId id="282" r:id="rId8"/>
    <p:sldId id="287" r:id="rId9"/>
    <p:sldId id="283" r:id="rId10"/>
    <p:sldId id="286" r:id="rId11"/>
    <p:sldId id="284" r:id="rId12"/>
    <p:sldId id="264" r:id="rId13"/>
    <p:sldId id="273" r:id="rId14"/>
    <p:sldId id="274" r:id="rId15"/>
    <p:sldId id="275" r:id="rId16"/>
    <p:sldId id="276" r:id="rId17"/>
    <p:sldId id="277" r:id="rId18"/>
    <p:sldId id="278" r:id="rId19"/>
    <p:sldId id="279" r:id="rId20"/>
    <p:sldId id="280" r:id="rId21"/>
    <p:sldId id="285" r:id="rId22"/>
    <p:sldId id="281" r:id="rId23"/>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FD0678-BE4F-4870-92F5-F46DD2F50D81}" v="39" dt="2025-05-19T15:58:10.30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05" d="100"/>
          <a:sy n="105" d="100"/>
        </p:scale>
        <p:origin x="79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ROLD CRUZ SILVESTER" userId="712ec3e7-27f1-4be8-87c3-42205f9b70e5" providerId="ADAL" clId="{D0FD0678-BE4F-4870-92F5-F46DD2F50D81}"/>
    <pc:docChg chg="undo custSel addSld modSld sldOrd">
      <pc:chgData name="HAROLD CRUZ SILVESTER" userId="712ec3e7-27f1-4be8-87c3-42205f9b70e5" providerId="ADAL" clId="{D0FD0678-BE4F-4870-92F5-F46DD2F50D81}" dt="2025-05-19T16:03:50.328" v="3561" actId="2890"/>
      <pc:docMkLst>
        <pc:docMk/>
      </pc:docMkLst>
      <pc:sldChg chg="addSp delSp modSp mod setBg">
        <pc:chgData name="HAROLD CRUZ SILVESTER" userId="712ec3e7-27f1-4be8-87c3-42205f9b70e5" providerId="ADAL" clId="{D0FD0678-BE4F-4870-92F5-F46DD2F50D81}" dt="2025-05-02T19:57:40.240" v="32" actId="20577"/>
        <pc:sldMkLst>
          <pc:docMk/>
          <pc:sldMk cId="1494852360" sldId="257"/>
        </pc:sldMkLst>
        <pc:spChg chg="mod">
          <ac:chgData name="HAROLD CRUZ SILVESTER" userId="712ec3e7-27f1-4be8-87c3-42205f9b70e5" providerId="ADAL" clId="{D0FD0678-BE4F-4870-92F5-F46DD2F50D81}" dt="2025-05-02T19:57:40.240" v="32" actId="20577"/>
          <ac:spMkLst>
            <pc:docMk/>
            <pc:sldMk cId="1494852360" sldId="257"/>
            <ac:spMk id="2" creationId="{012F5047-5A0A-7D5F-DA18-C5AA1A062AE6}"/>
          </ac:spMkLst>
        </pc:spChg>
        <pc:spChg chg="mod">
          <ac:chgData name="HAROLD CRUZ SILVESTER" userId="712ec3e7-27f1-4be8-87c3-42205f9b70e5" providerId="ADAL" clId="{D0FD0678-BE4F-4870-92F5-F46DD2F50D81}" dt="2025-05-02T19:57:28.467" v="31" actId="20577"/>
          <ac:spMkLst>
            <pc:docMk/>
            <pc:sldMk cId="1494852360" sldId="257"/>
            <ac:spMk id="3" creationId="{2709DA3C-F5B7-66F3-4A29-1340B2FC8C49}"/>
          </ac:spMkLst>
        </pc:spChg>
        <pc:picChg chg="add mod">
          <ac:chgData name="HAROLD CRUZ SILVESTER" userId="712ec3e7-27f1-4be8-87c3-42205f9b70e5" providerId="ADAL" clId="{D0FD0678-BE4F-4870-92F5-F46DD2F50D81}" dt="2025-05-02T19:56:02.757" v="7" actId="1076"/>
          <ac:picMkLst>
            <pc:docMk/>
            <pc:sldMk cId="1494852360" sldId="257"/>
            <ac:picMk id="8" creationId="{5AEAEE14-28F9-6887-E876-7FFB58C267CB}"/>
          </ac:picMkLst>
        </pc:picChg>
      </pc:sldChg>
      <pc:sldChg chg="addSp modSp mod">
        <pc:chgData name="HAROLD CRUZ SILVESTER" userId="712ec3e7-27f1-4be8-87c3-42205f9b70e5" providerId="ADAL" clId="{D0FD0678-BE4F-4870-92F5-F46DD2F50D81}" dt="2025-05-02T20:09:35.147" v="86" actId="14100"/>
        <pc:sldMkLst>
          <pc:docMk/>
          <pc:sldMk cId="1895194218" sldId="258"/>
        </pc:sldMkLst>
        <pc:spChg chg="mod">
          <ac:chgData name="HAROLD CRUZ SILVESTER" userId="712ec3e7-27f1-4be8-87c3-42205f9b70e5" providerId="ADAL" clId="{D0FD0678-BE4F-4870-92F5-F46DD2F50D81}" dt="2025-05-02T20:09:35.147" v="86" actId="14100"/>
          <ac:spMkLst>
            <pc:docMk/>
            <pc:sldMk cId="1895194218" sldId="258"/>
            <ac:spMk id="2" creationId="{A05367D7-BDD9-9906-B46E-67F056C8B14B}"/>
          </ac:spMkLst>
        </pc:spChg>
        <pc:spChg chg="mod">
          <ac:chgData name="HAROLD CRUZ SILVESTER" userId="712ec3e7-27f1-4be8-87c3-42205f9b70e5" providerId="ADAL" clId="{D0FD0678-BE4F-4870-92F5-F46DD2F50D81}" dt="2025-05-02T20:09:26.813" v="84" actId="14100"/>
          <ac:spMkLst>
            <pc:docMk/>
            <pc:sldMk cId="1895194218" sldId="258"/>
            <ac:spMk id="3" creationId="{18BDD4E5-F04E-F630-4014-B7746C84EB3D}"/>
          </ac:spMkLst>
        </pc:spChg>
        <pc:picChg chg="add mod">
          <ac:chgData name="HAROLD CRUZ SILVESTER" userId="712ec3e7-27f1-4be8-87c3-42205f9b70e5" providerId="ADAL" clId="{D0FD0678-BE4F-4870-92F5-F46DD2F50D81}" dt="2025-05-02T19:58:38.939" v="33"/>
          <ac:picMkLst>
            <pc:docMk/>
            <pc:sldMk cId="1895194218" sldId="258"/>
            <ac:picMk id="4" creationId="{E9E1352C-600E-0618-DE2C-02688B3AB2DE}"/>
          </ac:picMkLst>
        </pc:picChg>
        <pc:picChg chg="add mod">
          <ac:chgData name="HAROLD CRUZ SILVESTER" userId="712ec3e7-27f1-4be8-87c3-42205f9b70e5" providerId="ADAL" clId="{D0FD0678-BE4F-4870-92F5-F46DD2F50D81}" dt="2025-05-02T20:09:29.910" v="85" actId="1076"/>
          <ac:picMkLst>
            <pc:docMk/>
            <pc:sldMk cId="1895194218" sldId="258"/>
            <ac:picMk id="6" creationId="{213750B5-37B9-6D7A-1DEB-93B90FC52469}"/>
          </ac:picMkLst>
        </pc:picChg>
      </pc:sldChg>
      <pc:sldChg chg="addSp delSp modSp mod ord">
        <pc:chgData name="HAROLD CRUZ SILVESTER" userId="712ec3e7-27f1-4be8-87c3-42205f9b70e5" providerId="ADAL" clId="{D0FD0678-BE4F-4870-92F5-F46DD2F50D81}" dt="2025-05-19T15:38:19.358" v="3322" actId="14100"/>
        <pc:sldMkLst>
          <pc:docMk/>
          <pc:sldMk cId="3929614448" sldId="259"/>
        </pc:sldMkLst>
        <pc:spChg chg="del">
          <ac:chgData name="HAROLD CRUZ SILVESTER" userId="712ec3e7-27f1-4be8-87c3-42205f9b70e5" providerId="ADAL" clId="{D0FD0678-BE4F-4870-92F5-F46DD2F50D81}" dt="2025-05-19T15:09:24.141" v="3268" actId="478"/>
          <ac:spMkLst>
            <pc:docMk/>
            <pc:sldMk cId="3929614448" sldId="259"/>
            <ac:spMk id="2" creationId="{46ACF16D-0A8A-4914-BD63-8C1D9FD040CC}"/>
          </ac:spMkLst>
        </pc:spChg>
        <pc:spChg chg="del">
          <ac:chgData name="HAROLD CRUZ SILVESTER" userId="712ec3e7-27f1-4be8-87c3-42205f9b70e5" providerId="ADAL" clId="{D0FD0678-BE4F-4870-92F5-F46DD2F50D81}" dt="2025-05-19T15:09:27.036" v="3269" actId="478"/>
          <ac:spMkLst>
            <pc:docMk/>
            <pc:sldMk cId="3929614448" sldId="259"/>
            <ac:spMk id="3" creationId="{7CC2E7E6-B675-3DE4-A990-85E8003CE6E1}"/>
          </ac:spMkLst>
        </pc:spChg>
        <pc:spChg chg="del">
          <ac:chgData name="HAROLD CRUZ SILVESTER" userId="712ec3e7-27f1-4be8-87c3-42205f9b70e5" providerId="ADAL" clId="{D0FD0678-BE4F-4870-92F5-F46DD2F50D81}" dt="2025-05-19T15:09:27.975" v="3270" actId="478"/>
          <ac:spMkLst>
            <pc:docMk/>
            <pc:sldMk cId="3929614448" sldId="259"/>
            <ac:spMk id="4" creationId="{2774037B-24CB-AC71-C194-72A5DFA35F02}"/>
          </ac:spMkLst>
        </pc:spChg>
        <pc:spChg chg="add mod">
          <ac:chgData name="HAROLD CRUZ SILVESTER" userId="712ec3e7-27f1-4be8-87c3-42205f9b70e5" providerId="ADAL" clId="{D0FD0678-BE4F-4870-92F5-F46DD2F50D81}" dt="2025-05-19T15:33:47.971" v="3290" actId="27636"/>
          <ac:spMkLst>
            <pc:docMk/>
            <pc:sldMk cId="3929614448" sldId="259"/>
            <ac:spMk id="6" creationId="{E179379D-FC26-A4F2-4A3D-8BBAADB9C52D}"/>
          </ac:spMkLst>
        </pc:spChg>
        <pc:spChg chg="add">
          <ac:chgData name="HAROLD CRUZ SILVESTER" userId="712ec3e7-27f1-4be8-87c3-42205f9b70e5" providerId="ADAL" clId="{D0FD0678-BE4F-4870-92F5-F46DD2F50D81}" dt="2025-05-19T15:32:19.575" v="3281"/>
          <ac:spMkLst>
            <pc:docMk/>
            <pc:sldMk cId="3929614448" sldId="259"/>
            <ac:spMk id="7" creationId="{C0ED4E67-1667-6EA2-4C3A-CA277E141694}"/>
          </ac:spMkLst>
        </pc:spChg>
        <pc:spChg chg="add mod">
          <ac:chgData name="HAROLD CRUZ SILVESTER" userId="712ec3e7-27f1-4be8-87c3-42205f9b70e5" providerId="ADAL" clId="{D0FD0678-BE4F-4870-92F5-F46DD2F50D81}" dt="2025-05-19T15:36:38.082" v="3313" actId="12"/>
          <ac:spMkLst>
            <pc:docMk/>
            <pc:sldMk cId="3929614448" sldId="259"/>
            <ac:spMk id="10" creationId="{138B08D3-4263-9495-7B31-09AC3E2D29DC}"/>
          </ac:spMkLst>
        </pc:spChg>
        <pc:spChg chg="add mod">
          <ac:chgData name="HAROLD CRUZ SILVESTER" userId="712ec3e7-27f1-4be8-87c3-42205f9b70e5" providerId="ADAL" clId="{D0FD0678-BE4F-4870-92F5-F46DD2F50D81}" dt="2025-05-19T15:38:19.358" v="3322" actId="14100"/>
          <ac:spMkLst>
            <pc:docMk/>
            <pc:sldMk cId="3929614448" sldId="259"/>
            <ac:spMk id="11" creationId="{D0D7B27B-B632-C83F-DDCA-580CE6B12599}"/>
          </ac:spMkLst>
        </pc:spChg>
        <pc:spChg chg="add mod">
          <ac:chgData name="HAROLD CRUZ SILVESTER" userId="712ec3e7-27f1-4be8-87c3-42205f9b70e5" providerId="ADAL" clId="{D0FD0678-BE4F-4870-92F5-F46DD2F50D81}" dt="2025-05-19T15:34:57.127" v="3304" actId="14100"/>
          <ac:spMkLst>
            <pc:docMk/>
            <pc:sldMk cId="3929614448" sldId="259"/>
            <ac:spMk id="12" creationId="{D8E45D25-1177-1433-CFC2-64E1E9510B5A}"/>
          </ac:spMkLst>
        </pc:spChg>
        <pc:picChg chg="add mod">
          <ac:chgData name="HAROLD CRUZ SILVESTER" userId="712ec3e7-27f1-4be8-87c3-42205f9b70e5" providerId="ADAL" clId="{D0FD0678-BE4F-4870-92F5-F46DD2F50D81}" dt="2025-05-02T19:58:56.111" v="37" actId="1076"/>
          <ac:picMkLst>
            <pc:docMk/>
            <pc:sldMk cId="3929614448" sldId="259"/>
            <ac:picMk id="5" creationId="{ECC1CBA7-EAAC-CD76-0642-89239B3AF401}"/>
          </ac:picMkLst>
        </pc:picChg>
        <pc:picChg chg="add mod ord">
          <ac:chgData name="HAROLD CRUZ SILVESTER" userId="712ec3e7-27f1-4be8-87c3-42205f9b70e5" providerId="ADAL" clId="{D0FD0678-BE4F-4870-92F5-F46DD2F50D81}" dt="2025-05-19T15:33:23.860" v="3288" actId="14100"/>
          <ac:picMkLst>
            <pc:docMk/>
            <pc:sldMk cId="3929614448" sldId="259"/>
            <ac:picMk id="9" creationId="{2F1690A8-1399-8674-01CC-385230B4FCC6}"/>
          </ac:picMkLst>
        </pc:picChg>
      </pc:sldChg>
      <pc:sldChg chg="addSp modSp mod">
        <pc:chgData name="HAROLD CRUZ SILVESTER" userId="712ec3e7-27f1-4be8-87c3-42205f9b70e5" providerId="ADAL" clId="{D0FD0678-BE4F-4870-92F5-F46DD2F50D81}" dt="2025-05-02T19:59:03.445" v="39" actId="1076"/>
        <pc:sldMkLst>
          <pc:docMk/>
          <pc:sldMk cId="2995554440" sldId="260"/>
        </pc:sldMkLst>
        <pc:picChg chg="add mod">
          <ac:chgData name="HAROLD CRUZ SILVESTER" userId="712ec3e7-27f1-4be8-87c3-42205f9b70e5" providerId="ADAL" clId="{D0FD0678-BE4F-4870-92F5-F46DD2F50D81}" dt="2025-05-02T19:59:03.445" v="39" actId="1076"/>
          <ac:picMkLst>
            <pc:docMk/>
            <pc:sldMk cId="2995554440" sldId="260"/>
            <ac:picMk id="4" creationId="{42820D80-104F-B1E9-C283-67F4A7238AAE}"/>
          </ac:picMkLst>
        </pc:picChg>
      </pc:sldChg>
      <pc:sldChg chg="addSp modSp mod">
        <pc:chgData name="HAROLD CRUZ SILVESTER" userId="712ec3e7-27f1-4be8-87c3-42205f9b70e5" providerId="ADAL" clId="{D0FD0678-BE4F-4870-92F5-F46DD2F50D81}" dt="2025-05-02T21:41:18.710" v="724" actId="1076"/>
        <pc:sldMkLst>
          <pc:docMk/>
          <pc:sldMk cId="2268037499" sldId="261"/>
        </pc:sldMkLst>
        <pc:spChg chg="mod">
          <ac:chgData name="HAROLD CRUZ SILVESTER" userId="712ec3e7-27f1-4be8-87c3-42205f9b70e5" providerId="ADAL" clId="{D0FD0678-BE4F-4870-92F5-F46DD2F50D81}" dt="2025-05-02T21:26:43.895" v="427" actId="14100"/>
          <ac:spMkLst>
            <pc:docMk/>
            <pc:sldMk cId="2268037499" sldId="261"/>
            <ac:spMk id="2" creationId="{9322CEC8-D74D-49AC-7079-8E73459F9653}"/>
          </ac:spMkLst>
        </pc:spChg>
        <pc:spChg chg="add mod">
          <ac:chgData name="HAROLD CRUZ SILVESTER" userId="712ec3e7-27f1-4be8-87c3-42205f9b70e5" providerId="ADAL" clId="{D0FD0678-BE4F-4870-92F5-F46DD2F50D81}" dt="2025-05-02T21:37:39.982" v="700" actId="14100"/>
          <ac:spMkLst>
            <pc:docMk/>
            <pc:sldMk cId="2268037499" sldId="261"/>
            <ac:spMk id="4" creationId="{6E0DF9DC-EDC8-1AD0-56A3-E246A435A61D}"/>
          </ac:spMkLst>
        </pc:spChg>
        <pc:spChg chg="add mod">
          <ac:chgData name="HAROLD CRUZ SILVESTER" userId="712ec3e7-27f1-4be8-87c3-42205f9b70e5" providerId="ADAL" clId="{D0FD0678-BE4F-4870-92F5-F46DD2F50D81}" dt="2025-05-02T21:39:09.242" v="712" actId="1076"/>
          <ac:spMkLst>
            <pc:docMk/>
            <pc:sldMk cId="2268037499" sldId="261"/>
            <ac:spMk id="6" creationId="{9DA97722-6401-C45B-7B52-5C8D3AF54E0E}"/>
          </ac:spMkLst>
        </pc:spChg>
        <pc:spChg chg="add mod">
          <ac:chgData name="HAROLD CRUZ SILVESTER" userId="712ec3e7-27f1-4be8-87c3-42205f9b70e5" providerId="ADAL" clId="{D0FD0678-BE4F-4870-92F5-F46DD2F50D81}" dt="2025-05-02T21:40:27.037" v="715" actId="1076"/>
          <ac:spMkLst>
            <pc:docMk/>
            <pc:sldMk cId="2268037499" sldId="261"/>
            <ac:spMk id="7" creationId="{52ACC408-938F-A405-ABD5-61DF9D33EF0F}"/>
          </ac:spMkLst>
        </pc:spChg>
        <pc:spChg chg="add mod">
          <ac:chgData name="HAROLD CRUZ SILVESTER" userId="712ec3e7-27f1-4be8-87c3-42205f9b70e5" providerId="ADAL" clId="{D0FD0678-BE4F-4870-92F5-F46DD2F50D81}" dt="2025-05-02T21:39:12.121" v="713" actId="1076"/>
          <ac:spMkLst>
            <pc:docMk/>
            <pc:sldMk cId="2268037499" sldId="261"/>
            <ac:spMk id="8" creationId="{32B3C2EF-8934-F7F0-176E-4C43693A6519}"/>
          </ac:spMkLst>
        </pc:spChg>
        <pc:spChg chg="add mod">
          <ac:chgData name="HAROLD CRUZ SILVESTER" userId="712ec3e7-27f1-4be8-87c3-42205f9b70e5" providerId="ADAL" clId="{D0FD0678-BE4F-4870-92F5-F46DD2F50D81}" dt="2025-05-02T21:40:20.805" v="714" actId="1076"/>
          <ac:spMkLst>
            <pc:docMk/>
            <pc:sldMk cId="2268037499" sldId="261"/>
            <ac:spMk id="9" creationId="{5959DDA8-3C5A-ED94-BAD0-6459DEE4CB75}"/>
          </ac:spMkLst>
        </pc:spChg>
        <pc:spChg chg="add mod">
          <ac:chgData name="HAROLD CRUZ SILVESTER" userId="712ec3e7-27f1-4be8-87c3-42205f9b70e5" providerId="ADAL" clId="{D0FD0678-BE4F-4870-92F5-F46DD2F50D81}" dt="2025-05-02T21:40:53.583" v="720" actId="20577"/>
          <ac:spMkLst>
            <pc:docMk/>
            <pc:sldMk cId="2268037499" sldId="261"/>
            <ac:spMk id="10" creationId="{03B5BF07-5C8C-9F12-97EE-E2C551054FEB}"/>
          </ac:spMkLst>
        </pc:spChg>
        <pc:spChg chg="add mod">
          <ac:chgData name="HAROLD CRUZ SILVESTER" userId="712ec3e7-27f1-4be8-87c3-42205f9b70e5" providerId="ADAL" clId="{D0FD0678-BE4F-4870-92F5-F46DD2F50D81}" dt="2025-05-02T21:41:18.710" v="724" actId="1076"/>
          <ac:spMkLst>
            <pc:docMk/>
            <pc:sldMk cId="2268037499" sldId="261"/>
            <ac:spMk id="11" creationId="{9B888B0B-C340-A2D5-E4E4-12EEC1F785A7}"/>
          </ac:spMkLst>
        </pc:spChg>
        <pc:spChg chg="add mod">
          <ac:chgData name="HAROLD CRUZ SILVESTER" userId="712ec3e7-27f1-4be8-87c3-42205f9b70e5" providerId="ADAL" clId="{D0FD0678-BE4F-4870-92F5-F46DD2F50D81}" dt="2025-05-02T21:41:17.397" v="723"/>
          <ac:spMkLst>
            <pc:docMk/>
            <pc:sldMk cId="2268037499" sldId="261"/>
            <ac:spMk id="12" creationId="{C082B3F3-2A6A-626B-F6D4-2357AB6F5120}"/>
          </ac:spMkLst>
        </pc:spChg>
        <pc:picChg chg="add mod">
          <ac:chgData name="HAROLD CRUZ SILVESTER" userId="712ec3e7-27f1-4be8-87c3-42205f9b70e5" providerId="ADAL" clId="{D0FD0678-BE4F-4870-92F5-F46DD2F50D81}" dt="2025-05-02T19:58:48.902" v="35" actId="1076"/>
          <ac:picMkLst>
            <pc:docMk/>
            <pc:sldMk cId="2268037499" sldId="261"/>
            <ac:picMk id="3" creationId="{8854BF2C-F319-71B0-1BA1-70B68109D496}"/>
          </ac:picMkLst>
        </pc:picChg>
      </pc:sldChg>
      <pc:sldChg chg="addSp delSp modSp add mod">
        <pc:chgData name="HAROLD CRUZ SILVESTER" userId="712ec3e7-27f1-4be8-87c3-42205f9b70e5" providerId="ADAL" clId="{D0FD0678-BE4F-4870-92F5-F46DD2F50D81}" dt="2025-05-02T20:26:26.955" v="169" actId="1076"/>
        <pc:sldMkLst>
          <pc:docMk/>
          <pc:sldMk cId="1304682110" sldId="262"/>
        </pc:sldMkLst>
        <pc:spChg chg="mod">
          <ac:chgData name="HAROLD CRUZ SILVESTER" userId="712ec3e7-27f1-4be8-87c3-42205f9b70e5" providerId="ADAL" clId="{D0FD0678-BE4F-4870-92F5-F46DD2F50D81}" dt="2025-05-02T20:12:59.016" v="115" actId="14100"/>
          <ac:spMkLst>
            <pc:docMk/>
            <pc:sldMk cId="1304682110" sldId="262"/>
            <ac:spMk id="2" creationId="{B379067C-E483-C17B-0586-31ED3D260371}"/>
          </ac:spMkLst>
        </pc:spChg>
        <pc:spChg chg="mod ord">
          <ac:chgData name="HAROLD CRUZ SILVESTER" userId="712ec3e7-27f1-4be8-87c3-42205f9b70e5" providerId="ADAL" clId="{D0FD0678-BE4F-4870-92F5-F46DD2F50D81}" dt="2025-05-02T20:23:36.771" v="131" actId="170"/>
          <ac:spMkLst>
            <pc:docMk/>
            <pc:sldMk cId="1304682110" sldId="262"/>
            <ac:spMk id="3" creationId="{71E4BC70-3511-A77A-5712-ABBBB28D1F33}"/>
          </ac:spMkLst>
        </pc:spChg>
        <pc:spChg chg="add mod ord">
          <ac:chgData name="HAROLD CRUZ SILVESTER" userId="712ec3e7-27f1-4be8-87c3-42205f9b70e5" providerId="ADAL" clId="{D0FD0678-BE4F-4870-92F5-F46DD2F50D81}" dt="2025-05-02T20:23:36.771" v="131" actId="170"/>
          <ac:spMkLst>
            <pc:docMk/>
            <pc:sldMk cId="1304682110" sldId="262"/>
            <ac:spMk id="5" creationId="{3C0E9F4C-2929-5880-FDBC-1AA36E45441D}"/>
          </ac:spMkLst>
        </pc:spChg>
        <pc:spChg chg="add mod">
          <ac:chgData name="HAROLD CRUZ SILVESTER" userId="712ec3e7-27f1-4be8-87c3-42205f9b70e5" providerId="ADAL" clId="{D0FD0678-BE4F-4870-92F5-F46DD2F50D81}" dt="2025-05-02T20:23:54.757" v="135" actId="27636"/>
          <ac:spMkLst>
            <pc:docMk/>
            <pc:sldMk cId="1304682110" sldId="262"/>
            <ac:spMk id="6" creationId="{E4A85CFC-0729-8C1B-D32B-6B73E842CD05}"/>
          </ac:spMkLst>
        </pc:spChg>
        <pc:picChg chg="add mod ord">
          <ac:chgData name="HAROLD CRUZ SILVESTER" userId="712ec3e7-27f1-4be8-87c3-42205f9b70e5" providerId="ADAL" clId="{D0FD0678-BE4F-4870-92F5-F46DD2F50D81}" dt="2025-05-02T20:26:26.955" v="169" actId="1076"/>
          <ac:picMkLst>
            <pc:docMk/>
            <pc:sldMk cId="1304682110" sldId="262"/>
            <ac:picMk id="15" creationId="{20B9FC50-1580-B36D-B013-331ACFB7E836}"/>
          </ac:picMkLst>
        </pc:picChg>
      </pc:sldChg>
      <pc:sldChg chg="addSp delSp modSp add mod">
        <pc:chgData name="HAROLD CRUZ SILVESTER" userId="712ec3e7-27f1-4be8-87c3-42205f9b70e5" providerId="ADAL" clId="{D0FD0678-BE4F-4870-92F5-F46DD2F50D81}" dt="2025-05-19T14:10:27.765" v="3137" actId="20577"/>
        <pc:sldMkLst>
          <pc:docMk/>
          <pc:sldMk cId="3270289102" sldId="263"/>
        </pc:sldMkLst>
        <pc:spChg chg="mod">
          <ac:chgData name="HAROLD CRUZ SILVESTER" userId="712ec3e7-27f1-4be8-87c3-42205f9b70e5" providerId="ADAL" clId="{D0FD0678-BE4F-4870-92F5-F46DD2F50D81}" dt="2025-05-02T21:42:19.982" v="734" actId="14100"/>
          <ac:spMkLst>
            <pc:docMk/>
            <pc:sldMk cId="3270289102" sldId="263"/>
            <ac:spMk id="2" creationId="{AFE93F30-C4D9-DD8D-F166-B66DCCA00EA3}"/>
          </ac:spMkLst>
        </pc:spChg>
        <pc:spChg chg="add del mod">
          <ac:chgData name="HAROLD CRUZ SILVESTER" userId="712ec3e7-27f1-4be8-87c3-42205f9b70e5" providerId="ADAL" clId="{D0FD0678-BE4F-4870-92F5-F46DD2F50D81}" dt="2025-05-15T21:17:14.882" v="1431" actId="14100"/>
          <ac:spMkLst>
            <pc:docMk/>
            <pc:sldMk cId="3270289102" sldId="263"/>
            <ac:spMk id="4" creationId="{EAF4BA3F-E33D-77FA-E0A6-5C7E5A23AE4D}"/>
          </ac:spMkLst>
        </pc:spChg>
        <pc:spChg chg="add mod">
          <ac:chgData name="HAROLD CRUZ SILVESTER" userId="712ec3e7-27f1-4be8-87c3-42205f9b70e5" providerId="ADAL" clId="{D0FD0678-BE4F-4870-92F5-F46DD2F50D81}" dt="2025-05-15T20:58:25.630" v="1427" actId="1076"/>
          <ac:spMkLst>
            <pc:docMk/>
            <pc:sldMk cId="3270289102" sldId="263"/>
            <ac:spMk id="5" creationId="{4DA701E6-F969-1A2C-4075-E28C8F72335A}"/>
          </ac:spMkLst>
        </pc:spChg>
        <pc:spChg chg="mod">
          <ac:chgData name="HAROLD CRUZ SILVESTER" userId="712ec3e7-27f1-4be8-87c3-42205f9b70e5" providerId="ADAL" clId="{D0FD0678-BE4F-4870-92F5-F46DD2F50D81}" dt="2025-05-19T14:10:27.765" v="3137" actId="20577"/>
          <ac:spMkLst>
            <pc:docMk/>
            <pc:sldMk cId="3270289102" sldId="263"/>
            <ac:spMk id="7" creationId="{AE3D3165-9657-F1DA-8A57-F36453265DBB}"/>
          </ac:spMkLst>
        </pc:spChg>
        <pc:spChg chg="mod">
          <ac:chgData name="HAROLD CRUZ SILVESTER" userId="712ec3e7-27f1-4be8-87c3-42205f9b70e5" providerId="ADAL" clId="{D0FD0678-BE4F-4870-92F5-F46DD2F50D81}" dt="2025-05-15T21:33:47.366" v="1595" actId="108"/>
          <ac:spMkLst>
            <pc:docMk/>
            <pc:sldMk cId="3270289102" sldId="263"/>
            <ac:spMk id="8" creationId="{2048B9AC-22A7-8363-7D43-A436192B099B}"/>
          </ac:spMkLst>
        </pc:spChg>
        <pc:spChg chg="mod">
          <ac:chgData name="HAROLD CRUZ SILVESTER" userId="712ec3e7-27f1-4be8-87c3-42205f9b70e5" providerId="ADAL" clId="{D0FD0678-BE4F-4870-92F5-F46DD2F50D81}" dt="2025-05-19T14:09:54.592" v="3133" actId="20577"/>
          <ac:spMkLst>
            <pc:docMk/>
            <pc:sldMk cId="3270289102" sldId="263"/>
            <ac:spMk id="9" creationId="{4FCECBA0-421D-9681-2F20-78FFDD44B970}"/>
          </ac:spMkLst>
        </pc:spChg>
        <pc:spChg chg="add mod">
          <ac:chgData name="HAROLD CRUZ SILVESTER" userId="712ec3e7-27f1-4be8-87c3-42205f9b70e5" providerId="ADAL" clId="{D0FD0678-BE4F-4870-92F5-F46DD2F50D81}" dt="2025-05-02T21:50:43.285" v="923" actId="123"/>
          <ac:spMkLst>
            <pc:docMk/>
            <pc:sldMk cId="3270289102" sldId="263"/>
            <ac:spMk id="10" creationId="{82A2F3B0-320F-FE78-391E-7038EB1F800D}"/>
          </ac:spMkLst>
        </pc:spChg>
      </pc:sldChg>
      <pc:sldChg chg="addSp delSp modSp add mod">
        <pc:chgData name="HAROLD CRUZ SILVESTER" userId="712ec3e7-27f1-4be8-87c3-42205f9b70e5" providerId="ADAL" clId="{D0FD0678-BE4F-4870-92F5-F46DD2F50D81}" dt="2025-05-19T14:12:33.364" v="3182" actId="20577"/>
        <pc:sldMkLst>
          <pc:docMk/>
          <pc:sldMk cId="3135361275" sldId="264"/>
        </pc:sldMkLst>
        <pc:spChg chg="add mod">
          <ac:chgData name="HAROLD CRUZ SILVESTER" userId="712ec3e7-27f1-4be8-87c3-42205f9b70e5" providerId="ADAL" clId="{D0FD0678-BE4F-4870-92F5-F46DD2F50D81}" dt="2025-05-15T21:21:29.433" v="1520" actId="113"/>
          <ac:spMkLst>
            <pc:docMk/>
            <pc:sldMk cId="3135361275" sldId="264"/>
            <ac:spMk id="2" creationId="{205F6060-BAC8-A3C8-7DB3-21E5AA79A616}"/>
          </ac:spMkLst>
        </pc:spChg>
        <pc:spChg chg="add mod">
          <ac:chgData name="HAROLD CRUZ SILVESTER" userId="712ec3e7-27f1-4be8-87c3-42205f9b70e5" providerId="ADAL" clId="{D0FD0678-BE4F-4870-92F5-F46DD2F50D81}" dt="2025-05-15T22:08:33.173" v="2416" actId="20577"/>
          <ac:spMkLst>
            <pc:docMk/>
            <pc:sldMk cId="3135361275" sldId="264"/>
            <ac:spMk id="4" creationId="{20DD9FFE-CB34-1560-FD8B-F00C3592E5D3}"/>
          </ac:spMkLst>
        </pc:spChg>
        <pc:spChg chg="add mod">
          <ac:chgData name="HAROLD CRUZ SILVESTER" userId="712ec3e7-27f1-4be8-87c3-42205f9b70e5" providerId="ADAL" clId="{D0FD0678-BE4F-4870-92F5-F46DD2F50D81}" dt="2025-05-19T14:12:33.364" v="3182" actId="20577"/>
          <ac:spMkLst>
            <pc:docMk/>
            <pc:sldMk cId="3135361275" sldId="264"/>
            <ac:spMk id="5" creationId="{5284472C-5DFA-EDD5-7289-B19D3C88C439}"/>
          </ac:spMkLst>
        </pc:spChg>
        <pc:spChg chg="add mod">
          <ac:chgData name="HAROLD CRUZ SILVESTER" userId="712ec3e7-27f1-4be8-87c3-42205f9b70e5" providerId="ADAL" clId="{D0FD0678-BE4F-4870-92F5-F46DD2F50D81}" dt="2025-05-15T22:06:40.345" v="2405" actId="1076"/>
          <ac:spMkLst>
            <pc:docMk/>
            <pc:sldMk cId="3135361275" sldId="264"/>
            <ac:spMk id="8" creationId="{ABB6502F-B86E-A9FE-6A5A-0F411547D9A6}"/>
          </ac:spMkLst>
        </pc:spChg>
        <pc:spChg chg="add mod">
          <ac:chgData name="HAROLD CRUZ SILVESTER" userId="712ec3e7-27f1-4be8-87c3-42205f9b70e5" providerId="ADAL" clId="{D0FD0678-BE4F-4870-92F5-F46DD2F50D81}" dt="2025-05-15T21:17:54.143" v="1436" actId="403"/>
          <ac:spMkLst>
            <pc:docMk/>
            <pc:sldMk cId="3135361275" sldId="264"/>
            <ac:spMk id="12" creationId="{3E7DB51D-CAA9-7E84-896C-4C7221E92337}"/>
          </ac:spMkLst>
        </pc:spChg>
      </pc:sldChg>
      <pc:sldChg chg="addSp delSp modSp add mod ord">
        <pc:chgData name="HAROLD CRUZ SILVESTER" userId="712ec3e7-27f1-4be8-87c3-42205f9b70e5" providerId="ADAL" clId="{D0FD0678-BE4F-4870-92F5-F46DD2F50D81}" dt="2025-05-05T14:42:44.052" v="1400" actId="14100"/>
        <pc:sldMkLst>
          <pc:docMk/>
          <pc:sldMk cId="2768032426" sldId="265"/>
        </pc:sldMkLst>
        <pc:spChg chg="mod">
          <ac:chgData name="HAROLD CRUZ SILVESTER" userId="712ec3e7-27f1-4be8-87c3-42205f9b70e5" providerId="ADAL" clId="{D0FD0678-BE4F-4870-92F5-F46DD2F50D81}" dt="2025-05-02T22:17:46.538" v="1294" actId="1076"/>
          <ac:spMkLst>
            <pc:docMk/>
            <pc:sldMk cId="2768032426" sldId="265"/>
            <ac:spMk id="2" creationId="{84BF8CDE-0B6A-A2B1-AFE7-AA977AF91611}"/>
          </ac:spMkLst>
        </pc:spChg>
        <pc:picChg chg="add mod">
          <ac:chgData name="HAROLD CRUZ SILVESTER" userId="712ec3e7-27f1-4be8-87c3-42205f9b70e5" providerId="ADAL" clId="{D0FD0678-BE4F-4870-92F5-F46DD2F50D81}" dt="2025-05-05T14:42:44.052" v="1400" actId="14100"/>
          <ac:picMkLst>
            <pc:docMk/>
            <pc:sldMk cId="2768032426" sldId="265"/>
            <ac:picMk id="5" creationId="{C4B344C9-3EFA-2687-01C6-3128E3486E0A}"/>
          </ac:picMkLst>
        </pc:picChg>
      </pc:sldChg>
      <pc:sldChg chg="modSp add mod">
        <pc:chgData name="HAROLD CRUZ SILVESTER" userId="712ec3e7-27f1-4be8-87c3-42205f9b70e5" providerId="ADAL" clId="{D0FD0678-BE4F-4870-92F5-F46DD2F50D81}" dt="2025-05-05T14:45:43.810" v="1415" actId="20577"/>
        <pc:sldMkLst>
          <pc:docMk/>
          <pc:sldMk cId="1683629408" sldId="266"/>
        </pc:sldMkLst>
        <pc:spChg chg="mod">
          <ac:chgData name="HAROLD CRUZ SILVESTER" userId="712ec3e7-27f1-4be8-87c3-42205f9b70e5" providerId="ADAL" clId="{D0FD0678-BE4F-4870-92F5-F46DD2F50D81}" dt="2025-05-05T14:45:43.810" v="1415" actId="20577"/>
          <ac:spMkLst>
            <pc:docMk/>
            <pc:sldMk cId="1683629408" sldId="266"/>
            <ac:spMk id="12" creationId="{A0652DAE-E849-C774-F403-99EB3E7E03D1}"/>
          </ac:spMkLst>
        </pc:spChg>
      </pc:sldChg>
      <pc:sldChg chg="addSp delSp modSp add mod">
        <pc:chgData name="HAROLD CRUZ SILVESTER" userId="712ec3e7-27f1-4be8-87c3-42205f9b70e5" providerId="ADAL" clId="{D0FD0678-BE4F-4870-92F5-F46DD2F50D81}" dt="2025-05-16T21:37:23.931" v="3065" actId="123"/>
        <pc:sldMkLst>
          <pc:docMk/>
          <pc:sldMk cId="4174740896" sldId="267"/>
        </pc:sldMkLst>
        <pc:spChg chg="add mod">
          <ac:chgData name="HAROLD CRUZ SILVESTER" userId="712ec3e7-27f1-4be8-87c3-42205f9b70e5" providerId="ADAL" clId="{D0FD0678-BE4F-4870-92F5-F46DD2F50D81}" dt="2025-05-16T21:36:34.478" v="3064" actId="20577"/>
          <ac:spMkLst>
            <pc:docMk/>
            <pc:sldMk cId="4174740896" sldId="267"/>
            <ac:spMk id="2" creationId="{B7EF63B0-8CA3-8FAC-B410-0769F8ADC8BB}"/>
          </ac:spMkLst>
        </pc:spChg>
        <pc:spChg chg="mod">
          <ac:chgData name="HAROLD CRUZ SILVESTER" userId="712ec3e7-27f1-4be8-87c3-42205f9b70e5" providerId="ADAL" clId="{D0FD0678-BE4F-4870-92F5-F46DD2F50D81}" dt="2025-05-16T17:02:21.775" v="2920" actId="20577"/>
          <ac:spMkLst>
            <pc:docMk/>
            <pc:sldMk cId="4174740896" sldId="267"/>
            <ac:spMk id="12" creationId="{D96E6D53-94DD-B073-3AF7-605331C73036}"/>
          </ac:spMkLst>
        </pc:spChg>
        <pc:graphicFrameChg chg="add mod modGraphic">
          <ac:chgData name="HAROLD CRUZ SILVESTER" userId="712ec3e7-27f1-4be8-87c3-42205f9b70e5" providerId="ADAL" clId="{D0FD0678-BE4F-4870-92F5-F46DD2F50D81}" dt="2025-05-16T21:37:23.931" v="3065" actId="123"/>
          <ac:graphicFrameMkLst>
            <pc:docMk/>
            <pc:sldMk cId="4174740896" sldId="267"/>
            <ac:graphicFrameMk id="6" creationId="{1BAA9FD0-97A8-ADE5-602A-D25B81D3E5A9}"/>
          </ac:graphicFrameMkLst>
        </pc:graphicFrameChg>
      </pc:sldChg>
      <pc:sldChg chg="addSp delSp modSp add mod">
        <pc:chgData name="HAROLD CRUZ SILVESTER" userId="712ec3e7-27f1-4be8-87c3-42205f9b70e5" providerId="ADAL" clId="{D0FD0678-BE4F-4870-92F5-F46DD2F50D81}" dt="2025-05-19T15:25:57.292" v="3279" actId="14100"/>
        <pc:sldMkLst>
          <pc:docMk/>
          <pc:sldMk cId="1975908954" sldId="268"/>
        </pc:sldMkLst>
        <pc:spChg chg="add del mod">
          <ac:chgData name="HAROLD CRUZ SILVESTER" userId="712ec3e7-27f1-4be8-87c3-42205f9b70e5" providerId="ADAL" clId="{D0FD0678-BE4F-4870-92F5-F46DD2F50D81}" dt="2025-05-19T15:09:52.612" v="3273" actId="21"/>
          <ac:spMkLst>
            <pc:docMk/>
            <pc:sldMk cId="1975908954" sldId="268"/>
            <ac:spMk id="2" creationId="{E179379D-FC26-A4F2-4A3D-8BBAADB9C52D}"/>
          </ac:spMkLst>
        </pc:spChg>
        <pc:spChg chg="add mod">
          <ac:chgData name="HAROLD CRUZ SILVESTER" userId="712ec3e7-27f1-4be8-87c3-42205f9b70e5" providerId="ADAL" clId="{D0FD0678-BE4F-4870-92F5-F46DD2F50D81}" dt="2025-05-19T14:44:37.694" v="3210"/>
          <ac:spMkLst>
            <pc:docMk/>
            <pc:sldMk cId="1975908954" sldId="268"/>
            <ac:spMk id="4" creationId="{9465C073-9369-ED4A-FD74-9FE43B784765}"/>
          </ac:spMkLst>
        </pc:spChg>
        <pc:spChg chg="add mod">
          <ac:chgData name="HAROLD CRUZ SILVESTER" userId="712ec3e7-27f1-4be8-87c3-42205f9b70e5" providerId="ADAL" clId="{D0FD0678-BE4F-4870-92F5-F46DD2F50D81}" dt="2025-05-19T15:03:32.760" v="3218"/>
          <ac:spMkLst>
            <pc:docMk/>
            <pc:sldMk cId="1975908954" sldId="268"/>
            <ac:spMk id="5" creationId="{9465C073-9369-ED4A-FD74-9FE43B784765}"/>
          </ac:spMkLst>
        </pc:spChg>
        <pc:spChg chg="add mod">
          <ac:chgData name="HAROLD CRUZ SILVESTER" userId="712ec3e7-27f1-4be8-87c3-42205f9b70e5" providerId="ADAL" clId="{D0FD0678-BE4F-4870-92F5-F46DD2F50D81}" dt="2025-05-19T14:44:37.694" v="3210"/>
          <ac:spMkLst>
            <pc:docMk/>
            <pc:sldMk cId="1975908954" sldId="268"/>
            <ac:spMk id="8" creationId="{0D51A733-CF99-E832-50CA-C7AFBD553872}"/>
          </ac:spMkLst>
        </pc:spChg>
        <pc:spChg chg="add mod">
          <ac:chgData name="HAROLD CRUZ SILVESTER" userId="712ec3e7-27f1-4be8-87c3-42205f9b70e5" providerId="ADAL" clId="{D0FD0678-BE4F-4870-92F5-F46DD2F50D81}" dt="2025-05-19T15:03:32.760" v="3218"/>
          <ac:spMkLst>
            <pc:docMk/>
            <pc:sldMk cId="1975908954" sldId="268"/>
            <ac:spMk id="9" creationId="{0D51A733-CF99-E832-50CA-C7AFBD553872}"/>
          </ac:spMkLst>
        </pc:spChg>
        <pc:spChg chg="add del mod">
          <ac:chgData name="HAROLD CRUZ SILVESTER" userId="712ec3e7-27f1-4be8-87c3-42205f9b70e5" providerId="ADAL" clId="{D0FD0678-BE4F-4870-92F5-F46DD2F50D81}" dt="2025-05-19T15:09:59.650" v="3275" actId="478"/>
          <ac:spMkLst>
            <pc:docMk/>
            <pc:sldMk cId="1975908954" sldId="268"/>
            <ac:spMk id="11" creationId="{0AE41458-0EEE-39B7-A1BC-AC3AF5FA258C}"/>
          </ac:spMkLst>
        </pc:spChg>
        <pc:spChg chg="del mod">
          <ac:chgData name="HAROLD CRUZ SILVESTER" userId="712ec3e7-27f1-4be8-87c3-42205f9b70e5" providerId="ADAL" clId="{D0FD0678-BE4F-4870-92F5-F46DD2F50D81}" dt="2025-05-19T15:09:52.612" v="3273" actId="21"/>
          <ac:spMkLst>
            <pc:docMk/>
            <pc:sldMk cId="1975908954" sldId="268"/>
            <ac:spMk id="12" creationId="{D8E45D25-1177-1433-CFC2-64E1E9510B5A}"/>
          </ac:spMkLst>
        </pc:spChg>
        <pc:picChg chg="add mod">
          <ac:chgData name="HAROLD CRUZ SILVESTER" userId="712ec3e7-27f1-4be8-87c3-42205f9b70e5" providerId="ADAL" clId="{D0FD0678-BE4F-4870-92F5-F46DD2F50D81}" dt="2025-05-19T14:44:37.694" v="3210"/>
          <ac:picMkLst>
            <pc:docMk/>
            <pc:sldMk cId="1975908954" sldId="268"/>
            <ac:picMk id="6" creationId="{AB9C4669-908C-8CA9-6D66-71BC81341EE5}"/>
          </ac:picMkLst>
        </pc:picChg>
        <pc:picChg chg="add del mod">
          <ac:chgData name="HAROLD CRUZ SILVESTER" userId="712ec3e7-27f1-4be8-87c3-42205f9b70e5" providerId="ADAL" clId="{D0FD0678-BE4F-4870-92F5-F46DD2F50D81}" dt="2025-05-19T15:25:47.925" v="3277" actId="478"/>
          <ac:picMkLst>
            <pc:docMk/>
            <pc:sldMk cId="1975908954" sldId="268"/>
            <ac:picMk id="7" creationId="{AB9C4669-908C-8CA9-6D66-71BC81341EE5}"/>
          </ac:picMkLst>
        </pc:picChg>
        <pc:picChg chg="add mod">
          <ac:chgData name="HAROLD CRUZ SILVESTER" userId="712ec3e7-27f1-4be8-87c3-42205f9b70e5" providerId="ADAL" clId="{D0FD0678-BE4F-4870-92F5-F46DD2F50D81}" dt="2025-05-19T15:25:57.292" v="3279" actId="14100"/>
          <ac:picMkLst>
            <pc:docMk/>
            <pc:sldMk cId="1975908954" sldId="268"/>
            <ac:picMk id="14" creationId="{885C98F9-38BF-71E1-17F7-B039D0F74A8D}"/>
          </ac:picMkLst>
        </pc:picChg>
      </pc:sldChg>
      <pc:sldChg chg="addSp delSp modSp add mod">
        <pc:chgData name="HAROLD CRUZ SILVESTER" userId="712ec3e7-27f1-4be8-87c3-42205f9b70e5" providerId="ADAL" clId="{D0FD0678-BE4F-4870-92F5-F46DD2F50D81}" dt="2025-05-16T16:59:41.242" v="2881" actId="20577"/>
        <pc:sldMkLst>
          <pc:docMk/>
          <pc:sldMk cId="4210838315" sldId="269"/>
        </pc:sldMkLst>
        <pc:spChg chg="mod">
          <ac:chgData name="HAROLD CRUZ SILVESTER" userId="712ec3e7-27f1-4be8-87c3-42205f9b70e5" providerId="ADAL" clId="{D0FD0678-BE4F-4870-92F5-F46DD2F50D81}" dt="2025-05-15T22:07:05.092" v="2411" actId="20577"/>
          <ac:spMkLst>
            <pc:docMk/>
            <pc:sldMk cId="4210838315" sldId="269"/>
            <ac:spMk id="2" creationId="{CC397FE3-E598-8350-C768-6BD0BF13A2C8}"/>
          </ac:spMkLst>
        </pc:spChg>
        <pc:spChg chg="mod">
          <ac:chgData name="HAROLD CRUZ SILVESTER" userId="712ec3e7-27f1-4be8-87c3-42205f9b70e5" providerId="ADAL" clId="{D0FD0678-BE4F-4870-92F5-F46DD2F50D81}" dt="2025-05-15T22:09:54.428" v="2476" actId="6549"/>
          <ac:spMkLst>
            <pc:docMk/>
            <pc:sldMk cId="4210838315" sldId="269"/>
            <ac:spMk id="4" creationId="{4375FA9E-57F3-881D-AFC1-F697B5F5F6F6}"/>
          </ac:spMkLst>
        </pc:spChg>
        <pc:spChg chg="mod">
          <ac:chgData name="HAROLD CRUZ SILVESTER" userId="712ec3e7-27f1-4be8-87c3-42205f9b70e5" providerId="ADAL" clId="{D0FD0678-BE4F-4870-92F5-F46DD2F50D81}" dt="2025-05-15T22:26:23.385" v="2838" actId="20577"/>
          <ac:spMkLst>
            <pc:docMk/>
            <pc:sldMk cId="4210838315" sldId="269"/>
            <ac:spMk id="5" creationId="{F79B54B3-FED8-7DF1-4250-EF10D2CBAF53}"/>
          </ac:spMkLst>
        </pc:spChg>
        <pc:spChg chg="add mod">
          <ac:chgData name="HAROLD CRUZ SILVESTER" userId="712ec3e7-27f1-4be8-87c3-42205f9b70e5" providerId="ADAL" clId="{D0FD0678-BE4F-4870-92F5-F46DD2F50D81}" dt="2025-05-16T16:59:41.242" v="2881" actId="20577"/>
          <ac:spMkLst>
            <pc:docMk/>
            <pc:sldMk cId="4210838315" sldId="269"/>
            <ac:spMk id="9" creationId="{2673E3DB-48FA-1203-97B0-3C82E4EA0C6E}"/>
          </ac:spMkLst>
        </pc:spChg>
      </pc:sldChg>
      <pc:sldChg chg="addSp delSp modSp add mod">
        <pc:chgData name="HAROLD CRUZ SILVESTER" userId="712ec3e7-27f1-4be8-87c3-42205f9b70e5" providerId="ADAL" clId="{D0FD0678-BE4F-4870-92F5-F46DD2F50D81}" dt="2025-05-19T15:08:46.738" v="3263" actId="15"/>
        <pc:sldMkLst>
          <pc:docMk/>
          <pc:sldMk cId="3593673971" sldId="270"/>
        </pc:sldMkLst>
        <pc:spChg chg="mod">
          <ac:chgData name="HAROLD CRUZ SILVESTER" userId="712ec3e7-27f1-4be8-87c3-42205f9b70e5" providerId="ADAL" clId="{D0FD0678-BE4F-4870-92F5-F46DD2F50D81}" dt="2025-05-19T15:03:18.300" v="3216" actId="20577"/>
          <ac:spMkLst>
            <pc:docMk/>
            <pc:sldMk cId="3593673971" sldId="270"/>
            <ac:spMk id="2" creationId="{ED7AEA4D-B37C-92D7-B445-50084CCB6E49}"/>
          </ac:spMkLst>
        </pc:spChg>
        <pc:spChg chg="add del mod">
          <ac:chgData name="HAROLD CRUZ SILVESTER" userId="712ec3e7-27f1-4be8-87c3-42205f9b70e5" providerId="ADAL" clId="{D0FD0678-BE4F-4870-92F5-F46DD2F50D81}" dt="2025-05-19T15:03:29.178" v="3217" actId="21"/>
          <ac:spMkLst>
            <pc:docMk/>
            <pc:sldMk cId="3593673971" sldId="270"/>
            <ac:spMk id="4" creationId="{9465C073-9369-ED4A-FD74-9FE43B784765}"/>
          </ac:spMkLst>
        </pc:spChg>
        <pc:spChg chg="add del mod">
          <ac:chgData name="HAROLD CRUZ SILVESTER" userId="712ec3e7-27f1-4be8-87c3-42205f9b70e5" providerId="ADAL" clId="{D0FD0678-BE4F-4870-92F5-F46DD2F50D81}" dt="2025-05-19T15:03:29.178" v="3217" actId="21"/>
          <ac:spMkLst>
            <pc:docMk/>
            <pc:sldMk cId="3593673971" sldId="270"/>
            <ac:spMk id="8" creationId="{0D51A733-CF99-E832-50CA-C7AFBD553872}"/>
          </ac:spMkLst>
        </pc:spChg>
        <pc:spChg chg="add mod">
          <ac:chgData name="HAROLD CRUZ SILVESTER" userId="712ec3e7-27f1-4be8-87c3-42205f9b70e5" providerId="ADAL" clId="{D0FD0678-BE4F-4870-92F5-F46DD2F50D81}" dt="2025-05-19T15:08:46.738" v="3263" actId="15"/>
          <ac:spMkLst>
            <pc:docMk/>
            <pc:sldMk cId="3593673971" sldId="270"/>
            <ac:spMk id="9" creationId="{B67F1F72-8655-BB09-D27C-FD703C34D83D}"/>
          </ac:spMkLst>
        </pc:spChg>
        <pc:spChg chg="mod">
          <ac:chgData name="HAROLD CRUZ SILVESTER" userId="712ec3e7-27f1-4be8-87c3-42205f9b70e5" providerId="ADAL" clId="{D0FD0678-BE4F-4870-92F5-F46DD2F50D81}" dt="2025-05-16T21:41:48.912" v="3101" actId="14100"/>
          <ac:spMkLst>
            <pc:docMk/>
            <pc:sldMk cId="3593673971" sldId="270"/>
            <ac:spMk id="12" creationId="{920B7962-A9A0-400E-49EA-9F00F86D7E9B}"/>
          </ac:spMkLst>
        </pc:spChg>
        <pc:picChg chg="add del mod">
          <ac:chgData name="HAROLD CRUZ SILVESTER" userId="712ec3e7-27f1-4be8-87c3-42205f9b70e5" providerId="ADAL" clId="{D0FD0678-BE4F-4870-92F5-F46DD2F50D81}" dt="2025-05-19T15:03:29.178" v="3217" actId="21"/>
          <ac:picMkLst>
            <pc:docMk/>
            <pc:sldMk cId="3593673971" sldId="270"/>
            <ac:picMk id="6" creationId="{AB9C4669-908C-8CA9-6D66-71BC81341EE5}"/>
          </ac:picMkLst>
        </pc:picChg>
      </pc:sldChg>
      <pc:sldChg chg="addSp delSp modSp add mod">
        <pc:chgData name="HAROLD CRUZ SILVESTER" userId="712ec3e7-27f1-4be8-87c3-42205f9b70e5" providerId="ADAL" clId="{D0FD0678-BE4F-4870-92F5-F46DD2F50D81}" dt="2025-05-19T16:02:50.542" v="3560" actId="14100"/>
        <pc:sldMkLst>
          <pc:docMk/>
          <pc:sldMk cId="2705086941" sldId="271"/>
        </pc:sldMkLst>
        <pc:spChg chg="add del mod">
          <ac:chgData name="HAROLD CRUZ SILVESTER" userId="712ec3e7-27f1-4be8-87c3-42205f9b70e5" providerId="ADAL" clId="{D0FD0678-BE4F-4870-92F5-F46DD2F50D81}" dt="2025-05-19T15:55:01.309" v="3325" actId="478"/>
          <ac:spMkLst>
            <pc:docMk/>
            <pc:sldMk cId="2705086941" sldId="271"/>
            <ac:spMk id="3" creationId="{5E9C127A-392F-5C74-CFEF-233A89365E26}"/>
          </ac:spMkLst>
        </pc:spChg>
        <pc:spChg chg="mod">
          <ac:chgData name="HAROLD CRUZ SILVESTER" userId="712ec3e7-27f1-4be8-87c3-42205f9b70e5" providerId="ADAL" clId="{D0FD0678-BE4F-4870-92F5-F46DD2F50D81}" dt="2025-05-19T16:02:50.542" v="3560" actId="14100"/>
          <ac:spMkLst>
            <pc:docMk/>
            <pc:sldMk cId="2705086941" sldId="271"/>
            <ac:spMk id="10" creationId="{3CA3A91F-225F-D63F-7772-78DF0E797B35}"/>
          </ac:spMkLst>
        </pc:spChg>
        <pc:spChg chg="mod">
          <ac:chgData name="HAROLD CRUZ SILVESTER" userId="712ec3e7-27f1-4be8-87c3-42205f9b70e5" providerId="ADAL" clId="{D0FD0678-BE4F-4870-92F5-F46DD2F50D81}" dt="2025-05-19T16:02:46.940" v="3559" actId="14100"/>
          <ac:spMkLst>
            <pc:docMk/>
            <pc:sldMk cId="2705086941" sldId="271"/>
            <ac:spMk id="11" creationId="{DCF385DB-2055-F53F-606B-C31E7C55D36B}"/>
          </ac:spMkLst>
        </pc:spChg>
        <pc:spChg chg="del">
          <ac:chgData name="HAROLD CRUZ SILVESTER" userId="712ec3e7-27f1-4be8-87c3-42205f9b70e5" providerId="ADAL" clId="{D0FD0678-BE4F-4870-92F5-F46DD2F50D81}" dt="2025-05-19T15:54:58.694" v="3324" actId="478"/>
          <ac:spMkLst>
            <pc:docMk/>
            <pc:sldMk cId="2705086941" sldId="271"/>
            <ac:spMk id="12" creationId="{4201BBB4-3138-21BD-7A98-547089306EA7}"/>
          </ac:spMkLst>
        </pc:spChg>
        <pc:picChg chg="mod">
          <ac:chgData name="HAROLD CRUZ SILVESTER" userId="712ec3e7-27f1-4be8-87c3-42205f9b70e5" providerId="ADAL" clId="{D0FD0678-BE4F-4870-92F5-F46DD2F50D81}" dt="2025-05-19T15:58:13.711" v="3332" actId="14100"/>
          <ac:picMkLst>
            <pc:docMk/>
            <pc:sldMk cId="2705086941" sldId="271"/>
            <ac:picMk id="9" creationId="{10F98F64-5E6A-4BF2-34F2-6F1A72273E82}"/>
          </ac:picMkLst>
        </pc:picChg>
      </pc:sldChg>
      <pc:sldChg chg="add">
        <pc:chgData name="HAROLD CRUZ SILVESTER" userId="712ec3e7-27f1-4be8-87c3-42205f9b70e5" providerId="ADAL" clId="{D0FD0678-BE4F-4870-92F5-F46DD2F50D81}" dt="2025-05-19T16:03:50.328" v="3561" actId="2890"/>
        <pc:sldMkLst>
          <pc:docMk/>
          <pc:sldMk cId="83580839" sldId="272"/>
        </pc:sldMkLst>
      </pc:sldChg>
    </pc:docChg>
  </pc:docChgLst>
  <pc:docChgLst>
    <pc:chgData name="HAROLD CRUZ SILVESTER" userId="712ec3e7-27f1-4be8-87c3-42205f9b70e5" providerId="ADAL" clId="{B9F89B04-917B-4A9F-B092-BF11BFB9FFAB}"/>
    <pc:docChg chg="modSld">
      <pc:chgData name="HAROLD CRUZ SILVESTER" userId="712ec3e7-27f1-4be8-87c3-42205f9b70e5" providerId="ADAL" clId="{B9F89B04-917B-4A9F-B092-BF11BFB9FFAB}" dt="2025-05-14T13:47:13.085" v="144" actId="20577"/>
      <pc:docMkLst>
        <pc:docMk/>
      </pc:docMkLst>
      <pc:sldChg chg="modSp mod">
        <pc:chgData name="HAROLD CRUZ SILVESTER" userId="712ec3e7-27f1-4be8-87c3-42205f9b70e5" providerId="ADAL" clId="{B9F89B04-917B-4A9F-B092-BF11BFB9FFAB}" dt="2025-05-14T13:47:13.085" v="144" actId="20577"/>
        <pc:sldMkLst>
          <pc:docMk/>
          <pc:sldMk cId="3270289102" sldId="263"/>
        </pc:sldMkLst>
        <pc:spChg chg="mod">
          <ac:chgData name="HAROLD CRUZ SILVESTER" userId="712ec3e7-27f1-4be8-87c3-42205f9b70e5" providerId="ADAL" clId="{B9F89B04-917B-4A9F-B092-BF11BFB9FFAB}" dt="2025-05-14T13:45:08.045" v="20" actId="20577"/>
          <ac:spMkLst>
            <pc:docMk/>
            <pc:sldMk cId="3270289102" sldId="263"/>
            <ac:spMk id="2" creationId="{AFE93F30-C4D9-DD8D-F166-B66DCCA00EA3}"/>
          </ac:spMkLst>
        </pc:spChg>
        <pc:spChg chg="mod">
          <ac:chgData name="HAROLD CRUZ SILVESTER" userId="712ec3e7-27f1-4be8-87c3-42205f9b70e5" providerId="ADAL" clId="{B9F89B04-917B-4A9F-B092-BF11BFB9FFAB}" dt="2025-05-14T13:47:13.085" v="144" actId="20577"/>
          <ac:spMkLst>
            <pc:docMk/>
            <pc:sldMk cId="3270289102" sldId="263"/>
            <ac:spMk id="5" creationId="{4DA701E6-F969-1A2C-4075-E28C8F72335A}"/>
          </ac:spMkLst>
        </pc:spChg>
        <pc:spChg chg="mod">
          <ac:chgData name="HAROLD CRUZ SILVESTER" userId="712ec3e7-27f1-4be8-87c3-42205f9b70e5" providerId="ADAL" clId="{B9F89B04-917B-4A9F-B092-BF11BFB9FFAB}" dt="2025-05-14T13:47:01.001" v="142" actId="20577"/>
          <ac:spMkLst>
            <pc:docMk/>
            <pc:sldMk cId="3270289102" sldId="263"/>
            <ac:spMk id="10" creationId="{82A2F3B0-320F-FE78-391E-7038EB1F800D}"/>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UNA\Desktop\DASHBOARD%20RECURSOS%202025.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UNA\Desktop\DASHBOARD%20RECURSOS%202025.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pivotSource>
    <c:name>[DASHBOARD RECURSOS 2025.xlsx]TABLAS DINAMICAS!TablaDinámica6</c:name>
    <c:fmtId val="1362"/>
  </c:pivotSource>
  <c:chart>
    <c:title>
      <c:tx>
        <c:rich>
          <a:bodyPr rot="0" spcFirstLastPara="1" vertOverflow="ellipsis" vert="horz" wrap="square" anchor="ctr" anchorCtr="1"/>
          <a:lstStyle/>
          <a:p>
            <a:pPr>
              <a:defRPr sz="1400" b="0" i="0" u="none" strike="noStrike" kern="1200" spc="0" baseline="0">
                <a:ln>
                  <a:solidFill>
                    <a:schemeClr val="accent6">
                      <a:lumMod val="50000"/>
                    </a:schemeClr>
                  </a:solidFill>
                </a:ln>
                <a:solidFill>
                  <a:schemeClr val="accent6">
                    <a:lumMod val="50000"/>
                  </a:schemeClr>
                </a:solidFill>
                <a:latin typeface="+mn-lt"/>
                <a:ea typeface="+mn-ea"/>
                <a:cs typeface="+mn-cs"/>
              </a:defRPr>
            </a:pPr>
            <a:r>
              <a:rPr lang="en-US"/>
              <a:t>RESULTADO FINAL DEL RECURSO </a:t>
            </a:r>
          </a:p>
        </c:rich>
      </c:tx>
      <c:layout>
        <c:manualLayout>
          <c:xMode val="edge"/>
          <c:yMode val="edge"/>
          <c:x val="1.9444444444442549E-4"/>
          <c:y val="0"/>
        </c:manualLayout>
      </c:layout>
      <c:overlay val="0"/>
      <c:spPr>
        <a:noFill/>
        <a:ln>
          <a:noFill/>
        </a:ln>
        <a:effectLst/>
      </c:spPr>
      <c:txPr>
        <a:bodyPr rot="0" spcFirstLastPara="1" vertOverflow="ellipsis" vert="horz" wrap="square" anchor="ctr" anchorCtr="1"/>
        <a:lstStyle/>
        <a:p>
          <a:pPr>
            <a:defRPr sz="1400" b="0" i="0" u="none" strike="noStrike" kern="1200" spc="0" baseline="0">
              <a:ln>
                <a:solidFill>
                  <a:schemeClr val="accent6">
                    <a:lumMod val="50000"/>
                  </a:schemeClr>
                </a:solidFill>
              </a:ln>
              <a:solidFill>
                <a:schemeClr val="accent6">
                  <a:lumMod val="50000"/>
                </a:schemeClr>
              </a:solidFill>
              <a:latin typeface="+mn-lt"/>
              <a:ea typeface="+mn-ea"/>
              <a:cs typeface="+mn-cs"/>
            </a:defRPr>
          </a:pPr>
          <a:endParaRPr lang="en-US"/>
        </a:p>
      </c:txPr>
    </c:title>
    <c:autoTitleDeleted val="0"/>
    <c:pivotFmts>
      <c:pivotFmt>
        <c:idx val="0"/>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ln>
                    <a:solidFill>
                      <a:schemeClr val="accent6">
                        <a:lumMod val="50000"/>
                      </a:schemeClr>
                    </a:solidFill>
                  </a:ln>
                  <a:solidFill>
                    <a:schemeClr val="tx1">
                      <a:lumMod val="75000"/>
                      <a:lumOff val="25000"/>
                    </a:schemeClr>
                  </a:solidFill>
                  <a:latin typeface="+mn-lt"/>
                  <a:ea typeface="+mn-ea"/>
                  <a:cs typeface="+mn-cs"/>
                </a:defRPr>
              </a:pPr>
              <a:endParaRPr lang="es-CR"/>
            </a:p>
          </c:txPr>
          <c:dLblPos val="t"/>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ln>
                    <a:solidFill>
                      <a:schemeClr val="accent6">
                        <a:lumMod val="50000"/>
                      </a:schemeClr>
                    </a:solidFill>
                  </a:ln>
                  <a:solidFill>
                    <a:schemeClr val="tx1">
                      <a:lumMod val="75000"/>
                      <a:lumOff val="25000"/>
                    </a:schemeClr>
                  </a:solidFill>
                  <a:latin typeface="+mn-lt"/>
                  <a:ea typeface="+mn-ea"/>
                  <a:cs typeface="+mn-cs"/>
                </a:defRPr>
              </a:pPr>
              <a:endParaRPr lang="es-CR"/>
            </a:p>
          </c:txPr>
          <c:dLblPos val="t"/>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ln>
                    <a:solidFill>
                      <a:schemeClr val="accent6">
                        <a:lumMod val="50000"/>
                      </a:schemeClr>
                    </a:solidFill>
                  </a:ln>
                  <a:solidFill>
                    <a:schemeClr val="tx1">
                      <a:lumMod val="75000"/>
                      <a:lumOff val="25000"/>
                    </a:schemeClr>
                  </a:solidFill>
                  <a:latin typeface="+mn-lt"/>
                  <a:ea typeface="+mn-ea"/>
                  <a:cs typeface="+mn-cs"/>
                </a:defRPr>
              </a:pPr>
              <a:endParaRPr lang="es-CR"/>
            </a:p>
          </c:txPr>
          <c:dLblPos val="t"/>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ln>
                    <a:solidFill>
                      <a:schemeClr val="accent6">
                        <a:lumMod val="50000"/>
                      </a:schemeClr>
                    </a:solidFill>
                  </a:ln>
                  <a:solidFill>
                    <a:schemeClr val="tx1">
                      <a:lumMod val="75000"/>
                      <a:lumOff val="25000"/>
                    </a:schemeClr>
                  </a:solidFill>
                  <a:latin typeface="+mn-lt"/>
                  <a:ea typeface="+mn-ea"/>
                  <a:cs typeface="+mn-cs"/>
                </a:defRPr>
              </a:pPr>
              <a:endParaRPr lang="es-CR"/>
            </a:p>
          </c:txPr>
          <c:dLblPos val="t"/>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6"/>
          </a:solidFill>
          <a:ln w="28575" cap="rnd">
            <a:solidFill>
              <a:schemeClr val="accent6"/>
            </a:solidFill>
            <a:round/>
          </a:ln>
          <a:effectLst/>
        </c:spPr>
        <c:marker>
          <c:symbol val="none"/>
        </c:marker>
        <c:dLbl>
          <c:idx val="0"/>
          <c:spPr>
            <a:noFill/>
            <a:ln>
              <a:noFill/>
            </a:ln>
            <a:effectLst/>
          </c:spPr>
          <c:txPr>
            <a:bodyPr rot="0" spcFirstLastPara="1" vertOverflow="ellipsis" vert="horz" wrap="square" anchor="ctr" anchorCtr="1"/>
            <a:lstStyle/>
            <a:p>
              <a:pPr>
                <a:defRPr sz="900" b="0" i="0" u="none" strike="noStrike" kern="1200" baseline="0">
                  <a:ln>
                    <a:solidFill>
                      <a:schemeClr val="accent6">
                        <a:lumMod val="50000"/>
                      </a:schemeClr>
                    </a:solidFill>
                  </a:ln>
                  <a:solidFill>
                    <a:schemeClr val="accent6">
                      <a:lumMod val="50000"/>
                    </a:schemeClr>
                  </a:solidFill>
                  <a:latin typeface="+mn-lt"/>
                  <a:ea typeface="+mn-ea"/>
                  <a:cs typeface="+mn-cs"/>
                </a:defRPr>
              </a:pPr>
              <a:endParaRPr lang="es-CR"/>
            </a:p>
          </c:txPr>
          <c:dLblPos val="t"/>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6"/>
          </a:solidFill>
          <a:ln w="28575" cap="rnd">
            <a:solidFill>
              <a:schemeClr val="accent6"/>
            </a:solidFill>
            <a:round/>
          </a:ln>
          <a:effectLst/>
        </c:spPr>
        <c:marker>
          <c:symbol val="none"/>
        </c:marker>
        <c:dLbl>
          <c:idx val="0"/>
          <c:spPr>
            <a:noFill/>
            <a:ln>
              <a:noFill/>
            </a:ln>
            <a:effectLst/>
          </c:spPr>
          <c:txPr>
            <a:bodyPr rot="0" spcFirstLastPara="1" vertOverflow="ellipsis" vert="horz" wrap="square" anchor="ctr" anchorCtr="1"/>
            <a:lstStyle/>
            <a:p>
              <a:pPr>
                <a:defRPr sz="900" b="0" i="0" u="none" strike="noStrike" kern="1200" baseline="0">
                  <a:ln>
                    <a:solidFill>
                      <a:schemeClr val="accent6">
                        <a:lumMod val="50000"/>
                      </a:schemeClr>
                    </a:solidFill>
                  </a:ln>
                  <a:solidFill>
                    <a:schemeClr val="accent6">
                      <a:lumMod val="50000"/>
                    </a:schemeClr>
                  </a:solidFill>
                  <a:latin typeface="+mn-lt"/>
                  <a:ea typeface="+mn-ea"/>
                  <a:cs typeface="+mn-cs"/>
                </a:defRPr>
              </a:pPr>
              <a:endParaRPr lang="es-CR"/>
            </a:p>
          </c:txPr>
          <c:dLblPos val="t"/>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6"/>
          </a:solidFill>
          <a:ln w="28575" cap="rnd">
            <a:solidFill>
              <a:schemeClr val="accent6"/>
            </a:solidFill>
            <a:round/>
          </a:ln>
          <a:effectLst/>
        </c:spPr>
        <c:marker>
          <c:symbol val="none"/>
        </c:marker>
        <c:dLbl>
          <c:idx val="0"/>
          <c:spPr>
            <a:noFill/>
            <a:ln>
              <a:noFill/>
            </a:ln>
            <a:effectLst/>
          </c:spPr>
          <c:txPr>
            <a:bodyPr rot="0" spcFirstLastPara="1" vertOverflow="ellipsis" vert="horz" wrap="square" anchor="ctr" anchorCtr="1"/>
            <a:lstStyle/>
            <a:p>
              <a:pPr>
                <a:defRPr sz="900" b="0" i="0" u="none" strike="noStrike" kern="1200" baseline="0">
                  <a:ln>
                    <a:solidFill>
                      <a:schemeClr val="accent6">
                        <a:lumMod val="50000"/>
                      </a:schemeClr>
                    </a:solidFill>
                  </a:ln>
                  <a:solidFill>
                    <a:schemeClr val="accent6">
                      <a:lumMod val="50000"/>
                    </a:schemeClr>
                  </a:solidFill>
                  <a:latin typeface="+mn-lt"/>
                  <a:ea typeface="+mn-ea"/>
                  <a:cs typeface="+mn-cs"/>
                </a:defRPr>
              </a:pPr>
              <a:endParaRPr lang="es-CR"/>
            </a:p>
          </c:txPr>
          <c:dLblPos val="t"/>
          <c:showLegendKey val="0"/>
          <c:showVal val="1"/>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0.13021762904636924"/>
          <c:y val="0.25456451011161257"/>
          <c:w val="0.8392268153980752"/>
          <c:h val="0.29611240449755277"/>
        </c:manualLayout>
      </c:layout>
      <c:lineChart>
        <c:grouping val="standard"/>
        <c:varyColors val="0"/>
        <c:ser>
          <c:idx val="0"/>
          <c:order val="0"/>
          <c:tx>
            <c:strRef>
              <c:f>'TABLAS DINAMICAS'!$G$12</c:f>
              <c:strCache>
                <c:ptCount val="1"/>
                <c:pt idx="0">
                  <c:v>Total</c:v>
                </c:pt>
              </c:strCache>
            </c:strRef>
          </c:tx>
          <c:spPr>
            <a:ln w="28575" cap="rnd">
              <a:solidFill>
                <a:schemeClr val="accent6"/>
              </a:solidFill>
              <a:round/>
            </a:ln>
            <a:effectLst/>
          </c:spPr>
          <c:marker>
            <c:symbol val="none"/>
          </c:marker>
          <c:dLbls>
            <c:spPr>
              <a:noFill/>
              <a:ln>
                <a:noFill/>
              </a:ln>
              <a:effectLst/>
            </c:spPr>
            <c:txPr>
              <a:bodyPr rot="0" spcFirstLastPara="1" vertOverflow="ellipsis" vert="horz" wrap="square" anchor="ctr" anchorCtr="1"/>
              <a:lstStyle/>
              <a:p>
                <a:pPr>
                  <a:defRPr sz="900" b="0" i="0" u="none" strike="noStrike" kern="1200" baseline="0">
                    <a:ln>
                      <a:solidFill>
                        <a:schemeClr val="accent6">
                          <a:lumMod val="50000"/>
                        </a:schemeClr>
                      </a:solidFill>
                    </a:ln>
                    <a:solidFill>
                      <a:schemeClr val="accent6">
                        <a:lumMod val="50000"/>
                      </a:schemeClr>
                    </a:solidFill>
                    <a:latin typeface="+mn-lt"/>
                    <a:ea typeface="+mn-ea"/>
                    <a:cs typeface="+mn-cs"/>
                  </a:defRPr>
                </a:pPr>
                <a:endParaRPr lang="es-C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'TABLAS DINAMICAS'!$F$13:$F$21</c:f>
              <c:strCache>
                <c:ptCount val="8"/>
                <c:pt idx="0">
                  <c:v> Falta de Legitimación </c:v>
                </c:pt>
                <c:pt idx="1">
                  <c:v>Extemporaneo </c:v>
                </c:pt>
                <c:pt idx="2">
                  <c:v>Falta de Fundamentación </c:v>
                </c:pt>
                <c:pt idx="3">
                  <c:v>Mal Analisis Formal </c:v>
                </c:pt>
                <c:pt idx="4">
                  <c:v>Mal Análisis técnico </c:v>
                </c:pt>
                <c:pt idx="5">
                  <c:v>Por el fondo </c:v>
                </c:pt>
                <c:pt idx="6">
                  <c:v>Taxatividad </c:v>
                </c:pt>
                <c:pt idx="7">
                  <c:v>No uso de forrmulario</c:v>
                </c:pt>
              </c:strCache>
            </c:strRef>
          </c:cat>
          <c:val>
            <c:numRef>
              <c:f>'TABLAS DINAMICAS'!$G$13:$G$21</c:f>
              <c:numCache>
                <c:formatCode>General</c:formatCode>
                <c:ptCount val="8"/>
                <c:pt idx="0">
                  <c:v>9</c:v>
                </c:pt>
                <c:pt idx="1">
                  <c:v>4</c:v>
                </c:pt>
                <c:pt idx="2">
                  <c:v>13</c:v>
                </c:pt>
                <c:pt idx="3">
                  <c:v>1</c:v>
                </c:pt>
                <c:pt idx="4">
                  <c:v>11</c:v>
                </c:pt>
                <c:pt idx="5">
                  <c:v>6</c:v>
                </c:pt>
                <c:pt idx="6">
                  <c:v>1</c:v>
                </c:pt>
                <c:pt idx="7">
                  <c:v>1</c:v>
                </c:pt>
              </c:numCache>
            </c:numRef>
          </c:val>
          <c:smooth val="0"/>
          <c:extLst>
            <c:ext xmlns:c16="http://schemas.microsoft.com/office/drawing/2014/chart" uri="{C3380CC4-5D6E-409C-BE32-E72D297353CC}">
              <c16:uniqueId val="{00000000-69B5-4625-8294-6F5ABF6BBEAF}"/>
            </c:ext>
          </c:extLst>
        </c:ser>
        <c:dLbls>
          <c:dLblPos val="t"/>
          <c:showLegendKey val="0"/>
          <c:showVal val="1"/>
          <c:showCatName val="0"/>
          <c:showSerName val="0"/>
          <c:showPercent val="0"/>
          <c:showBubbleSize val="0"/>
        </c:dLbls>
        <c:smooth val="0"/>
        <c:axId val="721536176"/>
        <c:axId val="721537976"/>
      </c:lineChart>
      <c:catAx>
        <c:axId val="721536176"/>
        <c:scaling>
          <c:orientation val="minMax"/>
        </c:scaling>
        <c:delete val="0"/>
        <c:axPos val="b"/>
        <c:numFmt formatCode="General" sourceLinked="1"/>
        <c:majorTickMark val="none"/>
        <c:minorTickMark val="none"/>
        <c:tickLblPos val="nextTo"/>
        <c:spPr>
          <a:noFill/>
          <a:ln w="9525" cap="flat" cmpd="sng" algn="ctr">
            <a:solidFill>
              <a:schemeClr val="accent1"/>
            </a:solidFill>
            <a:round/>
          </a:ln>
          <a:effectLst/>
        </c:spPr>
        <c:txPr>
          <a:bodyPr rot="-60000000" spcFirstLastPara="1" vertOverflow="ellipsis" vert="horz" wrap="square" anchor="ctr" anchorCtr="1"/>
          <a:lstStyle/>
          <a:p>
            <a:pPr>
              <a:defRPr sz="600" b="0" i="0" u="none" strike="noStrike" kern="1200" baseline="0">
                <a:ln>
                  <a:noFill/>
                </a:ln>
                <a:solidFill>
                  <a:schemeClr val="accent5">
                    <a:lumMod val="50000"/>
                  </a:schemeClr>
                </a:solidFill>
                <a:latin typeface="+mn-lt"/>
                <a:ea typeface="+mn-ea"/>
                <a:cs typeface="+mn-cs"/>
              </a:defRPr>
            </a:pPr>
            <a:endParaRPr lang="es-CR"/>
          </a:p>
        </c:txPr>
        <c:crossAx val="721537976"/>
        <c:crosses val="autoZero"/>
        <c:auto val="1"/>
        <c:lblAlgn val="ctr"/>
        <c:lblOffset val="100"/>
        <c:noMultiLvlLbl val="0"/>
      </c:catAx>
      <c:valAx>
        <c:axId val="721537976"/>
        <c:scaling>
          <c:orientation val="minMax"/>
        </c:scaling>
        <c:delete val="1"/>
        <c:axPos val="l"/>
        <c:numFmt formatCode="General" sourceLinked="1"/>
        <c:majorTickMark val="none"/>
        <c:minorTickMark val="none"/>
        <c:tickLblPos val="nextTo"/>
        <c:crossAx val="7215361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solidFill>
        <a:schemeClr val="accent6">
          <a:lumMod val="50000"/>
        </a:schemeClr>
      </a:solidFill>
      <a:round/>
    </a:ln>
    <a:effectLst/>
  </c:spPr>
  <c:txPr>
    <a:bodyPr/>
    <a:lstStyle/>
    <a:p>
      <a:pPr>
        <a:defRPr>
          <a:ln>
            <a:solidFill>
              <a:schemeClr val="accent6">
                <a:lumMod val="50000"/>
              </a:schemeClr>
            </a:solidFill>
          </a:ln>
          <a:solidFill>
            <a:schemeClr val="accent6">
              <a:lumMod val="50000"/>
            </a:schemeClr>
          </a:solidFill>
        </a:defRPr>
      </a:pPr>
      <a:endParaRPr lang="es-CR"/>
    </a:p>
  </c:txPr>
  <c:externalData r:id="rId3">
    <c:autoUpdate val="0"/>
  </c:externalData>
  <c:extLst>
    <c:ext xmlns:c14="http://schemas.microsoft.com/office/drawing/2007/8/2/chart" uri="{781A3756-C4B2-4CAC-9D66-4F8BD8637D16}">
      <c14:pivotOptions>
        <c14:dropZoneFilter val="1"/>
        <c14:dropZoneCategories val="1"/>
        <c14:dropZoneData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6"/>
    </mc:Choice>
    <mc:Fallback>
      <c:style val="6"/>
    </mc:Fallback>
  </mc:AlternateContent>
  <c:pivotSource>
    <c:name>[DASHBOARD RECURSOS 2025.xlsx]TABLAS DINAMICAS!TablaDinámica1</c:name>
    <c:fmtId val="27"/>
  </c:pivotSource>
  <c:chart>
    <c:title>
      <c:tx>
        <c:rich>
          <a:bodyPr rot="0" spcFirstLastPara="1" vertOverflow="ellipsis" vert="horz" wrap="square" anchor="ctr" anchorCtr="1"/>
          <a:lstStyle/>
          <a:p>
            <a:pPr>
              <a:defRPr sz="1400" b="0" i="0" u="none" strike="noStrike" kern="1200" spc="0" baseline="0">
                <a:ln>
                  <a:solidFill>
                    <a:schemeClr val="accent6">
                      <a:lumMod val="50000"/>
                    </a:schemeClr>
                  </a:solidFill>
                </a:ln>
                <a:solidFill>
                  <a:schemeClr val="accent6">
                    <a:lumMod val="50000"/>
                  </a:schemeClr>
                </a:solidFill>
                <a:latin typeface="+mn-lt"/>
                <a:ea typeface="+mn-ea"/>
                <a:cs typeface="+mn-cs"/>
              </a:defRPr>
            </a:pPr>
            <a:r>
              <a:rPr lang="en-US"/>
              <a:t>CANTIDAD Y TIPOS DE RECURSOS</a:t>
            </a:r>
          </a:p>
        </c:rich>
      </c:tx>
      <c:layout>
        <c:manualLayout>
          <c:xMode val="edge"/>
          <c:yMode val="edge"/>
          <c:x val="9.9387845957601473E-2"/>
          <c:y val="2.5961539444334474E-2"/>
        </c:manualLayout>
      </c:layout>
      <c:overlay val="0"/>
      <c:spPr>
        <a:noFill/>
        <a:ln>
          <a:noFill/>
        </a:ln>
        <a:effectLst/>
      </c:spPr>
      <c:txPr>
        <a:bodyPr rot="0" spcFirstLastPara="1" vertOverflow="ellipsis" vert="horz" wrap="square" anchor="ctr" anchorCtr="1"/>
        <a:lstStyle/>
        <a:p>
          <a:pPr>
            <a:defRPr sz="1400" b="0" i="0" u="none" strike="noStrike" kern="1200" spc="0" baseline="0">
              <a:ln>
                <a:solidFill>
                  <a:schemeClr val="accent6">
                    <a:lumMod val="50000"/>
                  </a:schemeClr>
                </a:solidFill>
              </a:ln>
              <a:solidFill>
                <a:schemeClr val="accent6">
                  <a:lumMod val="50000"/>
                </a:schemeClr>
              </a:solidFill>
              <a:latin typeface="+mn-lt"/>
              <a:ea typeface="+mn-ea"/>
              <a:cs typeface="+mn-cs"/>
            </a:defRPr>
          </a:pPr>
          <a:endParaRPr lang="es-CR"/>
        </a:p>
      </c:txPr>
    </c:title>
    <c:autoTitleDeleted val="0"/>
    <c:pivotFmts>
      <c:pivotFmt>
        <c:idx val="0"/>
        <c:spPr>
          <a:solidFill>
            <a:schemeClr val="accent4"/>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ln>
                    <a:solidFill>
                      <a:schemeClr val="accent6">
                        <a:lumMod val="50000"/>
                      </a:schemeClr>
                    </a:solidFill>
                  </a:ln>
                  <a:solidFill>
                    <a:schemeClr val="tx1">
                      <a:lumMod val="75000"/>
                      <a:lumOff val="25000"/>
                    </a:schemeClr>
                  </a:solidFill>
                  <a:latin typeface="+mn-lt"/>
                  <a:ea typeface="+mn-ea"/>
                  <a:cs typeface="+mn-cs"/>
                </a:defRPr>
              </a:pPr>
              <a:endParaRPr lang="es-CR"/>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4"/>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ln>
                    <a:solidFill>
                      <a:schemeClr val="accent6">
                        <a:lumMod val="50000"/>
                      </a:schemeClr>
                    </a:solidFill>
                  </a:ln>
                  <a:solidFill>
                    <a:schemeClr val="tx1">
                      <a:lumMod val="75000"/>
                      <a:lumOff val="25000"/>
                    </a:schemeClr>
                  </a:solidFill>
                  <a:latin typeface="+mn-lt"/>
                  <a:ea typeface="+mn-ea"/>
                  <a:cs typeface="+mn-cs"/>
                </a:defRPr>
              </a:pPr>
              <a:endParaRPr lang="es-CR"/>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4"/>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ln>
                    <a:solidFill>
                      <a:schemeClr val="accent6">
                        <a:lumMod val="50000"/>
                      </a:schemeClr>
                    </a:solidFill>
                  </a:ln>
                  <a:solidFill>
                    <a:schemeClr val="tx1">
                      <a:lumMod val="75000"/>
                      <a:lumOff val="25000"/>
                    </a:schemeClr>
                  </a:solidFill>
                  <a:latin typeface="+mn-lt"/>
                  <a:ea typeface="+mn-ea"/>
                  <a:cs typeface="+mn-cs"/>
                </a:defRPr>
              </a:pPr>
              <a:endParaRPr lang="es-CR"/>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accent4"/>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ln>
                    <a:solidFill>
                      <a:schemeClr val="accent6">
                        <a:lumMod val="50000"/>
                      </a:schemeClr>
                    </a:solidFill>
                  </a:ln>
                  <a:solidFill>
                    <a:schemeClr val="tx1">
                      <a:lumMod val="75000"/>
                      <a:lumOff val="25000"/>
                    </a:schemeClr>
                  </a:solidFill>
                  <a:latin typeface="+mn-lt"/>
                  <a:ea typeface="+mn-ea"/>
                  <a:cs typeface="+mn-cs"/>
                </a:defRPr>
              </a:pPr>
              <a:endParaRPr lang="es-CR"/>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4"/>
          </a:solidFill>
          <a:ln>
            <a:noFill/>
          </a:ln>
          <a:effectLst/>
        </c:spPr>
        <c:marker>
          <c:symbol val="none"/>
        </c:marker>
        <c:dLbl>
          <c:idx val="0"/>
          <c:spPr>
            <a:noFill/>
            <a:ln>
              <a:noFill/>
            </a:ln>
            <a:effectLst/>
          </c:spPr>
          <c:txPr>
            <a:bodyPr rot="0" spcFirstLastPara="1" vertOverflow="ellipsis" vert="horz" wrap="square" anchor="ctr" anchorCtr="1"/>
            <a:lstStyle/>
            <a:p>
              <a:pPr>
                <a:defRPr sz="900" b="0" i="0" u="none" strike="noStrike" kern="1200" baseline="0">
                  <a:ln>
                    <a:solidFill>
                      <a:schemeClr val="accent6">
                        <a:lumMod val="50000"/>
                      </a:schemeClr>
                    </a:solidFill>
                  </a:ln>
                  <a:solidFill>
                    <a:schemeClr val="accent6">
                      <a:lumMod val="50000"/>
                    </a:schemeClr>
                  </a:solidFill>
                  <a:latin typeface="+mn-lt"/>
                  <a:ea typeface="+mn-ea"/>
                  <a:cs typeface="+mn-cs"/>
                </a:defRPr>
              </a:pPr>
              <a:endParaRPr lang="es-CR"/>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5"/>
        <c:spPr>
          <a:solidFill>
            <a:srgbClr val="FFFF00"/>
          </a:solidFill>
          <a:ln>
            <a:noFill/>
          </a:ln>
          <a:effectLst/>
        </c:spPr>
      </c:pivotFmt>
      <c:pivotFmt>
        <c:idx val="6"/>
        <c:spPr>
          <a:solidFill>
            <a:srgbClr val="92D050"/>
          </a:solidFill>
          <a:ln>
            <a:noFill/>
          </a:ln>
          <a:effectLst/>
        </c:spPr>
      </c:pivotFmt>
      <c:pivotFmt>
        <c:idx val="7"/>
        <c:spPr>
          <a:solidFill>
            <a:srgbClr val="00B0F0"/>
          </a:solidFill>
          <a:ln>
            <a:noFill/>
          </a:ln>
          <a:effectLst/>
        </c:spPr>
      </c:pivotFmt>
      <c:pivotFmt>
        <c:idx val="8"/>
        <c:spPr>
          <a:solidFill>
            <a:srgbClr val="FF0000"/>
          </a:solidFill>
          <a:ln>
            <a:noFill/>
          </a:ln>
          <a:effectLst/>
        </c:spPr>
      </c:pivotFmt>
      <c:pivotFmt>
        <c:idx val="9"/>
        <c:spPr>
          <a:solidFill>
            <a:schemeClr val="accent4"/>
          </a:solidFill>
          <a:ln>
            <a:noFill/>
          </a:ln>
          <a:effectLst/>
        </c:spPr>
        <c:marker>
          <c:symbol val="none"/>
        </c:marker>
        <c:dLbl>
          <c:idx val="0"/>
          <c:spPr>
            <a:noFill/>
            <a:ln>
              <a:noFill/>
            </a:ln>
            <a:effectLst/>
          </c:spPr>
          <c:txPr>
            <a:bodyPr rot="0" spcFirstLastPara="1" vertOverflow="ellipsis" vert="horz" wrap="square" anchor="ctr" anchorCtr="1"/>
            <a:lstStyle/>
            <a:p>
              <a:pPr>
                <a:defRPr sz="900" b="0" i="0" u="none" strike="noStrike" kern="1200" baseline="0">
                  <a:ln>
                    <a:solidFill>
                      <a:schemeClr val="accent6">
                        <a:lumMod val="50000"/>
                      </a:schemeClr>
                    </a:solidFill>
                  </a:ln>
                  <a:solidFill>
                    <a:schemeClr val="accent6">
                      <a:lumMod val="50000"/>
                    </a:schemeClr>
                  </a:solidFill>
                  <a:latin typeface="+mn-lt"/>
                  <a:ea typeface="+mn-ea"/>
                  <a:cs typeface="+mn-cs"/>
                </a:defRPr>
              </a:pPr>
              <a:endParaRPr lang="es-CR"/>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0"/>
        <c:spPr>
          <a:solidFill>
            <a:srgbClr val="FF0000"/>
          </a:solidFill>
          <a:ln>
            <a:noFill/>
          </a:ln>
          <a:effectLst/>
        </c:spPr>
      </c:pivotFmt>
      <c:pivotFmt>
        <c:idx val="11"/>
        <c:spPr>
          <a:solidFill>
            <a:srgbClr val="00B0F0"/>
          </a:solidFill>
          <a:ln>
            <a:noFill/>
          </a:ln>
          <a:effectLst/>
        </c:spPr>
      </c:pivotFmt>
      <c:pivotFmt>
        <c:idx val="12"/>
        <c:spPr>
          <a:solidFill>
            <a:srgbClr val="92D050"/>
          </a:solidFill>
          <a:ln>
            <a:noFill/>
          </a:ln>
          <a:effectLst/>
        </c:spPr>
      </c:pivotFmt>
      <c:pivotFmt>
        <c:idx val="13"/>
        <c:spPr>
          <a:solidFill>
            <a:srgbClr val="FFFF00"/>
          </a:solidFill>
          <a:ln>
            <a:noFill/>
          </a:ln>
          <a:effectLst/>
        </c:spPr>
      </c:pivotFmt>
      <c:pivotFmt>
        <c:idx val="14"/>
        <c:spPr>
          <a:solidFill>
            <a:schemeClr val="accent4"/>
          </a:solidFill>
          <a:ln>
            <a:noFill/>
          </a:ln>
          <a:effectLst/>
        </c:spPr>
        <c:marker>
          <c:symbol val="none"/>
        </c:marker>
        <c:dLbl>
          <c:idx val="0"/>
          <c:spPr>
            <a:noFill/>
            <a:ln>
              <a:noFill/>
            </a:ln>
            <a:effectLst/>
          </c:spPr>
          <c:txPr>
            <a:bodyPr rot="0" spcFirstLastPara="1" vertOverflow="ellipsis" vert="horz" wrap="square" anchor="ctr" anchorCtr="1"/>
            <a:lstStyle/>
            <a:p>
              <a:pPr>
                <a:defRPr sz="900" b="0" i="0" u="none" strike="noStrike" kern="1200" baseline="0">
                  <a:ln>
                    <a:solidFill>
                      <a:schemeClr val="accent6">
                        <a:lumMod val="50000"/>
                      </a:schemeClr>
                    </a:solidFill>
                  </a:ln>
                  <a:solidFill>
                    <a:schemeClr val="accent6">
                      <a:lumMod val="50000"/>
                    </a:schemeClr>
                  </a:solidFill>
                  <a:latin typeface="+mn-lt"/>
                  <a:ea typeface="+mn-ea"/>
                  <a:cs typeface="+mn-cs"/>
                </a:defRPr>
              </a:pPr>
              <a:endParaRPr lang="es-CR"/>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5"/>
        <c:spPr>
          <a:solidFill>
            <a:srgbClr val="FF0000"/>
          </a:solidFill>
          <a:ln>
            <a:noFill/>
          </a:ln>
          <a:effectLst/>
        </c:spPr>
      </c:pivotFmt>
      <c:pivotFmt>
        <c:idx val="16"/>
        <c:spPr>
          <a:solidFill>
            <a:srgbClr val="00B0F0"/>
          </a:solidFill>
          <a:ln>
            <a:noFill/>
          </a:ln>
          <a:effectLst/>
        </c:spPr>
      </c:pivotFmt>
      <c:pivotFmt>
        <c:idx val="17"/>
        <c:spPr>
          <a:solidFill>
            <a:srgbClr val="92D050"/>
          </a:solidFill>
          <a:ln>
            <a:noFill/>
          </a:ln>
          <a:effectLst/>
        </c:spPr>
      </c:pivotFmt>
      <c:pivotFmt>
        <c:idx val="18"/>
        <c:spPr>
          <a:solidFill>
            <a:srgbClr val="FFFF00"/>
          </a:solidFill>
          <a:ln>
            <a:noFill/>
          </a:ln>
          <a:effectLst/>
        </c:spPr>
      </c:pivotFmt>
    </c:pivotFmts>
    <c:plotArea>
      <c:layout>
        <c:manualLayout>
          <c:layoutTarget val="inner"/>
          <c:xMode val="edge"/>
          <c:yMode val="edge"/>
          <c:x val="3.0555555555555555E-2"/>
          <c:y val="0.16708333333333336"/>
          <c:w val="0.93888888888888888"/>
          <c:h val="0.67003098571011954"/>
        </c:manualLayout>
      </c:layout>
      <c:barChart>
        <c:barDir val="col"/>
        <c:grouping val="clustered"/>
        <c:varyColors val="0"/>
        <c:ser>
          <c:idx val="0"/>
          <c:order val="0"/>
          <c:tx>
            <c:strRef>
              <c:f>'TABLAS DINAMICAS'!$C$3</c:f>
              <c:strCache>
                <c:ptCount val="1"/>
                <c:pt idx="0">
                  <c:v>Total</c:v>
                </c:pt>
              </c:strCache>
            </c:strRef>
          </c:tx>
          <c:spPr>
            <a:solidFill>
              <a:schemeClr val="accent4"/>
            </a:solidFill>
            <a:ln>
              <a:noFill/>
            </a:ln>
            <a:effectLst/>
          </c:spPr>
          <c:invertIfNegative val="0"/>
          <c:dPt>
            <c:idx val="0"/>
            <c:invertIfNegative val="0"/>
            <c:bubble3D val="0"/>
            <c:spPr>
              <a:solidFill>
                <a:srgbClr val="FF0000"/>
              </a:solidFill>
              <a:ln>
                <a:noFill/>
              </a:ln>
              <a:effectLst/>
            </c:spPr>
            <c:extLst>
              <c:ext xmlns:c16="http://schemas.microsoft.com/office/drawing/2014/chart" uri="{C3380CC4-5D6E-409C-BE32-E72D297353CC}">
                <c16:uniqueId val="{00000001-A5C9-4E8A-8C27-18D8A6AC06C5}"/>
              </c:ext>
            </c:extLst>
          </c:dPt>
          <c:dPt>
            <c:idx val="1"/>
            <c:invertIfNegative val="0"/>
            <c:bubble3D val="0"/>
            <c:spPr>
              <a:solidFill>
                <a:srgbClr val="00B0F0"/>
              </a:solidFill>
              <a:ln>
                <a:noFill/>
              </a:ln>
              <a:effectLst/>
            </c:spPr>
            <c:extLst>
              <c:ext xmlns:c16="http://schemas.microsoft.com/office/drawing/2014/chart" uri="{C3380CC4-5D6E-409C-BE32-E72D297353CC}">
                <c16:uniqueId val="{00000003-A5C9-4E8A-8C27-18D8A6AC06C5}"/>
              </c:ext>
            </c:extLst>
          </c:dPt>
          <c:dPt>
            <c:idx val="2"/>
            <c:invertIfNegative val="0"/>
            <c:bubble3D val="0"/>
            <c:spPr>
              <a:solidFill>
                <a:srgbClr val="92D050"/>
              </a:solidFill>
              <a:ln>
                <a:noFill/>
              </a:ln>
              <a:effectLst/>
            </c:spPr>
            <c:extLst>
              <c:ext xmlns:c16="http://schemas.microsoft.com/office/drawing/2014/chart" uri="{C3380CC4-5D6E-409C-BE32-E72D297353CC}">
                <c16:uniqueId val="{00000005-A5C9-4E8A-8C27-18D8A6AC06C5}"/>
              </c:ext>
            </c:extLst>
          </c:dPt>
          <c:dPt>
            <c:idx val="3"/>
            <c:invertIfNegative val="0"/>
            <c:bubble3D val="0"/>
            <c:spPr>
              <a:solidFill>
                <a:srgbClr val="FFFF00"/>
              </a:solidFill>
              <a:ln>
                <a:noFill/>
              </a:ln>
              <a:effectLst/>
            </c:spPr>
            <c:extLst>
              <c:ext xmlns:c16="http://schemas.microsoft.com/office/drawing/2014/chart" uri="{C3380CC4-5D6E-409C-BE32-E72D297353CC}">
                <c16:uniqueId val="{00000007-A5C9-4E8A-8C27-18D8A6AC06C5}"/>
              </c:ext>
            </c:extLst>
          </c:dPt>
          <c:dLbls>
            <c:spPr>
              <a:noFill/>
              <a:ln>
                <a:noFill/>
              </a:ln>
              <a:effectLst/>
            </c:spPr>
            <c:txPr>
              <a:bodyPr rot="0" spcFirstLastPara="1" vertOverflow="ellipsis" vert="horz" wrap="square" anchor="ctr" anchorCtr="1"/>
              <a:lstStyle/>
              <a:p>
                <a:pPr>
                  <a:defRPr sz="900" b="0" i="0" u="none" strike="noStrike" kern="1200" baseline="0">
                    <a:ln>
                      <a:solidFill>
                        <a:schemeClr val="accent6">
                          <a:lumMod val="50000"/>
                        </a:schemeClr>
                      </a:solidFill>
                    </a:ln>
                    <a:solidFill>
                      <a:schemeClr val="accent6">
                        <a:lumMod val="50000"/>
                      </a:schemeClr>
                    </a:solidFill>
                    <a:latin typeface="+mn-lt"/>
                    <a:ea typeface="+mn-ea"/>
                    <a:cs typeface="+mn-cs"/>
                  </a:defRPr>
                </a:pPr>
                <a:endParaRPr lang="es-C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'TABLAS DINAMICAS'!$B$4:$B$9</c:f>
              <c:strCache>
                <c:ptCount val="5"/>
                <c:pt idx="0">
                  <c:v>Adicion y aclaración </c:v>
                </c:pt>
                <c:pt idx="1">
                  <c:v>Apelación </c:v>
                </c:pt>
                <c:pt idx="2">
                  <c:v>Objeción</c:v>
                </c:pt>
                <c:pt idx="3">
                  <c:v>Ordinario </c:v>
                </c:pt>
                <c:pt idx="4">
                  <c:v>Revocatoria </c:v>
                </c:pt>
              </c:strCache>
            </c:strRef>
          </c:cat>
          <c:val>
            <c:numRef>
              <c:f>'TABLAS DINAMICAS'!$C$4:$C$9</c:f>
              <c:numCache>
                <c:formatCode>General</c:formatCode>
                <c:ptCount val="5"/>
                <c:pt idx="0">
                  <c:v>1</c:v>
                </c:pt>
                <c:pt idx="1">
                  <c:v>4</c:v>
                </c:pt>
                <c:pt idx="2">
                  <c:v>6</c:v>
                </c:pt>
                <c:pt idx="3">
                  <c:v>3</c:v>
                </c:pt>
                <c:pt idx="4">
                  <c:v>32</c:v>
                </c:pt>
              </c:numCache>
            </c:numRef>
          </c:val>
          <c:extLst>
            <c:ext xmlns:c16="http://schemas.microsoft.com/office/drawing/2014/chart" uri="{C3380CC4-5D6E-409C-BE32-E72D297353CC}">
              <c16:uniqueId val="{00000008-A5C9-4E8A-8C27-18D8A6AC06C5}"/>
            </c:ext>
          </c:extLst>
        </c:ser>
        <c:dLbls>
          <c:dLblPos val="outEnd"/>
          <c:showLegendKey val="0"/>
          <c:showVal val="1"/>
          <c:showCatName val="0"/>
          <c:showSerName val="0"/>
          <c:showPercent val="0"/>
          <c:showBubbleSize val="0"/>
        </c:dLbls>
        <c:gapWidth val="219"/>
        <c:overlap val="-27"/>
        <c:axId val="714517408"/>
        <c:axId val="714515248"/>
      </c:barChart>
      <c:catAx>
        <c:axId val="7145174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ln>
                  <a:solidFill>
                    <a:schemeClr val="accent6">
                      <a:lumMod val="50000"/>
                    </a:schemeClr>
                  </a:solidFill>
                </a:ln>
                <a:solidFill>
                  <a:schemeClr val="accent6">
                    <a:lumMod val="50000"/>
                  </a:schemeClr>
                </a:solidFill>
                <a:latin typeface="+mn-lt"/>
                <a:ea typeface="+mn-ea"/>
                <a:cs typeface="+mn-cs"/>
              </a:defRPr>
            </a:pPr>
            <a:endParaRPr lang="es-CR"/>
          </a:p>
        </c:txPr>
        <c:crossAx val="714515248"/>
        <c:crosses val="autoZero"/>
        <c:auto val="1"/>
        <c:lblAlgn val="ctr"/>
        <c:lblOffset val="100"/>
        <c:noMultiLvlLbl val="0"/>
      </c:catAx>
      <c:valAx>
        <c:axId val="714515248"/>
        <c:scaling>
          <c:orientation val="minMax"/>
        </c:scaling>
        <c:delete val="1"/>
        <c:axPos val="l"/>
        <c:numFmt formatCode="General" sourceLinked="1"/>
        <c:majorTickMark val="out"/>
        <c:minorTickMark val="none"/>
        <c:tickLblPos val="nextTo"/>
        <c:crossAx val="7145174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solidFill>
        <a:schemeClr val="accent6">
          <a:lumMod val="50000"/>
        </a:schemeClr>
      </a:solidFill>
      <a:round/>
    </a:ln>
    <a:effectLst/>
  </c:spPr>
  <c:txPr>
    <a:bodyPr/>
    <a:lstStyle/>
    <a:p>
      <a:pPr>
        <a:defRPr>
          <a:ln>
            <a:solidFill>
              <a:schemeClr val="accent6">
                <a:lumMod val="50000"/>
              </a:schemeClr>
            </a:solidFill>
          </a:ln>
          <a:solidFill>
            <a:schemeClr val="accent6">
              <a:lumMod val="50000"/>
            </a:schemeClr>
          </a:solidFill>
        </a:defRPr>
      </a:pPr>
      <a:endParaRPr lang="es-CR"/>
    </a:p>
  </c:txPr>
  <c:externalData r:id="rId3">
    <c:autoUpdate val="0"/>
  </c:externalData>
  <c:extLst>
    <c:ext xmlns:c14="http://schemas.microsoft.com/office/drawing/2007/8/2/chart" uri="{781A3756-C4B2-4CAC-9D66-4F8BD8637D16}">
      <c14:pivotOptions>
        <c14:dropZoneFilter val="1"/>
        <c14:dropZoneCategories val="1"/>
        <c14:dropZoneData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6.xml.rels><?xml version="1.0" encoding="UTF-8" standalone="yes"?>
<Relationships xmlns="http://schemas.openxmlformats.org/package/2006/relationships"><Relationship Id="rId2" Type="http://schemas.openxmlformats.org/officeDocument/2006/relationships/hyperlink" Target="https://agd.una.ac.cr/share/s/KtH8bv2BR8S2CltWiJrL6Q" TargetMode="External"/><Relationship Id="rId1" Type="http://schemas.openxmlformats.org/officeDocument/2006/relationships/hyperlink" Target="https://agd.una.ac.cr/share/s/osqqArfFQtaJl0PxJSeg1g" TargetMode="External"/></Relationships>
</file>

<file path=ppt/diagrams/_rels/drawing16.xml.rels><?xml version="1.0" encoding="UTF-8" standalone="yes"?>
<Relationships xmlns="http://schemas.openxmlformats.org/package/2006/relationships"><Relationship Id="rId2" Type="http://schemas.openxmlformats.org/officeDocument/2006/relationships/hyperlink" Target="https://agd.una.ac.cr/share/s/KtH8bv2BR8S2CltWiJrL6Q" TargetMode="External"/><Relationship Id="rId1" Type="http://schemas.openxmlformats.org/officeDocument/2006/relationships/hyperlink" Target="https://agd.una.ac.cr/share/s/osqqArfFQtaJl0PxJSeg1g"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AE2060-2A4C-4B68-B394-D39373B0ABE3}" type="doc">
      <dgm:prSet loTypeId="urn:microsoft.com/office/officeart/2005/8/layout/hierarchy3" loCatId="list" qsTypeId="urn:microsoft.com/office/officeart/2005/8/quickstyle/simple1" qsCatId="simple" csTypeId="urn:microsoft.com/office/officeart/2005/8/colors/accent1_2" csCatId="accent1"/>
      <dgm:spPr/>
      <dgm:t>
        <a:bodyPr/>
        <a:lstStyle/>
        <a:p>
          <a:endParaRPr lang="es-CR"/>
        </a:p>
      </dgm:t>
    </dgm:pt>
    <dgm:pt modelId="{D31B9B36-8EE8-4A79-A94B-CF2994FE6F99}">
      <dgm:prSet/>
      <dgm:spPr/>
      <dgm:t>
        <a:bodyPr/>
        <a:lstStyle/>
        <a:p>
          <a:r>
            <a:rPr lang="es-MX"/>
            <a:t>Brindar una visión de las falencias más comunes que llevan a que se interpongan recursos ordinarios (objeción, revocatoria y apelación) y como atenderlos una vez recibidos</a:t>
          </a:r>
          <a:endParaRPr lang="es-CR"/>
        </a:p>
      </dgm:t>
    </dgm:pt>
    <dgm:pt modelId="{8875C5B4-E7EE-4CA9-BA52-51E04F836ED3}" type="parTrans" cxnId="{6515644A-DE61-4D2F-96E0-34F7B8004A1B}">
      <dgm:prSet/>
      <dgm:spPr/>
      <dgm:t>
        <a:bodyPr/>
        <a:lstStyle/>
        <a:p>
          <a:endParaRPr lang="es-CR"/>
        </a:p>
      </dgm:t>
    </dgm:pt>
    <dgm:pt modelId="{00E4457E-31CA-4EF1-95D3-D13AEFDA6218}" type="sibTrans" cxnId="{6515644A-DE61-4D2F-96E0-34F7B8004A1B}">
      <dgm:prSet/>
      <dgm:spPr/>
      <dgm:t>
        <a:bodyPr/>
        <a:lstStyle/>
        <a:p>
          <a:endParaRPr lang="es-CR"/>
        </a:p>
      </dgm:t>
    </dgm:pt>
    <dgm:pt modelId="{BE74822D-721E-4764-8A57-1DE28476B5A2}" type="pres">
      <dgm:prSet presAssocID="{F6AE2060-2A4C-4B68-B394-D39373B0ABE3}" presName="diagram" presStyleCnt="0">
        <dgm:presLayoutVars>
          <dgm:chPref val="1"/>
          <dgm:dir/>
          <dgm:animOne val="branch"/>
          <dgm:animLvl val="lvl"/>
          <dgm:resizeHandles/>
        </dgm:presLayoutVars>
      </dgm:prSet>
      <dgm:spPr/>
    </dgm:pt>
    <dgm:pt modelId="{0DAA390D-5D23-49EF-8B09-0FAB101AFAE5}" type="pres">
      <dgm:prSet presAssocID="{D31B9B36-8EE8-4A79-A94B-CF2994FE6F99}" presName="root" presStyleCnt="0"/>
      <dgm:spPr/>
    </dgm:pt>
    <dgm:pt modelId="{6ABB47E1-D714-4A86-AFD2-16675F986216}" type="pres">
      <dgm:prSet presAssocID="{D31B9B36-8EE8-4A79-A94B-CF2994FE6F99}" presName="rootComposite" presStyleCnt="0"/>
      <dgm:spPr/>
    </dgm:pt>
    <dgm:pt modelId="{698C700B-4AF4-493C-80DB-390F7A8AB050}" type="pres">
      <dgm:prSet presAssocID="{D31B9B36-8EE8-4A79-A94B-CF2994FE6F99}" presName="rootText" presStyleLbl="node1" presStyleIdx="0" presStyleCnt="1"/>
      <dgm:spPr/>
    </dgm:pt>
    <dgm:pt modelId="{EB3A903A-34E4-4B2F-866B-A88FD0010A94}" type="pres">
      <dgm:prSet presAssocID="{D31B9B36-8EE8-4A79-A94B-CF2994FE6F99}" presName="rootConnector" presStyleLbl="node1" presStyleIdx="0" presStyleCnt="1"/>
      <dgm:spPr/>
    </dgm:pt>
    <dgm:pt modelId="{4708C695-DB7B-461E-9980-DCF15DE323DA}" type="pres">
      <dgm:prSet presAssocID="{D31B9B36-8EE8-4A79-A94B-CF2994FE6F99}" presName="childShape" presStyleCnt="0"/>
      <dgm:spPr/>
    </dgm:pt>
  </dgm:ptLst>
  <dgm:cxnLst>
    <dgm:cxn modelId="{5268193F-CBE5-4D1B-A466-5DDFEF0BAE08}" type="presOf" srcId="{D31B9B36-8EE8-4A79-A94B-CF2994FE6F99}" destId="{EB3A903A-34E4-4B2F-866B-A88FD0010A94}" srcOrd="1" destOrd="0" presId="urn:microsoft.com/office/officeart/2005/8/layout/hierarchy3"/>
    <dgm:cxn modelId="{6515644A-DE61-4D2F-96E0-34F7B8004A1B}" srcId="{F6AE2060-2A4C-4B68-B394-D39373B0ABE3}" destId="{D31B9B36-8EE8-4A79-A94B-CF2994FE6F99}" srcOrd="0" destOrd="0" parTransId="{8875C5B4-E7EE-4CA9-BA52-51E04F836ED3}" sibTransId="{00E4457E-31CA-4EF1-95D3-D13AEFDA6218}"/>
    <dgm:cxn modelId="{2CDFC77D-52DE-450F-8116-CD283B8C219A}" type="presOf" srcId="{D31B9B36-8EE8-4A79-A94B-CF2994FE6F99}" destId="{698C700B-4AF4-493C-80DB-390F7A8AB050}" srcOrd="0" destOrd="0" presId="urn:microsoft.com/office/officeart/2005/8/layout/hierarchy3"/>
    <dgm:cxn modelId="{E3BADD93-3F1F-4C96-9BB7-60193B54F080}" type="presOf" srcId="{F6AE2060-2A4C-4B68-B394-D39373B0ABE3}" destId="{BE74822D-721E-4764-8A57-1DE28476B5A2}" srcOrd="0" destOrd="0" presId="urn:microsoft.com/office/officeart/2005/8/layout/hierarchy3"/>
    <dgm:cxn modelId="{60B5A80F-8EDC-40C9-9B88-3BC03FA7ED5D}" type="presParOf" srcId="{BE74822D-721E-4764-8A57-1DE28476B5A2}" destId="{0DAA390D-5D23-49EF-8B09-0FAB101AFAE5}" srcOrd="0" destOrd="0" presId="urn:microsoft.com/office/officeart/2005/8/layout/hierarchy3"/>
    <dgm:cxn modelId="{D56F7A87-5BFB-4F77-BAFF-52C6F2E02E12}" type="presParOf" srcId="{0DAA390D-5D23-49EF-8B09-0FAB101AFAE5}" destId="{6ABB47E1-D714-4A86-AFD2-16675F986216}" srcOrd="0" destOrd="0" presId="urn:microsoft.com/office/officeart/2005/8/layout/hierarchy3"/>
    <dgm:cxn modelId="{A9EA6053-6363-46FC-A15B-E61D3CB1BD66}" type="presParOf" srcId="{6ABB47E1-D714-4A86-AFD2-16675F986216}" destId="{698C700B-4AF4-493C-80DB-390F7A8AB050}" srcOrd="0" destOrd="0" presId="urn:microsoft.com/office/officeart/2005/8/layout/hierarchy3"/>
    <dgm:cxn modelId="{6142A904-9CF9-4082-9E5F-7B53204FD239}" type="presParOf" srcId="{6ABB47E1-D714-4A86-AFD2-16675F986216}" destId="{EB3A903A-34E4-4B2F-866B-A88FD0010A94}" srcOrd="1" destOrd="0" presId="urn:microsoft.com/office/officeart/2005/8/layout/hierarchy3"/>
    <dgm:cxn modelId="{E888D7F8-5635-40E7-AB76-CD6106B777B3}" type="presParOf" srcId="{0DAA390D-5D23-49EF-8B09-0FAB101AFAE5}" destId="{4708C695-DB7B-461E-9980-DCF15DE323DA}"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DE7DAFC-81F5-465C-8DDF-A5C880E7205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CR"/>
        </a:p>
      </dgm:t>
    </dgm:pt>
    <dgm:pt modelId="{F74B5AB4-A3C1-493A-BBD5-D08C5BDBB556}">
      <dgm:prSet phldrT="[Texto]"/>
      <dgm:spPr/>
      <dgm:t>
        <a:bodyPr/>
        <a:lstStyle/>
        <a:p>
          <a:r>
            <a:rPr lang="es-CR" dirty="0"/>
            <a:t>LEGITIMACIÓN </a:t>
          </a:r>
        </a:p>
      </dgm:t>
    </dgm:pt>
    <dgm:pt modelId="{8E88E6F1-4015-4016-B4B1-8940EB3662D7}" type="parTrans" cxnId="{A5703D89-3E67-435D-B17D-4C21D4E9222C}">
      <dgm:prSet/>
      <dgm:spPr/>
      <dgm:t>
        <a:bodyPr/>
        <a:lstStyle/>
        <a:p>
          <a:endParaRPr lang="es-CR"/>
        </a:p>
      </dgm:t>
    </dgm:pt>
    <dgm:pt modelId="{D0959761-1C97-492B-A0DA-CB0154BF0D67}" type="sibTrans" cxnId="{A5703D89-3E67-435D-B17D-4C21D4E9222C}">
      <dgm:prSet/>
      <dgm:spPr/>
      <dgm:t>
        <a:bodyPr/>
        <a:lstStyle/>
        <a:p>
          <a:endParaRPr lang="es-CR"/>
        </a:p>
      </dgm:t>
    </dgm:pt>
    <dgm:pt modelId="{C923BE2A-7AF6-455B-AC5B-92524D6E4C1C}">
      <dgm:prSet phldrT="[Texto]" custT="1"/>
      <dgm:spPr/>
      <dgm:t>
        <a:bodyPr/>
        <a:lstStyle/>
        <a:p>
          <a:r>
            <a:rPr lang="es-CR" sz="2000" dirty="0"/>
            <a:t>Objeción : Todo posible oferente , esto en sentido amplio, en tanto se pueda acreditar  su posibilidad de participar  (artículo 253 RLGCP)</a:t>
          </a:r>
        </a:p>
      </dgm:t>
    </dgm:pt>
    <dgm:pt modelId="{E1D25EA7-56D7-44CF-BE19-067304943FC2}" type="parTrans" cxnId="{05EC48C6-3FD7-4661-B146-AA5B04D17574}">
      <dgm:prSet/>
      <dgm:spPr/>
      <dgm:t>
        <a:bodyPr/>
        <a:lstStyle/>
        <a:p>
          <a:endParaRPr lang="es-CR"/>
        </a:p>
      </dgm:t>
    </dgm:pt>
    <dgm:pt modelId="{3855FF78-8BB9-422D-BFD1-121AE40D8367}" type="sibTrans" cxnId="{05EC48C6-3FD7-4661-B146-AA5B04D17574}">
      <dgm:prSet/>
      <dgm:spPr/>
      <dgm:t>
        <a:bodyPr/>
        <a:lstStyle/>
        <a:p>
          <a:endParaRPr lang="es-CR"/>
        </a:p>
      </dgm:t>
    </dgm:pt>
    <dgm:pt modelId="{E5AE94D6-08E4-44A2-8360-24D4A580D609}">
      <dgm:prSet phldrT="[Texto]" custT="1"/>
      <dgm:spPr/>
      <dgm:t>
        <a:bodyPr/>
        <a:lstStyle/>
        <a:p>
          <a:pPr marL="0" lvl="0" indent="0" algn="ctr" defTabSz="889000">
            <a:lnSpc>
              <a:spcPct val="90000"/>
            </a:lnSpc>
            <a:spcBef>
              <a:spcPct val="0"/>
            </a:spcBef>
            <a:spcAft>
              <a:spcPct val="35000"/>
            </a:spcAft>
            <a:buNone/>
          </a:pPr>
          <a:r>
            <a:rPr lang="es-CR" sz="2000" kern="1200" dirty="0">
              <a:solidFill>
                <a:prstClr val="white"/>
              </a:solidFill>
              <a:latin typeface="Aptos" panose="02110004020202020204"/>
              <a:ea typeface="+mn-ea"/>
              <a:cs typeface="+mn-cs"/>
            </a:rPr>
            <a:t>Apelación y Revocatoria </a:t>
          </a:r>
        </a:p>
        <a:p>
          <a:pPr marL="0" lvl="0" indent="0" algn="ctr" defTabSz="889000">
            <a:lnSpc>
              <a:spcPct val="90000"/>
            </a:lnSpc>
            <a:spcBef>
              <a:spcPct val="0"/>
            </a:spcBef>
            <a:spcAft>
              <a:spcPct val="35000"/>
            </a:spcAft>
            <a:buNone/>
          </a:pPr>
          <a:r>
            <a:rPr lang="es-CR" sz="2000" kern="1200" dirty="0">
              <a:solidFill>
                <a:prstClr val="white"/>
              </a:solidFill>
              <a:latin typeface="Aptos" panose="02110004020202020204"/>
              <a:ea typeface="+mn-ea"/>
              <a:cs typeface="+mn-cs"/>
            </a:rPr>
            <a:t>Cualquier persona que haya participado, que tenga un interés legitimo, propio y actual (artículo 261 RLGCP)</a:t>
          </a:r>
        </a:p>
      </dgm:t>
    </dgm:pt>
    <dgm:pt modelId="{B4AF2D21-F301-489D-A1CC-55E7061944FA}" type="parTrans" cxnId="{39B7A71A-D7C6-4B81-B8CC-8A2FE040BBD8}">
      <dgm:prSet/>
      <dgm:spPr/>
      <dgm:t>
        <a:bodyPr/>
        <a:lstStyle/>
        <a:p>
          <a:endParaRPr lang="es-CR"/>
        </a:p>
      </dgm:t>
    </dgm:pt>
    <dgm:pt modelId="{E688D023-4231-46EE-867B-B00195CB2125}" type="sibTrans" cxnId="{39B7A71A-D7C6-4B81-B8CC-8A2FE040BBD8}">
      <dgm:prSet/>
      <dgm:spPr/>
      <dgm:t>
        <a:bodyPr/>
        <a:lstStyle/>
        <a:p>
          <a:endParaRPr lang="es-CR"/>
        </a:p>
      </dgm:t>
    </dgm:pt>
    <dgm:pt modelId="{F5BE1A5E-34C9-4B63-BC90-AB750B3F2C27}" type="pres">
      <dgm:prSet presAssocID="{4DE7DAFC-81F5-465C-8DDF-A5C880E7205E}" presName="diagram" presStyleCnt="0">
        <dgm:presLayoutVars>
          <dgm:dir/>
          <dgm:resizeHandles val="exact"/>
        </dgm:presLayoutVars>
      </dgm:prSet>
      <dgm:spPr/>
    </dgm:pt>
    <dgm:pt modelId="{BC0FA41A-EDEE-427A-B316-30042CBCF4D9}" type="pres">
      <dgm:prSet presAssocID="{F74B5AB4-A3C1-493A-BBD5-D08C5BDBB556}" presName="node" presStyleLbl="node1" presStyleIdx="0" presStyleCnt="3" custLinFactNeighborX="-4656" custLinFactNeighborY="-30131">
        <dgm:presLayoutVars>
          <dgm:bulletEnabled val="1"/>
        </dgm:presLayoutVars>
      </dgm:prSet>
      <dgm:spPr/>
    </dgm:pt>
    <dgm:pt modelId="{D9A599D5-5D6B-45FE-A513-3B52E71962CD}" type="pres">
      <dgm:prSet presAssocID="{D0959761-1C97-492B-A0DA-CB0154BF0D67}" presName="sibTrans" presStyleCnt="0"/>
      <dgm:spPr/>
    </dgm:pt>
    <dgm:pt modelId="{E2EC19A9-EE9E-451A-B3C5-9FE31F5964C2}" type="pres">
      <dgm:prSet presAssocID="{C923BE2A-7AF6-455B-AC5B-92524D6E4C1C}" presName="node" presStyleLbl="node1" presStyleIdx="1" presStyleCnt="3" custLinFactNeighborX="26" custLinFactNeighborY="22171">
        <dgm:presLayoutVars>
          <dgm:bulletEnabled val="1"/>
        </dgm:presLayoutVars>
      </dgm:prSet>
      <dgm:spPr/>
    </dgm:pt>
    <dgm:pt modelId="{E8050CBD-9AFF-4CAD-A25C-1B89D9C7D3E6}" type="pres">
      <dgm:prSet presAssocID="{3855FF78-8BB9-422D-BFD1-121AE40D8367}" presName="sibTrans" presStyleCnt="0"/>
      <dgm:spPr/>
    </dgm:pt>
    <dgm:pt modelId="{3677F7F8-4834-42F2-B4A9-E037A0CCAAA5}" type="pres">
      <dgm:prSet presAssocID="{E5AE94D6-08E4-44A2-8360-24D4A580D609}" presName="node" presStyleLbl="node1" presStyleIdx="2" presStyleCnt="3" custLinFactNeighborX="-54540" custLinFactNeighborY="17182">
        <dgm:presLayoutVars>
          <dgm:bulletEnabled val="1"/>
        </dgm:presLayoutVars>
      </dgm:prSet>
      <dgm:spPr/>
    </dgm:pt>
  </dgm:ptLst>
  <dgm:cxnLst>
    <dgm:cxn modelId="{39B7A71A-D7C6-4B81-B8CC-8A2FE040BBD8}" srcId="{4DE7DAFC-81F5-465C-8DDF-A5C880E7205E}" destId="{E5AE94D6-08E4-44A2-8360-24D4A580D609}" srcOrd="2" destOrd="0" parTransId="{B4AF2D21-F301-489D-A1CC-55E7061944FA}" sibTransId="{E688D023-4231-46EE-867B-B00195CB2125}"/>
    <dgm:cxn modelId="{414B5828-485D-447F-B0AC-E6D0C17D5D2D}" type="presOf" srcId="{4DE7DAFC-81F5-465C-8DDF-A5C880E7205E}" destId="{F5BE1A5E-34C9-4B63-BC90-AB750B3F2C27}" srcOrd="0" destOrd="0" presId="urn:microsoft.com/office/officeart/2005/8/layout/default"/>
    <dgm:cxn modelId="{29341F6A-6376-449F-960D-DB78C2A4D28F}" type="presOf" srcId="{E5AE94D6-08E4-44A2-8360-24D4A580D609}" destId="{3677F7F8-4834-42F2-B4A9-E037A0CCAAA5}" srcOrd="0" destOrd="0" presId="urn:microsoft.com/office/officeart/2005/8/layout/default"/>
    <dgm:cxn modelId="{34CFF67F-5852-4B30-AE69-37F1EB9493AD}" type="presOf" srcId="{F74B5AB4-A3C1-493A-BBD5-D08C5BDBB556}" destId="{BC0FA41A-EDEE-427A-B316-30042CBCF4D9}" srcOrd="0" destOrd="0" presId="urn:microsoft.com/office/officeart/2005/8/layout/default"/>
    <dgm:cxn modelId="{A5703D89-3E67-435D-B17D-4C21D4E9222C}" srcId="{4DE7DAFC-81F5-465C-8DDF-A5C880E7205E}" destId="{F74B5AB4-A3C1-493A-BBD5-D08C5BDBB556}" srcOrd="0" destOrd="0" parTransId="{8E88E6F1-4015-4016-B4B1-8940EB3662D7}" sibTransId="{D0959761-1C97-492B-A0DA-CB0154BF0D67}"/>
    <dgm:cxn modelId="{05EC48C6-3FD7-4661-B146-AA5B04D17574}" srcId="{4DE7DAFC-81F5-465C-8DDF-A5C880E7205E}" destId="{C923BE2A-7AF6-455B-AC5B-92524D6E4C1C}" srcOrd="1" destOrd="0" parTransId="{E1D25EA7-56D7-44CF-BE19-067304943FC2}" sibTransId="{3855FF78-8BB9-422D-BFD1-121AE40D8367}"/>
    <dgm:cxn modelId="{6E059EFA-4FE4-4315-81A5-34C78FBC4870}" type="presOf" srcId="{C923BE2A-7AF6-455B-AC5B-92524D6E4C1C}" destId="{E2EC19A9-EE9E-451A-B3C5-9FE31F5964C2}" srcOrd="0" destOrd="0" presId="urn:microsoft.com/office/officeart/2005/8/layout/default"/>
    <dgm:cxn modelId="{5EC51BFC-EFCF-4F24-B031-3C21E96CED91}" type="presParOf" srcId="{F5BE1A5E-34C9-4B63-BC90-AB750B3F2C27}" destId="{BC0FA41A-EDEE-427A-B316-30042CBCF4D9}" srcOrd="0" destOrd="0" presId="urn:microsoft.com/office/officeart/2005/8/layout/default"/>
    <dgm:cxn modelId="{DF71E040-D9C6-4EC1-B760-84E8E2F6059B}" type="presParOf" srcId="{F5BE1A5E-34C9-4B63-BC90-AB750B3F2C27}" destId="{D9A599D5-5D6B-45FE-A513-3B52E71962CD}" srcOrd="1" destOrd="0" presId="urn:microsoft.com/office/officeart/2005/8/layout/default"/>
    <dgm:cxn modelId="{16F560FC-4F4F-4342-8957-ADA03420FB2E}" type="presParOf" srcId="{F5BE1A5E-34C9-4B63-BC90-AB750B3F2C27}" destId="{E2EC19A9-EE9E-451A-B3C5-9FE31F5964C2}" srcOrd="2" destOrd="0" presId="urn:microsoft.com/office/officeart/2005/8/layout/default"/>
    <dgm:cxn modelId="{3D84F5D8-AF78-4420-B4D9-5E17A6CE472E}" type="presParOf" srcId="{F5BE1A5E-34C9-4B63-BC90-AB750B3F2C27}" destId="{E8050CBD-9AFF-4CAD-A25C-1B89D9C7D3E6}" srcOrd="3" destOrd="0" presId="urn:microsoft.com/office/officeart/2005/8/layout/default"/>
    <dgm:cxn modelId="{9157171F-E947-45A7-A582-2047C7DDE202}" type="presParOf" srcId="{F5BE1A5E-34C9-4B63-BC90-AB750B3F2C27}" destId="{3677F7F8-4834-42F2-B4A9-E037A0CCAAA5}"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DEA0559-8A04-468E-96A0-267A4ABDF3C6}"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CR"/>
        </a:p>
      </dgm:t>
    </dgm:pt>
    <dgm:pt modelId="{405073EF-91D5-49FD-9A20-289ED4535C36}">
      <dgm:prSet/>
      <dgm:spPr/>
      <dgm:t>
        <a:bodyPr/>
        <a:lstStyle/>
        <a:p>
          <a:r>
            <a:rPr lang="es-CR" dirty="0"/>
            <a:t>VIOLACION AL PRINCIPIO DE IGUALDAD</a:t>
          </a:r>
        </a:p>
      </dgm:t>
    </dgm:pt>
    <dgm:pt modelId="{C2BF483A-0CCE-4B47-8695-75910AB2B984}" type="parTrans" cxnId="{75F72D0B-429C-4FA3-95FB-910AE1FD3E22}">
      <dgm:prSet/>
      <dgm:spPr/>
      <dgm:t>
        <a:bodyPr/>
        <a:lstStyle/>
        <a:p>
          <a:endParaRPr lang="es-CR"/>
        </a:p>
      </dgm:t>
    </dgm:pt>
    <dgm:pt modelId="{A4BE7693-18C4-473D-9548-65CD72C69A2D}" type="sibTrans" cxnId="{75F72D0B-429C-4FA3-95FB-910AE1FD3E22}">
      <dgm:prSet/>
      <dgm:spPr/>
      <dgm:t>
        <a:bodyPr/>
        <a:lstStyle/>
        <a:p>
          <a:endParaRPr lang="es-CR"/>
        </a:p>
      </dgm:t>
    </dgm:pt>
    <dgm:pt modelId="{F9F618CD-E18B-4BE3-A23B-C45A98D5617B}" type="pres">
      <dgm:prSet presAssocID="{5DEA0559-8A04-468E-96A0-267A4ABDF3C6}" presName="Name0" presStyleCnt="0">
        <dgm:presLayoutVars>
          <dgm:chPref val="3"/>
          <dgm:dir/>
          <dgm:animLvl val="lvl"/>
          <dgm:resizeHandles/>
        </dgm:presLayoutVars>
      </dgm:prSet>
      <dgm:spPr/>
    </dgm:pt>
    <dgm:pt modelId="{FE69F0FF-03B9-4706-9AEB-2C294CBE741A}" type="pres">
      <dgm:prSet presAssocID="{405073EF-91D5-49FD-9A20-289ED4535C36}" presName="horFlow" presStyleCnt="0"/>
      <dgm:spPr/>
    </dgm:pt>
    <dgm:pt modelId="{1DD330E8-4742-40F5-AEA2-54DDCC46A0A7}" type="pres">
      <dgm:prSet presAssocID="{405073EF-91D5-49FD-9A20-289ED4535C36}" presName="bigChev" presStyleLbl="node1" presStyleIdx="0" presStyleCnt="1" custScaleX="246154"/>
      <dgm:spPr/>
    </dgm:pt>
  </dgm:ptLst>
  <dgm:cxnLst>
    <dgm:cxn modelId="{75F72D0B-429C-4FA3-95FB-910AE1FD3E22}" srcId="{5DEA0559-8A04-468E-96A0-267A4ABDF3C6}" destId="{405073EF-91D5-49FD-9A20-289ED4535C36}" srcOrd="0" destOrd="0" parTransId="{C2BF483A-0CCE-4B47-8695-75910AB2B984}" sibTransId="{A4BE7693-18C4-473D-9548-65CD72C69A2D}"/>
    <dgm:cxn modelId="{C567E2BF-601F-4ED0-9905-3458FD81C9BD}" type="presOf" srcId="{5DEA0559-8A04-468E-96A0-267A4ABDF3C6}" destId="{F9F618CD-E18B-4BE3-A23B-C45A98D5617B}" srcOrd="0" destOrd="0" presId="urn:microsoft.com/office/officeart/2005/8/layout/lProcess3"/>
    <dgm:cxn modelId="{7DAD99C7-20D2-4410-AD89-FCBF0077547A}" type="presOf" srcId="{405073EF-91D5-49FD-9A20-289ED4535C36}" destId="{1DD330E8-4742-40F5-AEA2-54DDCC46A0A7}" srcOrd="0" destOrd="0" presId="urn:microsoft.com/office/officeart/2005/8/layout/lProcess3"/>
    <dgm:cxn modelId="{34576E57-6153-4E89-BE83-EA64C2AC88F4}" type="presParOf" srcId="{F9F618CD-E18B-4BE3-A23B-C45A98D5617B}" destId="{FE69F0FF-03B9-4706-9AEB-2C294CBE741A}" srcOrd="0" destOrd="0" presId="urn:microsoft.com/office/officeart/2005/8/layout/lProcess3"/>
    <dgm:cxn modelId="{35919B00-3B5D-49C1-94EA-D99AC94FA076}" type="presParOf" srcId="{FE69F0FF-03B9-4706-9AEB-2C294CBE741A}" destId="{1DD330E8-4742-40F5-AEA2-54DDCC46A0A7}"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8D61A1A-918B-4779-8F3A-9598E20ABAAA}"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CR"/>
        </a:p>
      </dgm:t>
    </dgm:pt>
    <dgm:pt modelId="{60EB0D5D-39EA-4631-8197-5ECDBA918B48}">
      <dgm:prSet/>
      <dgm:spPr/>
      <dgm:t>
        <a:bodyPr/>
        <a:lstStyle/>
        <a:p>
          <a:r>
            <a:rPr lang="es-CR"/>
            <a:t>VIOLACION AL PRINCIPIO DE LIBRE CONCURRENCIA</a:t>
          </a:r>
        </a:p>
      </dgm:t>
    </dgm:pt>
    <dgm:pt modelId="{652173B3-1E77-44D5-A135-EF40FD09DCD2}" type="parTrans" cxnId="{F028EBA3-01FF-4C5E-8A67-67F7B2D90292}">
      <dgm:prSet/>
      <dgm:spPr/>
      <dgm:t>
        <a:bodyPr/>
        <a:lstStyle/>
        <a:p>
          <a:endParaRPr lang="es-CR"/>
        </a:p>
      </dgm:t>
    </dgm:pt>
    <dgm:pt modelId="{7C1AB531-279D-4735-8D40-7524D5543786}" type="sibTrans" cxnId="{F028EBA3-01FF-4C5E-8A67-67F7B2D90292}">
      <dgm:prSet/>
      <dgm:spPr/>
      <dgm:t>
        <a:bodyPr/>
        <a:lstStyle/>
        <a:p>
          <a:endParaRPr lang="es-CR"/>
        </a:p>
      </dgm:t>
    </dgm:pt>
    <dgm:pt modelId="{CFDA4F82-9CDD-4C6C-8E0D-07249653F8D7}" type="pres">
      <dgm:prSet presAssocID="{78D61A1A-918B-4779-8F3A-9598E20ABAAA}" presName="Name0" presStyleCnt="0">
        <dgm:presLayoutVars>
          <dgm:chPref val="3"/>
          <dgm:dir/>
          <dgm:animLvl val="lvl"/>
          <dgm:resizeHandles/>
        </dgm:presLayoutVars>
      </dgm:prSet>
      <dgm:spPr/>
    </dgm:pt>
    <dgm:pt modelId="{C26D5A5E-25F5-4725-A57C-CC2794779863}" type="pres">
      <dgm:prSet presAssocID="{60EB0D5D-39EA-4631-8197-5ECDBA918B48}" presName="horFlow" presStyleCnt="0"/>
      <dgm:spPr/>
    </dgm:pt>
    <dgm:pt modelId="{F021B8F8-6FB9-43D2-93EF-CFFE36218DE0}" type="pres">
      <dgm:prSet presAssocID="{60EB0D5D-39EA-4631-8197-5ECDBA918B48}" presName="bigChev" presStyleLbl="node1" presStyleIdx="0" presStyleCnt="1" custScaleX="246154"/>
      <dgm:spPr/>
    </dgm:pt>
  </dgm:ptLst>
  <dgm:cxnLst>
    <dgm:cxn modelId="{403B470C-29EF-48CA-970D-A4C5127FE13E}" type="presOf" srcId="{78D61A1A-918B-4779-8F3A-9598E20ABAAA}" destId="{CFDA4F82-9CDD-4C6C-8E0D-07249653F8D7}" srcOrd="0" destOrd="0" presId="urn:microsoft.com/office/officeart/2005/8/layout/lProcess3"/>
    <dgm:cxn modelId="{F028EBA3-01FF-4C5E-8A67-67F7B2D90292}" srcId="{78D61A1A-918B-4779-8F3A-9598E20ABAAA}" destId="{60EB0D5D-39EA-4631-8197-5ECDBA918B48}" srcOrd="0" destOrd="0" parTransId="{652173B3-1E77-44D5-A135-EF40FD09DCD2}" sibTransId="{7C1AB531-279D-4735-8D40-7524D5543786}"/>
    <dgm:cxn modelId="{B48CC1C6-D042-4574-8514-2A304067624D}" type="presOf" srcId="{60EB0D5D-39EA-4631-8197-5ECDBA918B48}" destId="{F021B8F8-6FB9-43D2-93EF-CFFE36218DE0}" srcOrd="0" destOrd="0" presId="urn:microsoft.com/office/officeart/2005/8/layout/lProcess3"/>
    <dgm:cxn modelId="{3572530A-FA0A-4C60-A473-99841AA34C0C}" type="presParOf" srcId="{CFDA4F82-9CDD-4C6C-8E0D-07249653F8D7}" destId="{C26D5A5E-25F5-4725-A57C-CC2794779863}" srcOrd="0" destOrd="0" presId="urn:microsoft.com/office/officeart/2005/8/layout/lProcess3"/>
    <dgm:cxn modelId="{B8D6F644-BF19-4B2D-AE7E-4AE62931DC07}" type="presParOf" srcId="{C26D5A5E-25F5-4725-A57C-CC2794779863}" destId="{F021B8F8-6FB9-43D2-93EF-CFFE36218DE0}" srcOrd="0" destOrd="0" presId="urn:microsoft.com/office/officeart/2005/8/layout/l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DF9A36F-BF51-4780-851D-0A4974DD229A}"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CR"/>
        </a:p>
      </dgm:t>
    </dgm:pt>
    <dgm:pt modelId="{B2D6C740-9AC5-4FF7-987E-D3A6FFCBD98B}">
      <dgm:prSet/>
      <dgm:spPr/>
      <dgm:t>
        <a:bodyPr/>
        <a:lstStyle/>
        <a:p>
          <a:r>
            <a:rPr lang="es-CR" dirty="0"/>
            <a:t>VIOLACION AL PRINCIPIO DE VALOR POR EL DINERO </a:t>
          </a:r>
        </a:p>
      </dgm:t>
    </dgm:pt>
    <dgm:pt modelId="{24E51470-FD5E-473E-940A-6125C3478564}" type="parTrans" cxnId="{ABEB3774-68FB-4883-B0B4-03826BBED4F4}">
      <dgm:prSet/>
      <dgm:spPr/>
      <dgm:t>
        <a:bodyPr/>
        <a:lstStyle/>
        <a:p>
          <a:endParaRPr lang="es-CR"/>
        </a:p>
      </dgm:t>
    </dgm:pt>
    <dgm:pt modelId="{AA7BDBDB-110D-47DB-96B1-BB95F1BAE6C3}" type="sibTrans" cxnId="{ABEB3774-68FB-4883-B0B4-03826BBED4F4}">
      <dgm:prSet/>
      <dgm:spPr/>
      <dgm:t>
        <a:bodyPr/>
        <a:lstStyle/>
        <a:p>
          <a:endParaRPr lang="es-CR"/>
        </a:p>
      </dgm:t>
    </dgm:pt>
    <dgm:pt modelId="{A486EA51-6E25-42C7-B3D9-1C06BC7F6349}" type="pres">
      <dgm:prSet presAssocID="{1DF9A36F-BF51-4780-851D-0A4974DD229A}" presName="Name0" presStyleCnt="0">
        <dgm:presLayoutVars>
          <dgm:chPref val="3"/>
          <dgm:dir/>
          <dgm:animLvl val="lvl"/>
          <dgm:resizeHandles/>
        </dgm:presLayoutVars>
      </dgm:prSet>
      <dgm:spPr/>
    </dgm:pt>
    <dgm:pt modelId="{02896437-1BB2-437D-8C01-1F8024B7A31C}" type="pres">
      <dgm:prSet presAssocID="{B2D6C740-9AC5-4FF7-987E-D3A6FFCBD98B}" presName="horFlow" presStyleCnt="0"/>
      <dgm:spPr/>
    </dgm:pt>
    <dgm:pt modelId="{7F2E1337-32D8-4D62-B6BA-18735935E08E}" type="pres">
      <dgm:prSet presAssocID="{B2D6C740-9AC5-4FF7-987E-D3A6FFCBD98B}" presName="bigChev" presStyleLbl="node1" presStyleIdx="0" presStyleCnt="1" custScaleX="246154"/>
      <dgm:spPr/>
    </dgm:pt>
  </dgm:ptLst>
  <dgm:cxnLst>
    <dgm:cxn modelId="{11EF9314-1F77-4D49-BDEF-EB2D380DBA60}" type="presOf" srcId="{1DF9A36F-BF51-4780-851D-0A4974DD229A}" destId="{A486EA51-6E25-42C7-B3D9-1C06BC7F6349}" srcOrd="0" destOrd="0" presId="urn:microsoft.com/office/officeart/2005/8/layout/lProcess3"/>
    <dgm:cxn modelId="{85372447-BCF1-4343-B5B9-7DCF8E6ABD2D}" type="presOf" srcId="{B2D6C740-9AC5-4FF7-987E-D3A6FFCBD98B}" destId="{7F2E1337-32D8-4D62-B6BA-18735935E08E}" srcOrd="0" destOrd="0" presId="urn:microsoft.com/office/officeart/2005/8/layout/lProcess3"/>
    <dgm:cxn modelId="{ABEB3774-68FB-4883-B0B4-03826BBED4F4}" srcId="{1DF9A36F-BF51-4780-851D-0A4974DD229A}" destId="{B2D6C740-9AC5-4FF7-987E-D3A6FFCBD98B}" srcOrd="0" destOrd="0" parTransId="{24E51470-FD5E-473E-940A-6125C3478564}" sibTransId="{AA7BDBDB-110D-47DB-96B1-BB95F1BAE6C3}"/>
    <dgm:cxn modelId="{AC441422-5F3B-44EC-A363-BF5BEB6857DF}" type="presParOf" srcId="{A486EA51-6E25-42C7-B3D9-1C06BC7F6349}" destId="{02896437-1BB2-437D-8C01-1F8024B7A31C}" srcOrd="0" destOrd="0" presId="urn:microsoft.com/office/officeart/2005/8/layout/lProcess3"/>
    <dgm:cxn modelId="{8EB35E92-D80E-4ED2-B416-D9938B9AFAE2}" type="presParOf" srcId="{02896437-1BB2-437D-8C01-1F8024B7A31C}" destId="{7F2E1337-32D8-4D62-B6BA-18735935E08E}" srcOrd="0" destOrd="0" presId="urn:microsoft.com/office/officeart/2005/8/layout/lProcess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562F531-45D3-4970-BD69-2D6229A37B53}"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CR"/>
        </a:p>
      </dgm:t>
    </dgm:pt>
    <dgm:pt modelId="{B4346C1D-B6B6-48E8-8894-D368A8132651}">
      <dgm:prSet/>
      <dgm:spPr/>
      <dgm:t>
        <a:bodyPr/>
        <a:lstStyle/>
        <a:p>
          <a:r>
            <a:rPr lang="es-MX" b="0"/>
            <a:t>Principio de igualdad y libre concurrencia: en los procedimientos de</a:t>
          </a:r>
          <a:br>
            <a:rPr lang="es-MX" b="0"/>
          </a:br>
          <a:r>
            <a:rPr lang="es-MX" b="0"/>
            <a:t>contratación pública se dará un trato igualitario a todos los oferentes, se procurará la más amplia competencia y se invitará a potenciales oferentes idóneos. No se podrán establecer restricciones injustificadas a la libre participación,</a:t>
          </a:r>
          <a:endParaRPr lang="es-CR"/>
        </a:p>
      </dgm:t>
    </dgm:pt>
    <dgm:pt modelId="{54929382-1A3B-46F0-9669-02D0D6210105}" type="parTrans" cxnId="{07621C95-E3E5-49E0-85A0-7317F8D91AED}">
      <dgm:prSet/>
      <dgm:spPr/>
      <dgm:t>
        <a:bodyPr/>
        <a:lstStyle/>
        <a:p>
          <a:endParaRPr lang="es-CR"/>
        </a:p>
      </dgm:t>
    </dgm:pt>
    <dgm:pt modelId="{94EAD829-3ACB-4217-8EC4-A37A16503531}" type="sibTrans" cxnId="{07621C95-E3E5-49E0-85A0-7317F8D91AED}">
      <dgm:prSet/>
      <dgm:spPr/>
      <dgm:t>
        <a:bodyPr/>
        <a:lstStyle/>
        <a:p>
          <a:endParaRPr lang="es-CR"/>
        </a:p>
      </dgm:t>
    </dgm:pt>
    <dgm:pt modelId="{C07BAE79-144E-430A-9C07-EE3365E7B3C3}" type="pres">
      <dgm:prSet presAssocID="{7562F531-45D3-4970-BD69-2D6229A37B53}" presName="Name0" presStyleCnt="0">
        <dgm:presLayoutVars>
          <dgm:chPref val="3"/>
          <dgm:dir/>
          <dgm:animLvl val="lvl"/>
          <dgm:resizeHandles/>
        </dgm:presLayoutVars>
      </dgm:prSet>
      <dgm:spPr/>
    </dgm:pt>
    <dgm:pt modelId="{BAE580BC-456A-4851-9D34-95F46E162649}" type="pres">
      <dgm:prSet presAssocID="{B4346C1D-B6B6-48E8-8894-D368A8132651}" presName="horFlow" presStyleCnt="0"/>
      <dgm:spPr/>
    </dgm:pt>
    <dgm:pt modelId="{779335C9-95B3-4E9F-89C4-48DAE182392F}" type="pres">
      <dgm:prSet presAssocID="{B4346C1D-B6B6-48E8-8894-D368A8132651}" presName="bigChev" presStyleLbl="node1" presStyleIdx="0" presStyleCnt="1" custScaleX="179021"/>
      <dgm:spPr/>
    </dgm:pt>
  </dgm:ptLst>
  <dgm:cxnLst>
    <dgm:cxn modelId="{EBB49989-D1F3-4013-A47B-A6C6CAC05578}" type="presOf" srcId="{7562F531-45D3-4970-BD69-2D6229A37B53}" destId="{C07BAE79-144E-430A-9C07-EE3365E7B3C3}" srcOrd="0" destOrd="0" presId="urn:microsoft.com/office/officeart/2005/8/layout/lProcess3"/>
    <dgm:cxn modelId="{CDE5B28E-B903-4CD7-A09A-C72680A7B2D7}" type="presOf" srcId="{B4346C1D-B6B6-48E8-8894-D368A8132651}" destId="{779335C9-95B3-4E9F-89C4-48DAE182392F}" srcOrd="0" destOrd="0" presId="urn:microsoft.com/office/officeart/2005/8/layout/lProcess3"/>
    <dgm:cxn modelId="{07621C95-E3E5-49E0-85A0-7317F8D91AED}" srcId="{7562F531-45D3-4970-BD69-2D6229A37B53}" destId="{B4346C1D-B6B6-48E8-8894-D368A8132651}" srcOrd="0" destOrd="0" parTransId="{54929382-1A3B-46F0-9669-02D0D6210105}" sibTransId="{94EAD829-3ACB-4217-8EC4-A37A16503531}"/>
    <dgm:cxn modelId="{D22A5360-8C9E-4E3E-B8C5-EC2315A5DD9E}" type="presParOf" srcId="{C07BAE79-144E-430A-9C07-EE3365E7B3C3}" destId="{BAE580BC-456A-4851-9D34-95F46E162649}" srcOrd="0" destOrd="0" presId="urn:microsoft.com/office/officeart/2005/8/layout/lProcess3"/>
    <dgm:cxn modelId="{BFF08904-5D17-4488-926F-64E9492965AB}" type="presParOf" srcId="{BAE580BC-456A-4851-9D34-95F46E162649}" destId="{779335C9-95B3-4E9F-89C4-48DAE182392F}"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4DC138C-0AFF-43EC-BCC7-5DC222A658D8}"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CR"/>
        </a:p>
      </dgm:t>
    </dgm:pt>
    <dgm:pt modelId="{ABF0F34A-44BE-4B2B-8E6D-6A4681D08BB9}">
      <dgm:prSet/>
      <dgm:spPr/>
      <dgm:t>
        <a:bodyPr/>
        <a:lstStyle/>
        <a:p>
          <a:r>
            <a:rPr lang="es-MX" b="0"/>
            <a:t>Principio de valor por el dinero: toda contratación pública debe estar orientada</a:t>
          </a:r>
          <a:br>
            <a:rPr lang="es-MX" b="0"/>
          </a:br>
          <a:r>
            <a:rPr lang="es-MX" b="0"/>
            <a:t>a maximizar el valor de los recursos públicos que se invierten y a promover la</a:t>
          </a:r>
          <a:br>
            <a:rPr lang="es-MX" b="0"/>
          </a:br>
          <a:r>
            <a:rPr lang="es-MX" b="0"/>
            <a:t>actuación bajo el enfoque de gestión por resultados en las contrataciones, de tal forma que se realicen en forma oportuna y bajo las mejores condiciones de precio </a:t>
          </a:r>
          <a:r>
            <a:rPr lang="es-CR" b="0"/>
            <a:t>y calidad.</a:t>
          </a:r>
          <a:endParaRPr lang="es-CR"/>
        </a:p>
      </dgm:t>
    </dgm:pt>
    <dgm:pt modelId="{3A6A853F-2163-486E-903D-BBEB42B9CDC4}" type="parTrans" cxnId="{7CD0C5B4-A755-4479-97C9-04D9B40F9EB5}">
      <dgm:prSet/>
      <dgm:spPr/>
      <dgm:t>
        <a:bodyPr/>
        <a:lstStyle/>
        <a:p>
          <a:endParaRPr lang="es-CR"/>
        </a:p>
      </dgm:t>
    </dgm:pt>
    <dgm:pt modelId="{2F1E7317-91DC-43A0-AAB0-6A124EAC484D}" type="sibTrans" cxnId="{7CD0C5B4-A755-4479-97C9-04D9B40F9EB5}">
      <dgm:prSet/>
      <dgm:spPr/>
      <dgm:t>
        <a:bodyPr/>
        <a:lstStyle/>
        <a:p>
          <a:endParaRPr lang="es-CR"/>
        </a:p>
      </dgm:t>
    </dgm:pt>
    <dgm:pt modelId="{189678E3-97A9-45CF-837F-6DA178A149EF}" type="pres">
      <dgm:prSet presAssocID="{F4DC138C-0AFF-43EC-BCC7-5DC222A658D8}" presName="Name0" presStyleCnt="0">
        <dgm:presLayoutVars>
          <dgm:chPref val="3"/>
          <dgm:dir/>
          <dgm:animLvl val="lvl"/>
          <dgm:resizeHandles/>
        </dgm:presLayoutVars>
      </dgm:prSet>
      <dgm:spPr/>
    </dgm:pt>
    <dgm:pt modelId="{0E52EBB0-8929-4199-8341-E15026E5EA82}" type="pres">
      <dgm:prSet presAssocID="{ABF0F34A-44BE-4B2B-8E6D-6A4681D08BB9}" presName="horFlow" presStyleCnt="0"/>
      <dgm:spPr/>
    </dgm:pt>
    <dgm:pt modelId="{22136A14-9601-43B4-962C-F39AF1642053}" type="pres">
      <dgm:prSet presAssocID="{ABF0F34A-44BE-4B2B-8E6D-6A4681D08BB9}" presName="bigChev" presStyleLbl="node1" presStyleIdx="0" presStyleCnt="1" custScaleX="145869"/>
      <dgm:spPr/>
    </dgm:pt>
  </dgm:ptLst>
  <dgm:cxnLst>
    <dgm:cxn modelId="{F1E24212-5D41-4A01-949A-BE47BB441171}" type="presOf" srcId="{ABF0F34A-44BE-4B2B-8E6D-6A4681D08BB9}" destId="{22136A14-9601-43B4-962C-F39AF1642053}" srcOrd="0" destOrd="0" presId="urn:microsoft.com/office/officeart/2005/8/layout/lProcess3"/>
    <dgm:cxn modelId="{832B4047-0D52-40D8-B248-9A58144D0D5E}" type="presOf" srcId="{F4DC138C-0AFF-43EC-BCC7-5DC222A658D8}" destId="{189678E3-97A9-45CF-837F-6DA178A149EF}" srcOrd="0" destOrd="0" presId="urn:microsoft.com/office/officeart/2005/8/layout/lProcess3"/>
    <dgm:cxn modelId="{7CD0C5B4-A755-4479-97C9-04D9B40F9EB5}" srcId="{F4DC138C-0AFF-43EC-BCC7-5DC222A658D8}" destId="{ABF0F34A-44BE-4B2B-8E6D-6A4681D08BB9}" srcOrd="0" destOrd="0" parTransId="{3A6A853F-2163-486E-903D-BBEB42B9CDC4}" sibTransId="{2F1E7317-91DC-43A0-AAB0-6A124EAC484D}"/>
    <dgm:cxn modelId="{D102A332-AE93-48E7-B98C-969BBD029F87}" type="presParOf" srcId="{189678E3-97A9-45CF-837F-6DA178A149EF}" destId="{0E52EBB0-8929-4199-8341-E15026E5EA82}" srcOrd="0" destOrd="0" presId="urn:microsoft.com/office/officeart/2005/8/layout/lProcess3"/>
    <dgm:cxn modelId="{4975A6AB-E64D-405E-B983-F594F3A37465}" type="presParOf" srcId="{0E52EBB0-8929-4199-8341-E15026E5EA82}" destId="{22136A14-9601-43B4-962C-F39AF1642053}" srcOrd="0" destOrd="0" presId="urn:microsoft.com/office/officeart/2005/8/layout/l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966ED4B-2353-410D-9175-0C20A81CB2DB}"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CR"/>
        </a:p>
      </dgm:t>
    </dgm:pt>
    <dgm:pt modelId="{27CCE27B-AB8F-4469-9022-698A719B04CD}">
      <dgm:prSet/>
      <dgm:spPr/>
      <dgm:t>
        <a:bodyPr/>
        <a:lstStyle/>
        <a:p>
          <a:r>
            <a:rPr lang="es-CR" b="0" dirty="0"/>
            <a:t>Realizar un buen estudio o sondeo de mercado. (Articulo 34 LGCP)</a:t>
          </a:r>
          <a:br>
            <a:rPr lang="es-CR" b="0" dirty="0"/>
          </a:br>
          <a:br>
            <a:rPr lang="es-CR" b="0" dirty="0"/>
          </a:br>
          <a:r>
            <a:rPr lang="es-CR" b="0" dirty="0"/>
            <a:t>1-I</a:t>
          </a:r>
          <a:r>
            <a:rPr lang="es-MX" b="0" dirty="0"/>
            <a:t>información de fuentes confiables con el propósito de obtener precios de referencia. </a:t>
          </a:r>
          <a:br>
            <a:rPr lang="es-MX" b="0" dirty="0"/>
          </a:br>
          <a:br>
            <a:rPr lang="es-MX" b="0" dirty="0"/>
          </a:br>
          <a:r>
            <a:rPr lang="es-MX" b="0" dirty="0"/>
            <a:t>2-Establecer la existencia de bienes, obras o servicios. </a:t>
          </a:r>
          <a:br>
            <a:rPr lang="es-MX" b="0" dirty="0"/>
          </a:br>
          <a:br>
            <a:rPr lang="es-MX" b="0" dirty="0"/>
          </a:br>
          <a:r>
            <a:rPr lang="es-MX" b="0" dirty="0"/>
            <a:t>3-Verificar la existencia de proveedores </a:t>
          </a:r>
          <a:br>
            <a:rPr lang="es-MX" b="0" dirty="0"/>
          </a:br>
          <a:br>
            <a:rPr lang="es-MX" b="0" dirty="0"/>
          </a:br>
          <a:r>
            <a:rPr lang="es-MX" b="0" dirty="0"/>
            <a:t>4-Determinar la disponibilidad presupuestaria </a:t>
          </a:r>
          <a:br>
            <a:rPr lang="es-MX" b="0" dirty="0"/>
          </a:br>
          <a:br>
            <a:rPr lang="es-MX" b="0" dirty="0"/>
          </a:br>
          <a:br>
            <a:rPr lang="es-MX" b="0" dirty="0"/>
          </a:br>
          <a:r>
            <a:rPr lang="es-CR" dirty="0"/>
            <a:t>Fuente</a:t>
          </a:r>
          <a:r>
            <a:rPr lang="es-CR" dirty="0">
              <a:solidFill>
                <a:schemeClr val="bg1"/>
              </a:solidFill>
            </a:rPr>
            <a:t>: </a:t>
          </a:r>
          <a:r>
            <a:rPr lang="es-CR" u="sng" dirty="0">
              <a:solidFill>
                <a:schemeClr val="bg1"/>
              </a:solidFill>
              <a:effectLst/>
              <a:latin typeface="+mn-lt"/>
              <a:ea typeface="+mn-ea"/>
              <a:cs typeface="+mn-cs"/>
              <a:hlinkClick xmlns:r="http://schemas.openxmlformats.org/officeDocument/2006/relationships" r:id="rId1">
                <a:extLst>
                  <a:ext uri="{A12FA001-AC4F-418D-AE19-62706E023703}">
                    <ahyp:hlinkClr xmlns:ahyp="http://schemas.microsoft.com/office/drawing/2018/hyperlinkcolor" val="tx"/>
                  </a:ext>
                </a:extLst>
              </a:hlinkClick>
            </a:rPr>
            <a:t>UNA-R-DISC-014-2025, UNA-VADM-DISC-002-2025, UNA-PI-DISC-003-2025</a:t>
          </a:r>
          <a:r>
            <a:rPr lang="es-CR" u="sng" dirty="0">
              <a:solidFill>
                <a:schemeClr val="bg1"/>
              </a:solidFill>
              <a:effectLst/>
              <a:latin typeface="+mn-lt"/>
              <a:ea typeface="+mn-ea"/>
              <a:cs typeface="+mn-cs"/>
            </a:rPr>
            <a:t> </a:t>
          </a:r>
        </a:p>
        <a:p>
          <a:r>
            <a:rPr lang="es-CR" b="0" i="0" baseline="0" dirty="0"/>
            <a:t>Formulario (FESM) </a:t>
          </a:r>
          <a:r>
            <a:rPr lang="es-CR" b="0" i="0" baseline="0" dirty="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https://agd.una.ac.cr/share/s/KtH8bv2BR8S2CltWiJrL6Q </a:t>
          </a:r>
          <a:br>
            <a:rPr lang="es-CR" b="1" dirty="0">
              <a:solidFill>
                <a:schemeClr val="bg1"/>
              </a:solidFill>
            </a:rPr>
          </a:br>
          <a:br>
            <a:rPr lang="es-MX" b="0" dirty="0">
              <a:solidFill>
                <a:schemeClr val="bg1"/>
              </a:solidFill>
            </a:rPr>
          </a:br>
          <a:endParaRPr lang="es-CR" dirty="0">
            <a:solidFill>
              <a:schemeClr val="bg1"/>
            </a:solidFill>
          </a:endParaRPr>
        </a:p>
      </dgm:t>
    </dgm:pt>
    <dgm:pt modelId="{05981A48-8400-42A7-B86D-130A861F197D}" type="parTrans" cxnId="{96623E64-9D26-4BB7-B4A7-4981194C143B}">
      <dgm:prSet/>
      <dgm:spPr/>
      <dgm:t>
        <a:bodyPr/>
        <a:lstStyle/>
        <a:p>
          <a:endParaRPr lang="es-CR"/>
        </a:p>
      </dgm:t>
    </dgm:pt>
    <dgm:pt modelId="{A0DA9410-8828-434B-8E77-9CFFB79C6C48}" type="sibTrans" cxnId="{96623E64-9D26-4BB7-B4A7-4981194C143B}">
      <dgm:prSet/>
      <dgm:spPr/>
      <dgm:t>
        <a:bodyPr/>
        <a:lstStyle/>
        <a:p>
          <a:endParaRPr lang="es-CR"/>
        </a:p>
      </dgm:t>
    </dgm:pt>
    <dgm:pt modelId="{5050E3DE-F9E4-479E-9683-D733FCA2DFD5}" type="pres">
      <dgm:prSet presAssocID="{C966ED4B-2353-410D-9175-0C20A81CB2DB}" presName="diagram" presStyleCnt="0">
        <dgm:presLayoutVars>
          <dgm:chPref val="1"/>
          <dgm:dir/>
          <dgm:animOne val="branch"/>
          <dgm:animLvl val="lvl"/>
          <dgm:resizeHandles/>
        </dgm:presLayoutVars>
      </dgm:prSet>
      <dgm:spPr/>
    </dgm:pt>
    <dgm:pt modelId="{635B0EAF-BBE6-473A-9BA5-D7F23BC947D5}" type="pres">
      <dgm:prSet presAssocID="{27CCE27B-AB8F-4469-9022-698A719B04CD}" presName="root" presStyleCnt="0"/>
      <dgm:spPr/>
    </dgm:pt>
    <dgm:pt modelId="{3F25DD2B-961C-465F-9DD7-CC218252DCD6}" type="pres">
      <dgm:prSet presAssocID="{27CCE27B-AB8F-4469-9022-698A719B04CD}" presName="rootComposite" presStyleCnt="0"/>
      <dgm:spPr/>
    </dgm:pt>
    <dgm:pt modelId="{387E32D1-9DAA-4DC4-8A0A-C0DFF9AECDE4}" type="pres">
      <dgm:prSet presAssocID="{27CCE27B-AB8F-4469-9022-698A719B04CD}" presName="rootText" presStyleLbl="node1" presStyleIdx="0" presStyleCnt="1" custScaleX="303687" custScaleY="315090"/>
      <dgm:spPr/>
    </dgm:pt>
    <dgm:pt modelId="{702FBBAF-A339-4E8B-95C3-33CB27A35B41}" type="pres">
      <dgm:prSet presAssocID="{27CCE27B-AB8F-4469-9022-698A719B04CD}" presName="rootConnector" presStyleLbl="node1" presStyleIdx="0" presStyleCnt="1"/>
      <dgm:spPr/>
    </dgm:pt>
    <dgm:pt modelId="{2765A530-0290-474B-818E-81AEC4AE779C}" type="pres">
      <dgm:prSet presAssocID="{27CCE27B-AB8F-4469-9022-698A719B04CD}" presName="childShape" presStyleCnt="0"/>
      <dgm:spPr/>
    </dgm:pt>
  </dgm:ptLst>
  <dgm:cxnLst>
    <dgm:cxn modelId="{B2D60814-413E-4DCD-BF3A-B3A5A2704B2D}" type="presOf" srcId="{27CCE27B-AB8F-4469-9022-698A719B04CD}" destId="{702FBBAF-A339-4E8B-95C3-33CB27A35B41}" srcOrd="1" destOrd="0" presId="urn:microsoft.com/office/officeart/2005/8/layout/hierarchy3"/>
    <dgm:cxn modelId="{108B6B3D-64FE-4C78-BE60-2E332E6D134C}" type="presOf" srcId="{C966ED4B-2353-410D-9175-0C20A81CB2DB}" destId="{5050E3DE-F9E4-479E-9683-D733FCA2DFD5}" srcOrd="0" destOrd="0" presId="urn:microsoft.com/office/officeart/2005/8/layout/hierarchy3"/>
    <dgm:cxn modelId="{96623E64-9D26-4BB7-B4A7-4981194C143B}" srcId="{C966ED4B-2353-410D-9175-0C20A81CB2DB}" destId="{27CCE27B-AB8F-4469-9022-698A719B04CD}" srcOrd="0" destOrd="0" parTransId="{05981A48-8400-42A7-B86D-130A861F197D}" sibTransId="{A0DA9410-8828-434B-8E77-9CFFB79C6C48}"/>
    <dgm:cxn modelId="{E62AAECD-5817-4F71-942A-BA25A1107ED4}" type="presOf" srcId="{27CCE27B-AB8F-4469-9022-698A719B04CD}" destId="{387E32D1-9DAA-4DC4-8A0A-C0DFF9AECDE4}" srcOrd="0" destOrd="0" presId="urn:microsoft.com/office/officeart/2005/8/layout/hierarchy3"/>
    <dgm:cxn modelId="{3E1FC73B-763F-47B7-97C6-D633E77F3184}" type="presParOf" srcId="{5050E3DE-F9E4-479E-9683-D733FCA2DFD5}" destId="{635B0EAF-BBE6-473A-9BA5-D7F23BC947D5}" srcOrd="0" destOrd="0" presId="urn:microsoft.com/office/officeart/2005/8/layout/hierarchy3"/>
    <dgm:cxn modelId="{1BD42C67-E99E-46B0-A4DB-5A345310C1B0}" type="presParOf" srcId="{635B0EAF-BBE6-473A-9BA5-D7F23BC947D5}" destId="{3F25DD2B-961C-465F-9DD7-CC218252DCD6}" srcOrd="0" destOrd="0" presId="urn:microsoft.com/office/officeart/2005/8/layout/hierarchy3"/>
    <dgm:cxn modelId="{DCEBCDE1-3577-4734-825B-32F673617345}" type="presParOf" srcId="{3F25DD2B-961C-465F-9DD7-CC218252DCD6}" destId="{387E32D1-9DAA-4DC4-8A0A-C0DFF9AECDE4}" srcOrd="0" destOrd="0" presId="urn:microsoft.com/office/officeart/2005/8/layout/hierarchy3"/>
    <dgm:cxn modelId="{65D1FE18-2134-49F3-9382-369D9E0A43D4}" type="presParOf" srcId="{3F25DD2B-961C-465F-9DD7-CC218252DCD6}" destId="{702FBBAF-A339-4E8B-95C3-33CB27A35B41}" srcOrd="1" destOrd="0" presId="urn:microsoft.com/office/officeart/2005/8/layout/hierarchy3"/>
    <dgm:cxn modelId="{BB7B4714-151B-410F-BC39-8BF2B926A8F2}" type="presParOf" srcId="{635B0EAF-BBE6-473A-9BA5-D7F23BC947D5}" destId="{2765A530-0290-474B-818E-81AEC4AE779C}"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0BC3633-E20F-4AC5-8BE5-282606D80DE3}" type="doc">
      <dgm:prSet loTypeId="urn:microsoft.com/office/officeart/2005/8/layout/hierarchy3" loCatId="hierarchy" qsTypeId="urn:microsoft.com/office/officeart/2005/8/quickstyle/simple1" qsCatId="simple" csTypeId="urn:microsoft.com/office/officeart/2005/8/colors/accent1_2" csCatId="accent1"/>
      <dgm:spPr/>
      <dgm:t>
        <a:bodyPr/>
        <a:lstStyle/>
        <a:p>
          <a:endParaRPr lang="es-CR"/>
        </a:p>
      </dgm:t>
    </dgm:pt>
    <dgm:pt modelId="{286B3114-899C-43DC-BC24-7C148F1C5E91}">
      <dgm:prSet/>
      <dgm:spPr/>
      <dgm:t>
        <a:bodyPr/>
        <a:lstStyle/>
        <a:p>
          <a:r>
            <a:rPr lang="es-MX" b="1"/>
            <a:t>Fuentes para realizar estudio o sondeo de mercado:</a:t>
          </a:r>
          <a:br>
            <a:rPr lang="es-MX" b="1"/>
          </a:br>
          <a:br>
            <a:rPr lang="es-MX" b="1"/>
          </a:br>
          <a:r>
            <a:rPr lang="es-MX" b="1"/>
            <a:t>Banco de Precios del Sistema Digital Unificado (SDU/SICOP)</a:t>
          </a:r>
          <a:br>
            <a:rPr lang="es-MX" b="0"/>
          </a:br>
          <a:r>
            <a:rPr lang="es-MX" b="0"/>
            <a:t>Consultar la base de datos de precios disponibles en el sistema SDU/SICOP.</a:t>
          </a:r>
          <a:br>
            <a:rPr lang="es-MX" b="0"/>
          </a:br>
          <a:r>
            <a:rPr lang="es-MX" b="0"/>
            <a:t>Adjuntar capturas de pantalla como evidencia.</a:t>
          </a:r>
          <a:br>
            <a:rPr lang="es-MX" b="0"/>
          </a:br>
          <a:br>
            <a:rPr lang="es-MX" b="0"/>
          </a:br>
          <a:r>
            <a:rPr lang="es-MX" b="1"/>
            <a:t>Consultas en Internet</a:t>
          </a:r>
          <a:br>
            <a:rPr lang="es-MX" b="0"/>
          </a:br>
          <a:r>
            <a:rPr lang="es-MX" b="0"/>
            <a:t>Web confiables que ofrezcan información sobre precios y características de bienes o servicios.</a:t>
          </a:r>
          <a:br>
            <a:rPr lang="es-MX" b="0"/>
          </a:br>
          <a:r>
            <a:rPr lang="es-MX" b="0"/>
            <a:t>Registrar la dirección exacta, fecha de consulta y cumplir con las instrucciones del formulario.</a:t>
          </a:r>
          <a:br>
            <a:rPr lang="es-MX" b="0"/>
          </a:br>
          <a:br>
            <a:rPr lang="es-MX" b="0"/>
          </a:br>
          <a:r>
            <a:rPr lang="es-MX" b="1"/>
            <a:t>Cotizaciones a proveedores</a:t>
          </a:r>
          <a:br>
            <a:rPr lang="es-MX" b="0"/>
          </a:br>
          <a:r>
            <a:rPr lang="es-MX" b="0"/>
            <a:t>Solicitar cotizaciones a proveedores potenciales con especificaciones técnicas claras.</a:t>
          </a:r>
          <a:br>
            <a:rPr lang="es-MX" b="0"/>
          </a:br>
          <a:r>
            <a:rPr lang="es-MX" b="0"/>
            <a:t>Adjuntar las cotizaciones recibidas y cualquier documentación de respaldo (fotos, descripciones, etc.).</a:t>
          </a:r>
          <a:br>
            <a:rPr lang="es-MX" b="0"/>
          </a:br>
          <a:r>
            <a:rPr lang="es-MX" b="0"/>
            <a:t>En este caso completar el Formulario de Estudio o Sondeo de Mercado</a:t>
          </a:r>
          <a:br>
            <a:rPr lang="es-CR" b="0"/>
          </a:br>
          <a:endParaRPr lang="es-CR"/>
        </a:p>
      </dgm:t>
    </dgm:pt>
    <dgm:pt modelId="{D7B964A1-184F-49B7-AD34-70D5C2AEC6A3}" type="parTrans" cxnId="{FEA8CB96-BD9C-46F5-9453-5A1F2922E590}">
      <dgm:prSet/>
      <dgm:spPr/>
      <dgm:t>
        <a:bodyPr/>
        <a:lstStyle/>
        <a:p>
          <a:endParaRPr lang="es-CR"/>
        </a:p>
      </dgm:t>
    </dgm:pt>
    <dgm:pt modelId="{3C952DF9-122F-479A-A8ED-40A5D914F46F}" type="sibTrans" cxnId="{FEA8CB96-BD9C-46F5-9453-5A1F2922E590}">
      <dgm:prSet/>
      <dgm:spPr/>
      <dgm:t>
        <a:bodyPr/>
        <a:lstStyle/>
        <a:p>
          <a:endParaRPr lang="es-CR"/>
        </a:p>
      </dgm:t>
    </dgm:pt>
    <dgm:pt modelId="{B580F3F6-9087-41F9-82C5-E41E36504071}" type="pres">
      <dgm:prSet presAssocID="{30BC3633-E20F-4AC5-8BE5-282606D80DE3}" presName="diagram" presStyleCnt="0">
        <dgm:presLayoutVars>
          <dgm:chPref val="1"/>
          <dgm:dir/>
          <dgm:animOne val="branch"/>
          <dgm:animLvl val="lvl"/>
          <dgm:resizeHandles/>
        </dgm:presLayoutVars>
      </dgm:prSet>
      <dgm:spPr/>
    </dgm:pt>
    <dgm:pt modelId="{FA66CDD4-E31E-444B-9ED8-557BAAC74E2C}" type="pres">
      <dgm:prSet presAssocID="{286B3114-899C-43DC-BC24-7C148F1C5E91}" presName="root" presStyleCnt="0"/>
      <dgm:spPr/>
    </dgm:pt>
    <dgm:pt modelId="{F101AB88-8553-4078-8FCD-1C2D8F1C7EFA}" type="pres">
      <dgm:prSet presAssocID="{286B3114-899C-43DC-BC24-7C148F1C5E91}" presName="rootComposite" presStyleCnt="0"/>
      <dgm:spPr/>
    </dgm:pt>
    <dgm:pt modelId="{76C765B4-5645-43FF-891A-921BD7C142AC}" type="pres">
      <dgm:prSet presAssocID="{286B3114-899C-43DC-BC24-7C148F1C5E91}" presName="rootText" presStyleLbl="node1" presStyleIdx="0" presStyleCnt="1"/>
      <dgm:spPr/>
    </dgm:pt>
    <dgm:pt modelId="{9BB51DC0-E197-4D79-A57C-FDF5FB17F046}" type="pres">
      <dgm:prSet presAssocID="{286B3114-899C-43DC-BC24-7C148F1C5E91}" presName="rootConnector" presStyleLbl="node1" presStyleIdx="0" presStyleCnt="1"/>
      <dgm:spPr/>
    </dgm:pt>
    <dgm:pt modelId="{612AE947-58CB-434B-AE2F-5EE95CEF8828}" type="pres">
      <dgm:prSet presAssocID="{286B3114-899C-43DC-BC24-7C148F1C5E91}" presName="childShape" presStyleCnt="0"/>
      <dgm:spPr/>
    </dgm:pt>
  </dgm:ptLst>
  <dgm:cxnLst>
    <dgm:cxn modelId="{08BD783E-73F8-4C82-9DF1-1BA1516231C6}" type="presOf" srcId="{286B3114-899C-43DC-BC24-7C148F1C5E91}" destId="{9BB51DC0-E197-4D79-A57C-FDF5FB17F046}" srcOrd="1" destOrd="0" presId="urn:microsoft.com/office/officeart/2005/8/layout/hierarchy3"/>
    <dgm:cxn modelId="{FEA8CB96-BD9C-46F5-9453-5A1F2922E590}" srcId="{30BC3633-E20F-4AC5-8BE5-282606D80DE3}" destId="{286B3114-899C-43DC-BC24-7C148F1C5E91}" srcOrd="0" destOrd="0" parTransId="{D7B964A1-184F-49B7-AD34-70D5C2AEC6A3}" sibTransId="{3C952DF9-122F-479A-A8ED-40A5D914F46F}"/>
    <dgm:cxn modelId="{3B2B64B9-306B-499A-AED1-00F29ABF0E21}" type="presOf" srcId="{30BC3633-E20F-4AC5-8BE5-282606D80DE3}" destId="{B580F3F6-9087-41F9-82C5-E41E36504071}" srcOrd="0" destOrd="0" presId="urn:microsoft.com/office/officeart/2005/8/layout/hierarchy3"/>
    <dgm:cxn modelId="{813F96D8-52F3-465B-BB53-1692BB9E52DD}" type="presOf" srcId="{286B3114-899C-43DC-BC24-7C148F1C5E91}" destId="{76C765B4-5645-43FF-891A-921BD7C142AC}" srcOrd="0" destOrd="0" presId="urn:microsoft.com/office/officeart/2005/8/layout/hierarchy3"/>
    <dgm:cxn modelId="{92A403AF-8A3B-49EC-A785-EA604F3FA769}" type="presParOf" srcId="{B580F3F6-9087-41F9-82C5-E41E36504071}" destId="{FA66CDD4-E31E-444B-9ED8-557BAAC74E2C}" srcOrd="0" destOrd="0" presId="urn:microsoft.com/office/officeart/2005/8/layout/hierarchy3"/>
    <dgm:cxn modelId="{BA4D47BD-27E7-477F-B477-27FC8A11839F}" type="presParOf" srcId="{FA66CDD4-E31E-444B-9ED8-557BAAC74E2C}" destId="{F101AB88-8553-4078-8FCD-1C2D8F1C7EFA}" srcOrd="0" destOrd="0" presId="urn:microsoft.com/office/officeart/2005/8/layout/hierarchy3"/>
    <dgm:cxn modelId="{EE83C580-6D6D-4F2B-9506-24075789C87F}" type="presParOf" srcId="{F101AB88-8553-4078-8FCD-1C2D8F1C7EFA}" destId="{76C765B4-5645-43FF-891A-921BD7C142AC}" srcOrd="0" destOrd="0" presId="urn:microsoft.com/office/officeart/2005/8/layout/hierarchy3"/>
    <dgm:cxn modelId="{A05CAE1E-FF1A-454A-B4EE-1C4AD7372F75}" type="presParOf" srcId="{F101AB88-8553-4078-8FCD-1C2D8F1C7EFA}" destId="{9BB51DC0-E197-4D79-A57C-FDF5FB17F046}" srcOrd="1" destOrd="0" presId="urn:microsoft.com/office/officeart/2005/8/layout/hierarchy3"/>
    <dgm:cxn modelId="{6A0349B8-A99D-4555-9771-7101255C7DF6}" type="presParOf" srcId="{FA66CDD4-E31E-444B-9ED8-557BAAC74E2C}" destId="{612AE947-58CB-434B-AE2F-5EE95CEF8828}"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9915C73-0BD8-4685-AC6F-73ABE8A0C1B0}"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CR"/>
        </a:p>
      </dgm:t>
    </dgm:pt>
    <dgm:pt modelId="{10994703-FDA4-45F5-96E4-8CC3D7ED8578}">
      <dgm:prSet/>
      <dgm:spPr/>
      <dgm:t>
        <a:bodyPr/>
        <a:lstStyle/>
        <a:p>
          <a:r>
            <a:rPr lang="es-CR" b="1" dirty="0"/>
            <a:t>1. Identificar las causas más comunes que generan recursos de apelación y revocatoria en procesos de contratación pública.</a:t>
          </a:r>
          <a:br>
            <a:rPr lang="es-CR" b="1" dirty="0"/>
          </a:br>
          <a:endParaRPr lang="es-CR" dirty="0"/>
        </a:p>
      </dgm:t>
    </dgm:pt>
    <dgm:pt modelId="{19E97E85-0F9E-4BEB-BB15-63104F3DED84}" type="parTrans" cxnId="{476C8BF0-03F7-467B-B23A-D3944C1A3B53}">
      <dgm:prSet/>
      <dgm:spPr/>
      <dgm:t>
        <a:bodyPr/>
        <a:lstStyle/>
        <a:p>
          <a:endParaRPr lang="es-CR"/>
        </a:p>
      </dgm:t>
    </dgm:pt>
    <dgm:pt modelId="{DC1ED2AD-4272-4A7E-9264-8734FCE0B351}" type="sibTrans" cxnId="{476C8BF0-03F7-467B-B23A-D3944C1A3B53}">
      <dgm:prSet/>
      <dgm:spPr/>
      <dgm:t>
        <a:bodyPr/>
        <a:lstStyle/>
        <a:p>
          <a:endParaRPr lang="es-CR"/>
        </a:p>
      </dgm:t>
    </dgm:pt>
    <dgm:pt modelId="{99B67936-A83D-4A54-AA7B-19A4719E2C52}" type="pres">
      <dgm:prSet presAssocID="{19915C73-0BD8-4685-AC6F-73ABE8A0C1B0}" presName="diagram" presStyleCnt="0">
        <dgm:presLayoutVars>
          <dgm:chPref val="1"/>
          <dgm:dir/>
          <dgm:animOne val="branch"/>
          <dgm:animLvl val="lvl"/>
          <dgm:resizeHandles/>
        </dgm:presLayoutVars>
      </dgm:prSet>
      <dgm:spPr/>
    </dgm:pt>
    <dgm:pt modelId="{9D7654F2-3113-4671-84F0-1169CEFB390B}" type="pres">
      <dgm:prSet presAssocID="{10994703-FDA4-45F5-96E4-8CC3D7ED8578}" presName="root" presStyleCnt="0"/>
      <dgm:spPr/>
    </dgm:pt>
    <dgm:pt modelId="{766E8D2E-AA42-405E-95BA-753023563C56}" type="pres">
      <dgm:prSet presAssocID="{10994703-FDA4-45F5-96E4-8CC3D7ED8578}" presName="rootComposite" presStyleCnt="0"/>
      <dgm:spPr/>
    </dgm:pt>
    <dgm:pt modelId="{03318485-E743-4823-92B2-1FCD2E18B8F7}" type="pres">
      <dgm:prSet presAssocID="{10994703-FDA4-45F5-96E4-8CC3D7ED8578}" presName="rootText" presStyleLbl="node1" presStyleIdx="0" presStyleCnt="1" custScaleX="349488"/>
      <dgm:spPr/>
    </dgm:pt>
    <dgm:pt modelId="{A18A4BB4-F179-4118-9C3D-2CE74580500C}" type="pres">
      <dgm:prSet presAssocID="{10994703-FDA4-45F5-96E4-8CC3D7ED8578}" presName="rootConnector" presStyleLbl="node1" presStyleIdx="0" presStyleCnt="1"/>
      <dgm:spPr/>
    </dgm:pt>
    <dgm:pt modelId="{4FE87222-C7C1-4175-84B8-E9E3F5850284}" type="pres">
      <dgm:prSet presAssocID="{10994703-FDA4-45F5-96E4-8CC3D7ED8578}" presName="childShape" presStyleCnt="0"/>
      <dgm:spPr/>
    </dgm:pt>
  </dgm:ptLst>
  <dgm:cxnLst>
    <dgm:cxn modelId="{0C22C833-DAC3-4679-A05E-96E9D0BF88CC}" type="presOf" srcId="{10994703-FDA4-45F5-96E4-8CC3D7ED8578}" destId="{A18A4BB4-F179-4118-9C3D-2CE74580500C}" srcOrd="1" destOrd="0" presId="urn:microsoft.com/office/officeart/2005/8/layout/hierarchy3"/>
    <dgm:cxn modelId="{36A04836-A502-4A96-8E63-42FD853D0B74}" type="presOf" srcId="{10994703-FDA4-45F5-96E4-8CC3D7ED8578}" destId="{03318485-E743-4823-92B2-1FCD2E18B8F7}" srcOrd="0" destOrd="0" presId="urn:microsoft.com/office/officeart/2005/8/layout/hierarchy3"/>
    <dgm:cxn modelId="{5EEE6483-1087-43AA-A6F2-EFEB6E6D2068}" type="presOf" srcId="{19915C73-0BD8-4685-AC6F-73ABE8A0C1B0}" destId="{99B67936-A83D-4A54-AA7B-19A4719E2C52}" srcOrd="0" destOrd="0" presId="urn:microsoft.com/office/officeart/2005/8/layout/hierarchy3"/>
    <dgm:cxn modelId="{476C8BF0-03F7-467B-B23A-D3944C1A3B53}" srcId="{19915C73-0BD8-4685-AC6F-73ABE8A0C1B0}" destId="{10994703-FDA4-45F5-96E4-8CC3D7ED8578}" srcOrd="0" destOrd="0" parTransId="{19E97E85-0F9E-4BEB-BB15-63104F3DED84}" sibTransId="{DC1ED2AD-4272-4A7E-9264-8734FCE0B351}"/>
    <dgm:cxn modelId="{0868FAFE-FCF8-434F-8B9D-BA4AF1E6B76D}" type="presParOf" srcId="{99B67936-A83D-4A54-AA7B-19A4719E2C52}" destId="{9D7654F2-3113-4671-84F0-1169CEFB390B}" srcOrd="0" destOrd="0" presId="urn:microsoft.com/office/officeart/2005/8/layout/hierarchy3"/>
    <dgm:cxn modelId="{8A5B0AFB-1E85-4AAB-AF19-6DEEF7C29B52}" type="presParOf" srcId="{9D7654F2-3113-4671-84F0-1169CEFB390B}" destId="{766E8D2E-AA42-405E-95BA-753023563C56}" srcOrd="0" destOrd="0" presId="urn:microsoft.com/office/officeart/2005/8/layout/hierarchy3"/>
    <dgm:cxn modelId="{F8EB18A0-DA89-4B08-BFDD-2DE4A4A55149}" type="presParOf" srcId="{766E8D2E-AA42-405E-95BA-753023563C56}" destId="{03318485-E743-4823-92B2-1FCD2E18B8F7}" srcOrd="0" destOrd="0" presId="urn:microsoft.com/office/officeart/2005/8/layout/hierarchy3"/>
    <dgm:cxn modelId="{986EBD85-54EB-4DEE-99D6-22F86CE9A9FA}" type="presParOf" srcId="{766E8D2E-AA42-405E-95BA-753023563C56}" destId="{A18A4BB4-F179-4118-9C3D-2CE74580500C}" srcOrd="1" destOrd="0" presId="urn:microsoft.com/office/officeart/2005/8/layout/hierarchy3"/>
    <dgm:cxn modelId="{029E1A76-F170-4309-8802-5734066F1EA9}" type="presParOf" srcId="{9D7654F2-3113-4671-84F0-1169CEFB390B}" destId="{4FE87222-C7C1-4175-84B8-E9E3F5850284}"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FD6F484-8A27-4CB1-B876-E7A8151CDD7A}"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CR"/>
        </a:p>
      </dgm:t>
    </dgm:pt>
    <dgm:pt modelId="{65DB70FB-0E95-4181-8B3B-807BEF8058C4}">
      <dgm:prSet custT="1"/>
      <dgm:spPr/>
      <dgm:t>
        <a:bodyPr/>
        <a:lstStyle/>
        <a:p>
          <a:endParaRPr lang="es-CR" sz="1800" b="1" dirty="0"/>
        </a:p>
        <a:p>
          <a:endParaRPr lang="es-CR" sz="1800" b="1" dirty="0"/>
        </a:p>
        <a:p>
          <a:br>
            <a:rPr lang="es-CR" sz="1800" b="1" dirty="0"/>
          </a:br>
          <a:br>
            <a:rPr lang="es-CR" sz="1800" b="1" dirty="0"/>
          </a:br>
          <a:r>
            <a:rPr lang="es-CR" sz="2400" b="0" dirty="0"/>
            <a:t>Omisión de trascendencia de los errores </a:t>
          </a:r>
          <a:br>
            <a:rPr lang="es-CR" sz="2400" b="0" dirty="0"/>
          </a:br>
          <a:endParaRPr lang="es-CR" sz="2400" b="0" dirty="0"/>
        </a:p>
        <a:p>
          <a:br>
            <a:rPr lang="es-CR" sz="2400" b="0" dirty="0"/>
          </a:br>
          <a:r>
            <a:rPr lang="es-CR" sz="2400" b="0" dirty="0"/>
            <a:t>Razonabilidad de precios</a:t>
          </a:r>
        </a:p>
        <a:p>
          <a:endParaRPr lang="es-CR" sz="2400" b="0" dirty="0"/>
        </a:p>
        <a:p>
          <a:endParaRPr lang="es-CR" sz="2400" b="0" dirty="0"/>
        </a:p>
        <a:p>
          <a:r>
            <a:rPr lang="es-CR" sz="2400" b="0" dirty="0"/>
            <a:t>Falta de rigurosidad técnica  </a:t>
          </a:r>
          <a:br>
            <a:rPr lang="es-CR" sz="2400" b="0" dirty="0"/>
          </a:br>
          <a:br>
            <a:rPr lang="es-CR" sz="2400" b="0" dirty="0"/>
          </a:br>
          <a:br>
            <a:rPr lang="es-CR" sz="1800" b="0" dirty="0"/>
          </a:br>
          <a:br>
            <a:rPr lang="es-CR" sz="1800" b="0" dirty="0"/>
          </a:br>
          <a:br>
            <a:rPr lang="es-CR" sz="1800" b="1" dirty="0"/>
          </a:br>
          <a:br>
            <a:rPr lang="es-CR" sz="1800" b="1" dirty="0"/>
          </a:br>
          <a:endParaRPr lang="es-CR" sz="1800" dirty="0"/>
        </a:p>
      </dgm:t>
    </dgm:pt>
    <dgm:pt modelId="{F7209C1A-E913-4B5B-8F48-476123CC9DB6}" type="parTrans" cxnId="{50EA8F03-5E04-45DF-B8BF-7C282A0E8BB3}">
      <dgm:prSet/>
      <dgm:spPr/>
      <dgm:t>
        <a:bodyPr/>
        <a:lstStyle/>
        <a:p>
          <a:endParaRPr lang="es-CR"/>
        </a:p>
      </dgm:t>
    </dgm:pt>
    <dgm:pt modelId="{8C47EE0C-3C6B-4299-AF48-A1AD36AF61FB}" type="sibTrans" cxnId="{50EA8F03-5E04-45DF-B8BF-7C282A0E8BB3}">
      <dgm:prSet/>
      <dgm:spPr/>
      <dgm:t>
        <a:bodyPr/>
        <a:lstStyle/>
        <a:p>
          <a:endParaRPr lang="es-CR"/>
        </a:p>
      </dgm:t>
    </dgm:pt>
    <dgm:pt modelId="{7E0DB15F-A5A6-479A-90EF-E2A48488B4CD}" type="pres">
      <dgm:prSet presAssocID="{2FD6F484-8A27-4CB1-B876-E7A8151CDD7A}" presName="diagram" presStyleCnt="0">
        <dgm:presLayoutVars>
          <dgm:chPref val="1"/>
          <dgm:dir/>
          <dgm:animOne val="branch"/>
          <dgm:animLvl val="lvl"/>
          <dgm:resizeHandles/>
        </dgm:presLayoutVars>
      </dgm:prSet>
      <dgm:spPr/>
    </dgm:pt>
    <dgm:pt modelId="{BE65933B-A8D5-4E3E-AA2C-59E6A5781E48}" type="pres">
      <dgm:prSet presAssocID="{65DB70FB-0E95-4181-8B3B-807BEF8058C4}" presName="root" presStyleCnt="0"/>
      <dgm:spPr/>
    </dgm:pt>
    <dgm:pt modelId="{4A688850-7B54-44AE-8A6A-EA5E57BD42B2}" type="pres">
      <dgm:prSet presAssocID="{65DB70FB-0E95-4181-8B3B-807BEF8058C4}" presName="rootComposite" presStyleCnt="0"/>
      <dgm:spPr/>
    </dgm:pt>
    <dgm:pt modelId="{CA48C4C7-AD53-4C76-B87C-846ECD393C62}" type="pres">
      <dgm:prSet presAssocID="{65DB70FB-0E95-4181-8B3B-807BEF8058C4}" presName="rootText" presStyleLbl="node1" presStyleIdx="0" presStyleCnt="1" custScaleY="148926"/>
      <dgm:spPr/>
    </dgm:pt>
    <dgm:pt modelId="{BC6860D0-F449-4396-A94E-964EFFA3F7FF}" type="pres">
      <dgm:prSet presAssocID="{65DB70FB-0E95-4181-8B3B-807BEF8058C4}" presName="rootConnector" presStyleLbl="node1" presStyleIdx="0" presStyleCnt="1"/>
      <dgm:spPr/>
    </dgm:pt>
    <dgm:pt modelId="{FBC4D73D-3970-4360-8542-60BD64DC0FC2}" type="pres">
      <dgm:prSet presAssocID="{65DB70FB-0E95-4181-8B3B-807BEF8058C4}" presName="childShape" presStyleCnt="0"/>
      <dgm:spPr/>
    </dgm:pt>
  </dgm:ptLst>
  <dgm:cxnLst>
    <dgm:cxn modelId="{50EA8F03-5E04-45DF-B8BF-7C282A0E8BB3}" srcId="{2FD6F484-8A27-4CB1-B876-E7A8151CDD7A}" destId="{65DB70FB-0E95-4181-8B3B-807BEF8058C4}" srcOrd="0" destOrd="0" parTransId="{F7209C1A-E913-4B5B-8F48-476123CC9DB6}" sibTransId="{8C47EE0C-3C6B-4299-AF48-A1AD36AF61FB}"/>
    <dgm:cxn modelId="{AB8B3222-E40A-43EE-AC1A-B0B37FA9837A}" type="presOf" srcId="{65DB70FB-0E95-4181-8B3B-807BEF8058C4}" destId="{CA48C4C7-AD53-4C76-B87C-846ECD393C62}" srcOrd="0" destOrd="0" presId="urn:microsoft.com/office/officeart/2005/8/layout/hierarchy3"/>
    <dgm:cxn modelId="{40828149-95DF-4312-96F3-8C2BDF54DD5C}" type="presOf" srcId="{2FD6F484-8A27-4CB1-B876-E7A8151CDD7A}" destId="{7E0DB15F-A5A6-479A-90EF-E2A48488B4CD}" srcOrd="0" destOrd="0" presId="urn:microsoft.com/office/officeart/2005/8/layout/hierarchy3"/>
    <dgm:cxn modelId="{32E4B37E-AFFA-4571-8BDE-2FD57D597168}" type="presOf" srcId="{65DB70FB-0E95-4181-8B3B-807BEF8058C4}" destId="{BC6860D0-F449-4396-A94E-964EFFA3F7FF}" srcOrd="1" destOrd="0" presId="urn:microsoft.com/office/officeart/2005/8/layout/hierarchy3"/>
    <dgm:cxn modelId="{87D24481-DB66-463E-9BEA-8FD3AE3C5462}" type="presParOf" srcId="{7E0DB15F-A5A6-479A-90EF-E2A48488B4CD}" destId="{BE65933B-A8D5-4E3E-AA2C-59E6A5781E48}" srcOrd="0" destOrd="0" presId="urn:microsoft.com/office/officeart/2005/8/layout/hierarchy3"/>
    <dgm:cxn modelId="{E5BB932B-AAD9-488A-A618-90DA9E4EAEB6}" type="presParOf" srcId="{BE65933B-A8D5-4E3E-AA2C-59E6A5781E48}" destId="{4A688850-7B54-44AE-8A6A-EA5E57BD42B2}" srcOrd="0" destOrd="0" presId="urn:microsoft.com/office/officeart/2005/8/layout/hierarchy3"/>
    <dgm:cxn modelId="{55046B73-B037-4793-909D-39E33B27CAC3}" type="presParOf" srcId="{4A688850-7B54-44AE-8A6A-EA5E57BD42B2}" destId="{CA48C4C7-AD53-4C76-B87C-846ECD393C62}" srcOrd="0" destOrd="0" presId="urn:microsoft.com/office/officeart/2005/8/layout/hierarchy3"/>
    <dgm:cxn modelId="{B89F86C0-5770-40CE-9C52-0CD01410979F}" type="presParOf" srcId="{4A688850-7B54-44AE-8A6A-EA5E57BD42B2}" destId="{BC6860D0-F449-4396-A94E-964EFFA3F7FF}" srcOrd="1" destOrd="0" presId="urn:microsoft.com/office/officeart/2005/8/layout/hierarchy3"/>
    <dgm:cxn modelId="{A97B8595-4BFB-4EE7-96AB-0566E733DDAF}" type="presParOf" srcId="{BE65933B-A8D5-4E3E-AA2C-59E6A5781E48}" destId="{FBC4D73D-3970-4360-8542-60BD64DC0FC2}"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7DD5DE-7EF5-405D-8B50-2D2EBA87F5A6}"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CR"/>
        </a:p>
      </dgm:t>
    </dgm:pt>
    <dgm:pt modelId="{87D7A381-D9FB-45DB-98F9-119A62818375}">
      <dgm:prSet/>
      <dgm:spPr/>
      <dgm:t>
        <a:bodyPr/>
        <a:lstStyle/>
        <a:p>
          <a:r>
            <a:rPr lang="es-CR" dirty="0"/>
            <a:t>1. Identificar las causas más comunes que generan recursos de objeción, apelación y revocatoria en procesos de contratación pública.</a:t>
          </a:r>
        </a:p>
      </dgm:t>
    </dgm:pt>
    <dgm:pt modelId="{6CC2A587-9B28-4CDD-9FD5-99A640FD195C}" type="parTrans" cxnId="{2ADBE627-E604-45C1-8969-770F5530EE9F}">
      <dgm:prSet/>
      <dgm:spPr/>
      <dgm:t>
        <a:bodyPr/>
        <a:lstStyle/>
        <a:p>
          <a:endParaRPr lang="es-CR"/>
        </a:p>
      </dgm:t>
    </dgm:pt>
    <dgm:pt modelId="{9B1892FB-6D43-4AA7-96E5-7A99BA3F7CCF}" type="sibTrans" cxnId="{2ADBE627-E604-45C1-8969-770F5530EE9F}">
      <dgm:prSet/>
      <dgm:spPr/>
      <dgm:t>
        <a:bodyPr/>
        <a:lstStyle/>
        <a:p>
          <a:endParaRPr lang="es-CR"/>
        </a:p>
      </dgm:t>
    </dgm:pt>
    <dgm:pt modelId="{0B2DDCC1-1B38-4455-9EB8-DC01A6870653}" type="pres">
      <dgm:prSet presAssocID="{4C7DD5DE-7EF5-405D-8B50-2D2EBA87F5A6}" presName="Name0" presStyleCnt="0">
        <dgm:presLayoutVars>
          <dgm:chPref val="3"/>
          <dgm:dir/>
          <dgm:animLvl val="lvl"/>
          <dgm:resizeHandles/>
        </dgm:presLayoutVars>
      </dgm:prSet>
      <dgm:spPr/>
    </dgm:pt>
    <dgm:pt modelId="{046C14C0-E99B-4364-8EB0-F75BD4373978}" type="pres">
      <dgm:prSet presAssocID="{87D7A381-D9FB-45DB-98F9-119A62818375}" presName="horFlow" presStyleCnt="0"/>
      <dgm:spPr/>
    </dgm:pt>
    <dgm:pt modelId="{63C86248-F469-44E4-91B8-9AEE03179FCB}" type="pres">
      <dgm:prSet presAssocID="{87D7A381-D9FB-45DB-98F9-119A62818375}" presName="bigChev" presStyleLbl="node1" presStyleIdx="0" presStyleCnt="1" custScaleX="750421" custScaleY="181108" custLinFactNeighborX="-36293" custLinFactNeighborY="164"/>
      <dgm:spPr/>
    </dgm:pt>
  </dgm:ptLst>
  <dgm:cxnLst>
    <dgm:cxn modelId="{2ADBE627-E604-45C1-8969-770F5530EE9F}" srcId="{4C7DD5DE-7EF5-405D-8B50-2D2EBA87F5A6}" destId="{87D7A381-D9FB-45DB-98F9-119A62818375}" srcOrd="0" destOrd="0" parTransId="{6CC2A587-9B28-4CDD-9FD5-99A640FD195C}" sibTransId="{9B1892FB-6D43-4AA7-96E5-7A99BA3F7CCF}"/>
    <dgm:cxn modelId="{1E7F799A-7673-41D1-9D29-55B2B8679F9C}" type="presOf" srcId="{87D7A381-D9FB-45DB-98F9-119A62818375}" destId="{63C86248-F469-44E4-91B8-9AEE03179FCB}" srcOrd="0" destOrd="0" presId="urn:microsoft.com/office/officeart/2005/8/layout/lProcess3"/>
    <dgm:cxn modelId="{0BA587DD-2660-4809-ACDD-932DC68A1EF0}" type="presOf" srcId="{4C7DD5DE-7EF5-405D-8B50-2D2EBA87F5A6}" destId="{0B2DDCC1-1B38-4455-9EB8-DC01A6870653}" srcOrd="0" destOrd="0" presId="urn:microsoft.com/office/officeart/2005/8/layout/lProcess3"/>
    <dgm:cxn modelId="{B87ADE25-4EDE-4640-8A67-7A7391C9C2C8}" type="presParOf" srcId="{0B2DDCC1-1B38-4455-9EB8-DC01A6870653}" destId="{046C14C0-E99B-4364-8EB0-F75BD4373978}" srcOrd="0" destOrd="0" presId="urn:microsoft.com/office/officeart/2005/8/layout/lProcess3"/>
    <dgm:cxn modelId="{AE9EDB8F-6D34-43A2-B335-D688214DB59F}" type="presParOf" srcId="{046C14C0-E99B-4364-8EB0-F75BD4373978}" destId="{63C86248-F469-44E4-91B8-9AEE03179FCB}"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FD6F484-8A27-4CB1-B876-E7A8151CDD7A}"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CR"/>
        </a:p>
      </dgm:t>
    </dgm:pt>
    <dgm:pt modelId="{68FABB8F-9912-46EE-8C18-23D7F298E03A}">
      <dgm:prSet/>
      <dgm:spPr/>
      <dgm:t>
        <a:bodyPr/>
        <a:lstStyle/>
        <a:p>
          <a:r>
            <a:rPr lang="es-MX" dirty="0"/>
            <a:t>1-Conforme a los principios de eficiencia y eficacia que aplican a las compras públicas, la contratación pública se encamina a la satisfacción de las necesidades de forma oportuna.</a:t>
          </a:r>
        </a:p>
        <a:p>
          <a:r>
            <a:rPr lang="es-MX" dirty="0"/>
            <a:t>2-Para el fin último que es la consecución de las necesidades públicas o el interés público inmerso en la contratación que se promueve,</a:t>
          </a:r>
        </a:p>
        <a:p>
          <a:r>
            <a:rPr lang="es-MX" dirty="0"/>
            <a:t>3-La exclusión de una oferta en un concurso sólo podría darse cuando ésta presente incumplimientos sustanciales o trascendentes, que contrastan con los principios de la contratación pública y la consecución del interés general.</a:t>
          </a:r>
        </a:p>
        <a:p>
          <a:r>
            <a:rPr lang="es-MX" dirty="0"/>
            <a:t>4-Para este órgano contralor la omisión del análisis de trascendencia reviste de un vicio sustantivo del acto frente a la exclusión indebida de una oferta o también frente a la adjudicación de una oferta con un débil o nulo análisis que no </a:t>
          </a:r>
          <a:r>
            <a:rPr lang="es-MX"/>
            <a:t>asegure la consecución </a:t>
          </a:r>
          <a:r>
            <a:rPr lang="es-MX" dirty="0"/>
            <a:t>del fin público</a:t>
          </a:r>
          <a:endParaRPr lang="es-CR" dirty="0"/>
        </a:p>
      </dgm:t>
    </dgm:pt>
    <dgm:pt modelId="{6569730D-F0D6-497E-91A6-F7221A8C1019}" type="parTrans" cxnId="{1D67CD43-8108-4156-9F17-8B3D7FE9C4AC}">
      <dgm:prSet/>
      <dgm:spPr/>
      <dgm:t>
        <a:bodyPr/>
        <a:lstStyle/>
        <a:p>
          <a:endParaRPr lang="es-CR"/>
        </a:p>
      </dgm:t>
    </dgm:pt>
    <dgm:pt modelId="{BA1CE366-6033-4A56-A2FD-C119B1F6BEF6}" type="sibTrans" cxnId="{1D67CD43-8108-4156-9F17-8B3D7FE9C4AC}">
      <dgm:prSet/>
      <dgm:spPr/>
      <dgm:t>
        <a:bodyPr/>
        <a:lstStyle/>
        <a:p>
          <a:endParaRPr lang="es-CR"/>
        </a:p>
      </dgm:t>
    </dgm:pt>
    <dgm:pt modelId="{7E0DB15F-A5A6-479A-90EF-E2A48488B4CD}" type="pres">
      <dgm:prSet presAssocID="{2FD6F484-8A27-4CB1-B876-E7A8151CDD7A}" presName="diagram" presStyleCnt="0">
        <dgm:presLayoutVars>
          <dgm:chPref val="1"/>
          <dgm:dir/>
          <dgm:animOne val="branch"/>
          <dgm:animLvl val="lvl"/>
          <dgm:resizeHandles/>
        </dgm:presLayoutVars>
      </dgm:prSet>
      <dgm:spPr/>
    </dgm:pt>
    <dgm:pt modelId="{70F9813B-86ED-4AF5-9DD7-7E2A88BE993A}" type="pres">
      <dgm:prSet presAssocID="{68FABB8F-9912-46EE-8C18-23D7F298E03A}" presName="root" presStyleCnt="0"/>
      <dgm:spPr/>
    </dgm:pt>
    <dgm:pt modelId="{61267061-D0BD-4C57-9084-E8DD6E5BCA65}" type="pres">
      <dgm:prSet presAssocID="{68FABB8F-9912-46EE-8C18-23D7F298E03A}" presName="rootComposite" presStyleCnt="0"/>
      <dgm:spPr/>
    </dgm:pt>
    <dgm:pt modelId="{3E700A9C-8C22-417E-9C9A-AA33BE0374D6}" type="pres">
      <dgm:prSet presAssocID="{68FABB8F-9912-46EE-8C18-23D7F298E03A}" presName="rootText" presStyleLbl="node1" presStyleIdx="0" presStyleCnt="1" custScaleY="148926"/>
      <dgm:spPr/>
    </dgm:pt>
    <dgm:pt modelId="{6C2F0F40-2022-47FF-A38A-3527F3F20632}" type="pres">
      <dgm:prSet presAssocID="{68FABB8F-9912-46EE-8C18-23D7F298E03A}" presName="rootConnector" presStyleLbl="node1" presStyleIdx="0" presStyleCnt="1"/>
      <dgm:spPr/>
    </dgm:pt>
    <dgm:pt modelId="{0424F254-52ED-4CE8-85AA-170E24B1E04F}" type="pres">
      <dgm:prSet presAssocID="{68FABB8F-9912-46EE-8C18-23D7F298E03A}" presName="childShape" presStyleCnt="0"/>
      <dgm:spPr/>
    </dgm:pt>
  </dgm:ptLst>
  <dgm:cxnLst>
    <dgm:cxn modelId="{A0586E5D-4040-4F47-B465-1F4818C97B54}" type="presOf" srcId="{68FABB8F-9912-46EE-8C18-23D7F298E03A}" destId="{6C2F0F40-2022-47FF-A38A-3527F3F20632}" srcOrd="1" destOrd="0" presId="urn:microsoft.com/office/officeart/2005/8/layout/hierarchy3"/>
    <dgm:cxn modelId="{1D67CD43-8108-4156-9F17-8B3D7FE9C4AC}" srcId="{2FD6F484-8A27-4CB1-B876-E7A8151CDD7A}" destId="{68FABB8F-9912-46EE-8C18-23D7F298E03A}" srcOrd="0" destOrd="0" parTransId="{6569730D-F0D6-497E-91A6-F7221A8C1019}" sibTransId="{BA1CE366-6033-4A56-A2FD-C119B1F6BEF6}"/>
    <dgm:cxn modelId="{40828149-95DF-4312-96F3-8C2BDF54DD5C}" type="presOf" srcId="{2FD6F484-8A27-4CB1-B876-E7A8151CDD7A}" destId="{7E0DB15F-A5A6-479A-90EF-E2A48488B4CD}" srcOrd="0" destOrd="0" presId="urn:microsoft.com/office/officeart/2005/8/layout/hierarchy3"/>
    <dgm:cxn modelId="{18BB4FC2-B232-4EEB-8672-290083035712}" type="presOf" srcId="{68FABB8F-9912-46EE-8C18-23D7F298E03A}" destId="{3E700A9C-8C22-417E-9C9A-AA33BE0374D6}" srcOrd="0" destOrd="0" presId="urn:microsoft.com/office/officeart/2005/8/layout/hierarchy3"/>
    <dgm:cxn modelId="{F3FC42A7-01B7-4FC6-94E5-E38F749C56C9}" type="presParOf" srcId="{7E0DB15F-A5A6-479A-90EF-E2A48488B4CD}" destId="{70F9813B-86ED-4AF5-9DD7-7E2A88BE993A}" srcOrd="0" destOrd="0" presId="urn:microsoft.com/office/officeart/2005/8/layout/hierarchy3"/>
    <dgm:cxn modelId="{B393594D-FDC9-4E24-9382-99FB0B2A6A8B}" type="presParOf" srcId="{70F9813B-86ED-4AF5-9DD7-7E2A88BE993A}" destId="{61267061-D0BD-4C57-9084-E8DD6E5BCA65}" srcOrd="0" destOrd="0" presId="urn:microsoft.com/office/officeart/2005/8/layout/hierarchy3"/>
    <dgm:cxn modelId="{73B8517A-5B10-4A97-9F9C-7E34A84B638D}" type="presParOf" srcId="{61267061-D0BD-4C57-9084-E8DD6E5BCA65}" destId="{3E700A9C-8C22-417E-9C9A-AA33BE0374D6}" srcOrd="0" destOrd="0" presId="urn:microsoft.com/office/officeart/2005/8/layout/hierarchy3"/>
    <dgm:cxn modelId="{7B37FF0B-0309-4532-A4E3-2FB7FA94847C}" type="presParOf" srcId="{61267061-D0BD-4C57-9084-E8DD6E5BCA65}" destId="{6C2F0F40-2022-47FF-A38A-3527F3F20632}" srcOrd="1" destOrd="0" presId="urn:microsoft.com/office/officeart/2005/8/layout/hierarchy3"/>
    <dgm:cxn modelId="{20DE7026-3FA5-4CCB-9A99-5E2D84C93EDA}" type="presParOf" srcId="{70F9813B-86ED-4AF5-9DD7-7E2A88BE993A}" destId="{0424F254-52ED-4CE8-85AA-170E24B1E04F}"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FD6F484-8A27-4CB1-B876-E7A8151CDD7A}"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CR"/>
        </a:p>
      </dgm:t>
    </dgm:pt>
    <dgm:pt modelId="{68FABB8F-9912-46EE-8C18-23D7F298E03A}">
      <dgm:prSet/>
      <dgm:spPr/>
      <dgm:t>
        <a:bodyPr/>
        <a:lstStyle/>
        <a:p>
          <a:r>
            <a:rPr lang="es-MX" dirty="0"/>
            <a:t>1-Para aquellos precios cuya variación en relación con la estimación supere el rango de +-20%, la persona que actúa como administrador de contrato en los procedimientos de contratación pública que realiza la institución y por procedimiento debe realizar el análisis de razonabilidad de precios en el sistema SIGESA, deberá decidir e indicar en el sistema SIGESA, si el precio es o no razonable (se presume NO RAZONABLE).</a:t>
          </a:r>
        </a:p>
        <a:p>
          <a:r>
            <a:rPr lang="es-MX" dirty="0"/>
            <a:t>2-En caso de que el precio cotizado sea inferior en más de un 20% a la estimación del negocio, coordinará con el Analista de contratación de la Sección de Contratación Administrativa para que aplique el procedimiento definido en el inciso a) del artículo 106 del RLGCP,</a:t>
          </a:r>
        </a:p>
        <a:p>
          <a:r>
            <a:rPr lang="es-MX" dirty="0"/>
            <a:t>3-En caso de que el precio cotizado supere en más de un 20% la estimación del negocio, coordinará con el Analista de contratación de la Sección de Contratación Administrativa para que aplique el procedimiento definido en el inciso b) del artículo 106 del RLGCP</a:t>
          </a:r>
          <a:endParaRPr lang="es-CR" dirty="0"/>
        </a:p>
      </dgm:t>
    </dgm:pt>
    <dgm:pt modelId="{6569730D-F0D6-497E-91A6-F7221A8C1019}" type="parTrans" cxnId="{1D67CD43-8108-4156-9F17-8B3D7FE9C4AC}">
      <dgm:prSet/>
      <dgm:spPr/>
      <dgm:t>
        <a:bodyPr/>
        <a:lstStyle/>
        <a:p>
          <a:endParaRPr lang="es-CR"/>
        </a:p>
      </dgm:t>
    </dgm:pt>
    <dgm:pt modelId="{BA1CE366-6033-4A56-A2FD-C119B1F6BEF6}" type="sibTrans" cxnId="{1D67CD43-8108-4156-9F17-8B3D7FE9C4AC}">
      <dgm:prSet/>
      <dgm:spPr/>
      <dgm:t>
        <a:bodyPr/>
        <a:lstStyle/>
        <a:p>
          <a:endParaRPr lang="es-CR"/>
        </a:p>
      </dgm:t>
    </dgm:pt>
    <dgm:pt modelId="{7E0DB15F-A5A6-479A-90EF-E2A48488B4CD}" type="pres">
      <dgm:prSet presAssocID="{2FD6F484-8A27-4CB1-B876-E7A8151CDD7A}" presName="diagram" presStyleCnt="0">
        <dgm:presLayoutVars>
          <dgm:chPref val="1"/>
          <dgm:dir/>
          <dgm:animOne val="branch"/>
          <dgm:animLvl val="lvl"/>
          <dgm:resizeHandles/>
        </dgm:presLayoutVars>
      </dgm:prSet>
      <dgm:spPr/>
    </dgm:pt>
    <dgm:pt modelId="{70F9813B-86ED-4AF5-9DD7-7E2A88BE993A}" type="pres">
      <dgm:prSet presAssocID="{68FABB8F-9912-46EE-8C18-23D7F298E03A}" presName="root" presStyleCnt="0"/>
      <dgm:spPr/>
    </dgm:pt>
    <dgm:pt modelId="{61267061-D0BD-4C57-9084-E8DD6E5BCA65}" type="pres">
      <dgm:prSet presAssocID="{68FABB8F-9912-46EE-8C18-23D7F298E03A}" presName="rootComposite" presStyleCnt="0"/>
      <dgm:spPr/>
    </dgm:pt>
    <dgm:pt modelId="{3E700A9C-8C22-417E-9C9A-AA33BE0374D6}" type="pres">
      <dgm:prSet presAssocID="{68FABB8F-9912-46EE-8C18-23D7F298E03A}" presName="rootText" presStyleLbl="node1" presStyleIdx="0" presStyleCnt="1" custScaleY="148926"/>
      <dgm:spPr/>
    </dgm:pt>
    <dgm:pt modelId="{6C2F0F40-2022-47FF-A38A-3527F3F20632}" type="pres">
      <dgm:prSet presAssocID="{68FABB8F-9912-46EE-8C18-23D7F298E03A}" presName="rootConnector" presStyleLbl="node1" presStyleIdx="0" presStyleCnt="1"/>
      <dgm:spPr/>
    </dgm:pt>
    <dgm:pt modelId="{0424F254-52ED-4CE8-85AA-170E24B1E04F}" type="pres">
      <dgm:prSet presAssocID="{68FABB8F-9912-46EE-8C18-23D7F298E03A}" presName="childShape" presStyleCnt="0"/>
      <dgm:spPr/>
    </dgm:pt>
  </dgm:ptLst>
  <dgm:cxnLst>
    <dgm:cxn modelId="{A0586E5D-4040-4F47-B465-1F4818C97B54}" type="presOf" srcId="{68FABB8F-9912-46EE-8C18-23D7F298E03A}" destId="{6C2F0F40-2022-47FF-A38A-3527F3F20632}" srcOrd="1" destOrd="0" presId="urn:microsoft.com/office/officeart/2005/8/layout/hierarchy3"/>
    <dgm:cxn modelId="{1D67CD43-8108-4156-9F17-8B3D7FE9C4AC}" srcId="{2FD6F484-8A27-4CB1-B876-E7A8151CDD7A}" destId="{68FABB8F-9912-46EE-8C18-23D7F298E03A}" srcOrd="0" destOrd="0" parTransId="{6569730D-F0D6-497E-91A6-F7221A8C1019}" sibTransId="{BA1CE366-6033-4A56-A2FD-C119B1F6BEF6}"/>
    <dgm:cxn modelId="{40828149-95DF-4312-96F3-8C2BDF54DD5C}" type="presOf" srcId="{2FD6F484-8A27-4CB1-B876-E7A8151CDD7A}" destId="{7E0DB15F-A5A6-479A-90EF-E2A48488B4CD}" srcOrd="0" destOrd="0" presId="urn:microsoft.com/office/officeart/2005/8/layout/hierarchy3"/>
    <dgm:cxn modelId="{18BB4FC2-B232-4EEB-8672-290083035712}" type="presOf" srcId="{68FABB8F-9912-46EE-8C18-23D7F298E03A}" destId="{3E700A9C-8C22-417E-9C9A-AA33BE0374D6}" srcOrd="0" destOrd="0" presId="urn:microsoft.com/office/officeart/2005/8/layout/hierarchy3"/>
    <dgm:cxn modelId="{F3FC42A7-01B7-4FC6-94E5-E38F749C56C9}" type="presParOf" srcId="{7E0DB15F-A5A6-479A-90EF-E2A48488B4CD}" destId="{70F9813B-86ED-4AF5-9DD7-7E2A88BE993A}" srcOrd="0" destOrd="0" presId="urn:microsoft.com/office/officeart/2005/8/layout/hierarchy3"/>
    <dgm:cxn modelId="{B393594D-FDC9-4E24-9382-99FB0B2A6A8B}" type="presParOf" srcId="{70F9813B-86ED-4AF5-9DD7-7E2A88BE993A}" destId="{61267061-D0BD-4C57-9084-E8DD6E5BCA65}" srcOrd="0" destOrd="0" presId="urn:microsoft.com/office/officeart/2005/8/layout/hierarchy3"/>
    <dgm:cxn modelId="{73B8517A-5B10-4A97-9F9C-7E34A84B638D}" type="presParOf" srcId="{61267061-D0BD-4C57-9084-E8DD6E5BCA65}" destId="{3E700A9C-8C22-417E-9C9A-AA33BE0374D6}" srcOrd="0" destOrd="0" presId="urn:microsoft.com/office/officeart/2005/8/layout/hierarchy3"/>
    <dgm:cxn modelId="{7B37FF0B-0309-4532-A4E3-2FB7FA94847C}" type="presParOf" srcId="{61267061-D0BD-4C57-9084-E8DD6E5BCA65}" destId="{6C2F0F40-2022-47FF-A38A-3527F3F20632}" srcOrd="1" destOrd="0" presId="urn:microsoft.com/office/officeart/2005/8/layout/hierarchy3"/>
    <dgm:cxn modelId="{20DE7026-3FA5-4CCB-9A99-5E2D84C93EDA}" type="presParOf" srcId="{70F9813B-86ED-4AF5-9DD7-7E2A88BE993A}" destId="{0424F254-52ED-4CE8-85AA-170E24B1E04F}"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FD6F484-8A27-4CB1-B876-E7A8151CDD7A}"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CR"/>
        </a:p>
      </dgm:t>
    </dgm:pt>
    <dgm:pt modelId="{68FABB8F-9912-46EE-8C18-23D7F298E03A}">
      <dgm:prSet/>
      <dgm:spPr/>
      <dgm:t>
        <a:bodyPr/>
        <a:lstStyle/>
        <a:p>
          <a:r>
            <a:rPr lang="es-MX" dirty="0"/>
            <a:t>1-Haciendo una revisión del punto expuesto por la empresa IS Corporación se verificó que efectivamente el oferente </a:t>
          </a:r>
          <a:r>
            <a:rPr lang="es-MX" dirty="0" err="1"/>
            <a:t>Power</a:t>
          </a:r>
          <a:r>
            <a:rPr lang="es-MX" dirty="0"/>
            <a:t> </a:t>
          </a:r>
          <a:r>
            <a:rPr lang="es-MX" dirty="0" err="1"/>
            <a:t>Solution</a:t>
          </a:r>
          <a:r>
            <a:rPr lang="es-MX" dirty="0"/>
            <a:t> no esta cumpliendo con este requerimiento, por lo que se da a lugar la petitoria en la partida 2, en la que para el caso de la UPS ofertada por </a:t>
          </a:r>
          <a:r>
            <a:rPr lang="es-MX" dirty="0" err="1"/>
            <a:t>Power</a:t>
          </a:r>
          <a:r>
            <a:rPr lang="es-MX" dirty="0"/>
            <a:t> </a:t>
          </a:r>
          <a:r>
            <a:rPr lang="es-MX" dirty="0" err="1"/>
            <a:t>Solution</a:t>
          </a:r>
          <a:r>
            <a:rPr lang="es-MX" dirty="0"/>
            <a:t> no cumple técnicamente.</a:t>
          </a:r>
        </a:p>
        <a:p>
          <a:endParaRPr lang="es-MX" dirty="0"/>
        </a:p>
        <a:p>
          <a:r>
            <a:rPr lang="es-MX" dirty="0"/>
            <a:t>2-Finalmente, si estamos de acuerdo con el proveedor recurrente en el sentido de que la resolución de la cámara pues se solicita que sea de 13 Megapíxeles y se oferta con solo 8 Megapíxeles y es trascendente pues se trata de un incumplimiento de un 39% con lo cual la imagen o el video proyectado se degradaría en esa proporción con respecto a lo esperado en las especificaciones del cartel. Efectivamente este dato de los megapíxeles de la cámara ofertada no está en panfleto del fabricante ni en el manual por lo que había que calcularla y efectivamente es inferior.</a:t>
          </a:r>
        </a:p>
        <a:p>
          <a:endParaRPr lang="es-MX" dirty="0"/>
        </a:p>
        <a:p>
          <a:r>
            <a:rPr lang="es-MX" dirty="0"/>
            <a:t>3-</a:t>
          </a:r>
          <a:r>
            <a:rPr lang="es-CR" dirty="0"/>
            <a:t>● Debido a la importancia de los artículos de laboratorio en el uso académico y estudiantil; la no compra de las medidas requeridas repercute de manera transcendente en el objetivo requerido de la compra. </a:t>
          </a:r>
          <a:r>
            <a:rPr lang="es-CR" b="1" dirty="0"/>
            <a:t>A lo que ofrece la empresa Grupo </a:t>
          </a:r>
          <a:r>
            <a:rPr lang="es-CR" b="1" dirty="0" err="1"/>
            <a:t>Enertica</a:t>
          </a:r>
          <a:r>
            <a:rPr lang="es-CR" b="1" dirty="0"/>
            <a:t> Dimensiones</a:t>
          </a:r>
          <a:r>
            <a:rPr lang="es-CR" dirty="0"/>
            <a:t>: 230 mm x 35 mm x 15 mm (23 cm, 3,5cm y 1,5 cm) Lo que lo excluye de la compra y de los objetivos requeridos.  Por esta razón al no ofertar Grupo </a:t>
          </a:r>
          <a:r>
            <a:rPr lang="es-CR" dirty="0" err="1"/>
            <a:t>Enertica</a:t>
          </a:r>
          <a:r>
            <a:rPr lang="es-CR" dirty="0"/>
            <a:t> las medidas solicitadas para el sensor de 6,8 cm, ancho 2,25 cm, grosor 1,3 cm y longitud de 24,5 cm </a:t>
          </a:r>
          <a:r>
            <a:rPr lang="es-CR" b="1" dirty="0"/>
            <a:t>no cumple </a:t>
          </a:r>
          <a:r>
            <a:rPr lang="es-CR" dirty="0"/>
            <a:t>con las características solicitadas; por lo cual es de trascendencia y trae repercusiones para el funcionamiento académico y estudiantil, así como los resultados esperados en los laboratorios. </a:t>
          </a:r>
        </a:p>
        <a:p>
          <a:endParaRPr lang="es-MX" dirty="0"/>
        </a:p>
      </dgm:t>
    </dgm:pt>
    <dgm:pt modelId="{6569730D-F0D6-497E-91A6-F7221A8C1019}" type="parTrans" cxnId="{1D67CD43-8108-4156-9F17-8B3D7FE9C4AC}">
      <dgm:prSet/>
      <dgm:spPr/>
      <dgm:t>
        <a:bodyPr/>
        <a:lstStyle/>
        <a:p>
          <a:endParaRPr lang="es-CR"/>
        </a:p>
      </dgm:t>
    </dgm:pt>
    <dgm:pt modelId="{BA1CE366-6033-4A56-A2FD-C119B1F6BEF6}" type="sibTrans" cxnId="{1D67CD43-8108-4156-9F17-8B3D7FE9C4AC}">
      <dgm:prSet/>
      <dgm:spPr/>
      <dgm:t>
        <a:bodyPr/>
        <a:lstStyle/>
        <a:p>
          <a:endParaRPr lang="es-CR"/>
        </a:p>
      </dgm:t>
    </dgm:pt>
    <dgm:pt modelId="{7E0DB15F-A5A6-479A-90EF-E2A48488B4CD}" type="pres">
      <dgm:prSet presAssocID="{2FD6F484-8A27-4CB1-B876-E7A8151CDD7A}" presName="diagram" presStyleCnt="0">
        <dgm:presLayoutVars>
          <dgm:chPref val="1"/>
          <dgm:dir/>
          <dgm:animOne val="branch"/>
          <dgm:animLvl val="lvl"/>
          <dgm:resizeHandles/>
        </dgm:presLayoutVars>
      </dgm:prSet>
      <dgm:spPr/>
    </dgm:pt>
    <dgm:pt modelId="{70F9813B-86ED-4AF5-9DD7-7E2A88BE993A}" type="pres">
      <dgm:prSet presAssocID="{68FABB8F-9912-46EE-8C18-23D7F298E03A}" presName="root" presStyleCnt="0"/>
      <dgm:spPr/>
    </dgm:pt>
    <dgm:pt modelId="{61267061-D0BD-4C57-9084-E8DD6E5BCA65}" type="pres">
      <dgm:prSet presAssocID="{68FABB8F-9912-46EE-8C18-23D7F298E03A}" presName="rootComposite" presStyleCnt="0"/>
      <dgm:spPr/>
    </dgm:pt>
    <dgm:pt modelId="{3E700A9C-8C22-417E-9C9A-AA33BE0374D6}" type="pres">
      <dgm:prSet presAssocID="{68FABB8F-9912-46EE-8C18-23D7F298E03A}" presName="rootText" presStyleLbl="node1" presStyleIdx="0" presStyleCnt="1" custScaleY="148926"/>
      <dgm:spPr/>
    </dgm:pt>
    <dgm:pt modelId="{6C2F0F40-2022-47FF-A38A-3527F3F20632}" type="pres">
      <dgm:prSet presAssocID="{68FABB8F-9912-46EE-8C18-23D7F298E03A}" presName="rootConnector" presStyleLbl="node1" presStyleIdx="0" presStyleCnt="1"/>
      <dgm:spPr/>
    </dgm:pt>
    <dgm:pt modelId="{0424F254-52ED-4CE8-85AA-170E24B1E04F}" type="pres">
      <dgm:prSet presAssocID="{68FABB8F-9912-46EE-8C18-23D7F298E03A}" presName="childShape" presStyleCnt="0"/>
      <dgm:spPr/>
    </dgm:pt>
  </dgm:ptLst>
  <dgm:cxnLst>
    <dgm:cxn modelId="{A0586E5D-4040-4F47-B465-1F4818C97B54}" type="presOf" srcId="{68FABB8F-9912-46EE-8C18-23D7F298E03A}" destId="{6C2F0F40-2022-47FF-A38A-3527F3F20632}" srcOrd="1" destOrd="0" presId="urn:microsoft.com/office/officeart/2005/8/layout/hierarchy3"/>
    <dgm:cxn modelId="{1D67CD43-8108-4156-9F17-8B3D7FE9C4AC}" srcId="{2FD6F484-8A27-4CB1-B876-E7A8151CDD7A}" destId="{68FABB8F-9912-46EE-8C18-23D7F298E03A}" srcOrd="0" destOrd="0" parTransId="{6569730D-F0D6-497E-91A6-F7221A8C1019}" sibTransId="{BA1CE366-6033-4A56-A2FD-C119B1F6BEF6}"/>
    <dgm:cxn modelId="{40828149-95DF-4312-96F3-8C2BDF54DD5C}" type="presOf" srcId="{2FD6F484-8A27-4CB1-B876-E7A8151CDD7A}" destId="{7E0DB15F-A5A6-479A-90EF-E2A48488B4CD}" srcOrd="0" destOrd="0" presId="urn:microsoft.com/office/officeart/2005/8/layout/hierarchy3"/>
    <dgm:cxn modelId="{18BB4FC2-B232-4EEB-8672-290083035712}" type="presOf" srcId="{68FABB8F-9912-46EE-8C18-23D7F298E03A}" destId="{3E700A9C-8C22-417E-9C9A-AA33BE0374D6}" srcOrd="0" destOrd="0" presId="urn:microsoft.com/office/officeart/2005/8/layout/hierarchy3"/>
    <dgm:cxn modelId="{F3FC42A7-01B7-4FC6-94E5-E38F749C56C9}" type="presParOf" srcId="{7E0DB15F-A5A6-479A-90EF-E2A48488B4CD}" destId="{70F9813B-86ED-4AF5-9DD7-7E2A88BE993A}" srcOrd="0" destOrd="0" presId="urn:microsoft.com/office/officeart/2005/8/layout/hierarchy3"/>
    <dgm:cxn modelId="{B393594D-FDC9-4E24-9382-99FB0B2A6A8B}" type="presParOf" srcId="{70F9813B-86ED-4AF5-9DD7-7E2A88BE993A}" destId="{61267061-D0BD-4C57-9084-E8DD6E5BCA65}" srcOrd="0" destOrd="0" presId="urn:microsoft.com/office/officeart/2005/8/layout/hierarchy3"/>
    <dgm:cxn modelId="{73B8517A-5B10-4A97-9F9C-7E34A84B638D}" type="presParOf" srcId="{61267061-D0BD-4C57-9084-E8DD6E5BCA65}" destId="{3E700A9C-8C22-417E-9C9A-AA33BE0374D6}" srcOrd="0" destOrd="0" presId="urn:microsoft.com/office/officeart/2005/8/layout/hierarchy3"/>
    <dgm:cxn modelId="{7B37FF0B-0309-4532-A4E3-2FB7FA94847C}" type="presParOf" srcId="{61267061-D0BD-4C57-9084-E8DD6E5BCA65}" destId="{6C2F0F40-2022-47FF-A38A-3527F3F20632}" srcOrd="1" destOrd="0" presId="urn:microsoft.com/office/officeart/2005/8/layout/hierarchy3"/>
    <dgm:cxn modelId="{20DE7026-3FA5-4CCB-9A99-5E2D84C93EDA}" type="presParOf" srcId="{70F9813B-86ED-4AF5-9DD7-7E2A88BE993A}" destId="{0424F254-52ED-4CE8-85AA-170E24B1E04F}"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FD6F484-8A27-4CB1-B876-E7A8151CDD7A}"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CR"/>
        </a:p>
      </dgm:t>
    </dgm:pt>
    <dgm:pt modelId="{68FABB8F-9912-46EE-8C18-23D7F298E03A}">
      <dgm:prSet/>
      <dgm:spPr/>
      <dgm:t>
        <a:bodyPr/>
        <a:lstStyle/>
        <a:p>
          <a:r>
            <a:rPr lang="es-MX" dirty="0"/>
            <a:t>3-</a:t>
          </a:r>
          <a:r>
            <a:rPr lang="es-CR" dirty="0"/>
            <a:t>● Debido a la importancia de los artículos de laboratorio en el uso académico y estudiantil; la no compra de las medidas requeridas repercute de manera transcendente en el objetivo requerido de la compra. </a:t>
          </a:r>
          <a:r>
            <a:rPr lang="es-CR" b="1" dirty="0"/>
            <a:t>A lo que ofrece la empresa Grupo </a:t>
          </a:r>
          <a:r>
            <a:rPr lang="es-CR" b="1" dirty="0" err="1"/>
            <a:t>Enertica</a:t>
          </a:r>
          <a:r>
            <a:rPr lang="es-CR" b="1" dirty="0"/>
            <a:t> Dimensiones</a:t>
          </a:r>
          <a:r>
            <a:rPr lang="es-CR" dirty="0"/>
            <a:t>: 230 mm x 35 mm x 15 mm (23 cm, 3,5cm y 1,5 cm) Lo que lo excluye de la compra y de los objetivos requeridos.  Por esta razón al no ofertar Grupo </a:t>
          </a:r>
          <a:r>
            <a:rPr lang="es-CR" dirty="0" err="1"/>
            <a:t>Enertica</a:t>
          </a:r>
          <a:r>
            <a:rPr lang="es-CR" dirty="0"/>
            <a:t> las medidas solicitadas para el sensor de 6,8 cm, ancho 2,25 cm, grosor 1,3 cm y longitud de 24,5 cm </a:t>
          </a:r>
          <a:r>
            <a:rPr lang="es-CR" b="1" dirty="0"/>
            <a:t>no cumple </a:t>
          </a:r>
          <a:r>
            <a:rPr lang="es-CR" dirty="0"/>
            <a:t>con las características solicitadas; por lo cual es de trascendencia y trae repercusiones para el funcionamiento académico y estudiantil, así como los resultados esperados en los laboratorios.</a:t>
          </a:r>
        </a:p>
        <a:p>
          <a:r>
            <a:rPr lang="es-CR" dirty="0"/>
            <a:t>4-</a:t>
          </a:r>
          <a:r>
            <a:rPr lang="es-CR" i="1" dirty="0"/>
            <a:t>Haciendo una revisión del punto expuesto por la empresa MACAVI ML SA. se verificó que efectivamente el oferente Clima 2000 CR SA no está cumpliendo con este requerimiento, por lo que se da a lugar la petitoria en la partida 15, 16 y 17, en la que para el caso de la ofertada presentada por Clima 2000 CR SA no cumple técnicamente. </a:t>
          </a:r>
          <a:endParaRPr lang="es-MX" dirty="0"/>
        </a:p>
      </dgm:t>
    </dgm:pt>
    <dgm:pt modelId="{BA1CE366-6033-4A56-A2FD-C119B1F6BEF6}" type="sibTrans" cxnId="{1D67CD43-8108-4156-9F17-8B3D7FE9C4AC}">
      <dgm:prSet/>
      <dgm:spPr/>
      <dgm:t>
        <a:bodyPr/>
        <a:lstStyle/>
        <a:p>
          <a:endParaRPr lang="es-CR"/>
        </a:p>
      </dgm:t>
    </dgm:pt>
    <dgm:pt modelId="{6569730D-F0D6-497E-91A6-F7221A8C1019}" type="parTrans" cxnId="{1D67CD43-8108-4156-9F17-8B3D7FE9C4AC}">
      <dgm:prSet/>
      <dgm:spPr/>
      <dgm:t>
        <a:bodyPr/>
        <a:lstStyle/>
        <a:p>
          <a:endParaRPr lang="es-CR"/>
        </a:p>
      </dgm:t>
    </dgm:pt>
    <dgm:pt modelId="{7E0DB15F-A5A6-479A-90EF-E2A48488B4CD}" type="pres">
      <dgm:prSet presAssocID="{2FD6F484-8A27-4CB1-B876-E7A8151CDD7A}" presName="diagram" presStyleCnt="0">
        <dgm:presLayoutVars>
          <dgm:chPref val="1"/>
          <dgm:dir/>
          <dgm:animOne val="branch"/>
          <dgm:animLvl val="lvl"/>
          <dgm:resizeHandles/>
        </dgm:presLayoutVars>
      </dgm:prSet>
      <dgm:spPr/>
    </dgm:pt>
    <dgm:pt modelId="{70F9813B-86ED-4AF5-9DD7-7E2A88BE993A}" type="pres">
      <dgm:prSet presAssocID="{68FABB8F-9912-46EE-8C18-23D7F298E03A}" presName="root" presStyleCnt="0"/>
      <dgm:spPr/>
    </dgm:pt>
    <dgm:pt modelId="{61267061-D0BD-4C57-9084-E8DD6E5BCA65}" type="pres">
      <dgm:prSet presAssocID="{68FABB8F-9912-46EE-8C18-23D7F298E03A}" presName="rootComposite" presStyleCnt="0"/>
      <dgm:spPr/>
    </dgm:pt>
    <dgm:pt modelId="{3E700A9C-8C22-417E-9C9A-AA33BE0374D6}" type="pres">
      <dgm:prSet presAssocID="{68FABB8F-9912-46EE-8C18-23D7F298E03A}" presName="rootText" presStyleLbl="node1" presStyleIdx="0" presStyleCnt="1" custScaleX="213333" custScaleY="317610"/>
      <dgm:spPr/>
    </dgm:pt>
    <dgm:pt modelId="{6C2F0F40-2022-47FF-A38A-3527F3F20632}" type="pres">
      <dgm:prSet presAssocID="{68FABB8F-9912-46EE-8C18-23D7F298E03A}" presName="rootConnector" presStyleLbl="node1" presStyleIdx="0" presStyleCnt="1"/>
      <dgm:spPr/>
    </dgm:pt>
    <dgm:pt modelId="{0424F254-52ED-4CE8-85AA-170E24B1E04F}" type="pres">
      <dgm:prSet presAssocID="{68FABB8F-9912-46EE-8C18-23D7F298E03A}" presName="childShape" presStyleCnt="0"/>
      <dgm:spPr/>
    </dgm:pt>
  </dgm:ptLst>
  <dgm:cxnLst>
    <dgm:cxn modelId="{A0586E5D-4040-4F47-B465-1F4818C97B54}" type="presOf" srcId="{68FABB8F-9912-46EE-8C18-23D7F298E03A}" destId="{6C2F0F40-2022-47FF-A38A-3527F3F20632}" srcOrd="1" destOrd="0" presId="urn:microsoft.com/office/officeart/2005/8/layout/hierarchy3"/>
    <dgm:cxn modelId="{1D67CD43-8108-4156-9F17-8B3D7FE9C4AC}" srcId="{2FD6F484-8A27-4CB1-B876-E7A8151CDD7A}" destId="{68FABB8F-9912-46EE-8C18-23D7F298E03A}" srcOrd="0" destOrd="0" parTransId="{6569730D-F0D6-497E-91A6-F7221A8C1019}" sibTransId="{BA1CE366-6033-4A56-A2FD-C119B1F6BEF6}"/>
    <dgm:cxn modelId="{40828149-95DF-4312-96F3-8C2BDF54DD5C}" type="presOf" srcId="{2FD6F484-8A27-4CB1-B876-E7A8151CDD7A}" destId="{7E0DB15F-A5A6-479A-90EF-E2A48488B4CD}" srcOrd="0" destOrd="0" presId="urn:microsoft.com/office/officeart/2005/8/layout/hierarchy3"/>
    <dgm:cxn modelId="{18BB4FC2-B232-4EEB-8672-290083035712}" type="presOf" srcId="{68FABB8F-9912-46EE-8C18-23D7F298E03A}" destId="{3E700A9C-8C22-417E-9C9A-AA33BE0374D6}" srcOrd="0" destOrd="0" presId="urn:microsoft.com/office/officeart/2005/8/layout/hierarchy3"/>
    <dgm:cxn modelId="{F3FC42A7-01B7-4FC6-94E5-E38F749C56C9}" type="presParOf" srcId="{7E0DB15F-A5A6-479A-90EF-E2A48488B4CD}" destId="{70F9813B-86ED-4AF5-9DD7-7E2A88BE993A}" srcOrd="0" destOrd="0" presId="urn:microsoft.com/office/officeart/2005/8/layout/hierarchy3"/>
    <dgm:cxn modelId="{B393594D-FDC9-4E24-9382-99FB0B2A6A8B}" type="presParOf" srcId="{70F9813B-86ED-4AF5-9DD7-7E2A88BE993A}" destId="{61267061-D0BD-4C57-9084-E8DD6E5BCA65}" srcOrd="0" destOrd="0" presId="urn:microsoft.com/office/officeart/2005/8/layout/hierarchy3"/>
    <dgm:cxn modelId="{73B8517A-5B10-4A97-9F9C-7E34A84B638D}" type="presParOf" srcId="{61267061-D0BD-4C57-9084-E8DD6E5BCA65}" destId="{3E700A9C-8C22-417E-9C9A-AA33BE0374D6}" srcOrd="0" destOrd="0" presId="urn:microsoft.com/office/officeart/2005/8/layout/hierarchy3"/>
    <dgm:cxn modelId="{7B37FF0B-0309-4532-A4E3-2FB7FA94847C}" type="presParOf" srcId="{61267061-D0BD-4C57-9084-E8DD6E5BCA65}" destId="{6C2F0F40-2022-47FF-A38A-3527F3F20632}" srcOrd="1" destOrd="0" presId="urn:microsoft.com/office/officeart/2005/8/layout/hierarchy3"/>
    <dgm:cxn modelId="{20DE7026-3FA5-4CCB-9A99-5E2D84C93EDA}" type="presParOf" srcId="{70F9813B-86ED-4AF5-9DD7-7E2A88BE993A}" destId="{0424F254-52ED-4CE8-85AA-170E24B1E04F}"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2FD6F484-8A27-4CB1-B876-E7A8151CDD7A}"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CR"/>
        </a:p>
      </dgm:t>
    </dgm:pt>
    <dgm:pt modelId="{68FABB8F-9912-46EE-8C18-23D7F298E03A}">
      <dgm:prSet/>
      <dgm:spPr/>
      <dgm:t>
        <a:bodyPr/>
        <a:lstStyle/>
        <a:p>
          <a:r>
            <a:rPr lang="es-MX" dirty="0"/>
            <a:t>Actividad Grupal</a:t>
          </a:r>
        </a:p>
      </dgm:t>
    </dgm:pt>
    <dgm:pt modelId="{6569730D-F0D6-497E-91A6-F7221A8C1019}" type="parTrans" cxnId="{1D67CD43-8108-4156-9F17-8B3D7FE9C4AC}">
      <dgm:prSet/>
      <dgm:spPr/>
      <dgm:t>
        <a:bodyPr/>
        <a:lstStyle/>
        <a:p>
          <a:endParaRPr lang="es-CR"/>
        </a:p>
      </dgm:t>
    </dgm:pt>
    <dgm:pt modelId="{BA1CE366-6033-4A56-A2FD-C119B1F6BEF6}" type="sibTrans" cxnId="{1D67CD43-8108-4156-9F17-8B3D7FE9C4AC}">
      <dgm:prSet/>
      <dgm:spPr/>
      <dgm:t>
        <a:bodyPr/>
        <a:lstStyle/>
        <a:p>
          <a:endParaRPr lang="es-CR"/>
        </a:p>
      </dgm:t>
    </dgm:pt>
    <dgm:pt modelId="{7E0DB15F-A5A6-479A-90EF-E2A48488B4CD}" type="pres">
      <dgm:prSet presAssocID="{2FD6F484-8A27-4CB1-B876-E7A8151CDD7A}" presName="diagram" presStyleCnt="0">
        <dgm:presLayoutVars>
          <dgm:chPref val="1"/>
          <dgm:dir/>
          <dgm:animOne val="branch"/>
          <dgm:animLvl val="lvl"/>
          <dgm:resizeHandles/>
        </dgm:presLayoutVars>
      </dgm:prSet>
      <dgm:spPr/>
    </dgm:pt>
    <dgm:pt modelId="{70F9813B-86ED-4AF5-9DD7-7E2A88BE993A}" type="pres">
      <dgm:prSet presAssocID="{68FABB8F-9912-46EE-8C18-23D7F298E03A}" presName="root" presStyleCnt="0"/>
      <dgm:spPr/>
    </dgm:pt>
    <dgm:pt modelId="{61267061-D0BD-4C57-9084-E8DD6E5BCA65}" type="pres">
      <dgm:prSet presAssocID="{68FABB8F-9912-46EE-8C18-23D7F298E03A}" presName="rootComposite" presStyleCnt="0"/>
      <dgm:spPr/>
    </dgm:pt>
    <dgm:pt modelId="{3E700A9C-8C22-417E-9C9A-AA33BE0374D6}" type="pres">
      <dgm:prSet presAssocID="{68FABB8F-9912-46EE-8C18-23D7F298E03A}" presName="rootText" presStyleLbl="node1" presStyleIdx="0" presStyleCnt="1" custScaleY="148926"/>
      <dgm:spPr/>
    </dgm:pt>
    <dgm:pt modelId="{6C2F0F40-2022-47FF-A38A-3527F3F20632}" type="pres">
      <dgm:prSet presAssocID="{68FABB8F-9912-46EE-8C18-23D7F298E03A}" presName="rootConnector" presStyleLbl="node1" presStyleIdx="0" presStyleCnt="1"/>
      <dgm:spPr/>
    </dgm:pt>
    <dgm:pt modelId="{0424F254-52ED-4CE8-85AA-170E24B1E04F}" type="pres">
      <dgm:prSet presAssocID="{68FABB8F-9912-46EE-8C18-23D7F298E03A}" presName="childShape" presStyleCnt="0"/>
      <dgm:spPr/>
    </dgm:pt>
  </dgm:ptLst>
  <dgm:cxnLst>
    <dgm:cxn modelId="{A0586E5D-4040-4F47-B465-1F4818C97B54}" type="presOf" srcId="{68FABB8F-9912-46EE-8C18-23D7F298E03A}" destId="{6C2F0F40-2022-47FF-A38A-3527F3F20632}" srcOrd="1" destOrd="0" presId="urn:microsoft.com/office/officeart/2005/8/layout/hierarchy3"/>
    <dgm:cxn modelId="{1D67CD43-8108-4156-9F17-8B3D7FE9C4AC}" srcId="{2FD6F484-8A27-4CB1-B876-E7A8151CDD7A}" destId="{68FABB8F-9912-46EE-8C18-23D7F298E03A}" srcOrd="0" destOrd="0" parTransId="{6569730D-F0D6-497E-91A6-F7221A8C1019}" sibTransId="{BA1CE366-6033-4A56-A2FD-C119B1F6BEF6}"/>
    <dgm:cxn modelId="{40828149-95DF-4312-96F3-8C2BDF54DD5C}" type="presOf" srcId="{2FD6F484-8A27-4CB1-B876-E7A8151CDD7A}" destId="{7E0DB15F-A5A6-479A-90EF-E2A48488B4CD}" srcOrd="0" destOrd="0" presId="urn:microsoft.com/office/officeart/2005/8/layout/hierarchy3"/>
    <dgm:cxn modelId="{18BB4FC2-B232-4EEB-8672-290083035712}" type="presOf" srcId="{68FABB8F-9912-46EE-8C18-23D7F298E03A}" destId="{3E700A9C-8C22-417E-9C9A-AA33BE0374D6}" srcOrd="0" destOrd="0" presId="urn:microsoft.com/office/officeart/2005/8/layout/hierarchy3"/>
    <dgm:cxn modelId="{F3FC42A7-01B7-4FC6-94E5-E38F749C56C9}" type="presParOf" srcId="{7E0DB15F-A5A6-479A-90EF-E2A48488B4CD}" destId="{70F9813B-86ED-4AF5-9DD7-7E2A88BE993A}" srcOrd="0" destOrd="0" presId="urn:microsoft.com/office/officeart/2005/8/layout/hierarchy3"/>
    <dgm:cxn modelId="{B393594D-FDC9-4E24-9382-99FB0B2A6A8B}" type="presParOf" srcId="{70F9813B-86ED-4AF5-9DD7-7E2A88BE993A}" destId="{61267061-D0BD-4C57-9084-E8DD6E5BCA65}" srcOrd="0" destOrd="0" presId="urn:microsoft.com/office/officeart/2005/8/layout/hierarchy3"/>
    <dgm:cxn modelId="{73B8517A-5B10-4A97-9F9C-7E34A84B638D}" type="presParOf" srcId="{61267061-D0BD-4C57-9084-E8DD6E5BCA65}" destId="{3E700A9C-8C22-417E-9C9A-AA33BE0374D6}" srcOrd="0" destOrd="0" presId="urn:microsoft.com/office/officeart/2005/8/layout/hierarchy3"/>
    <dgm:cxn modelId="{7B37FF0B-0309-4532-A4E3-2FB7FA94847C}" type="presParOf" srcId="{61267061-D0BD-4C57-9084-E8DD6E5BCA65}" destId="{6C2F0F40-2022-47FF-A38A-3527F3F20632}" srcOrd="1" destOrd="0" presId="urn:microsoft.com/office/officeart/2005/8/layout/hierarchy3"/>
    <dgm:cxn modelId="{20DE7026-3FA5-4CCB-9A99-5E2D84C93EDA}" type="presParOf" srcId="{70F9813B-86ED-4AF5-9DD7-7E2A88BE993A}" destId="{0424F254-52ED-4CE8-85AA-170E24B1E04F}"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602F1A-99FA-41E6-B37F-5C8CAD2B93F3}"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CR"/>
        </a:p>
      </dgm:t>
    </dgm:pt>
    <dgm:pt modelId="{3A1B53C8-69BB-4405-BAB5-0C86014106A8}">
      <dgm:prSet/>
      <dgm:spPr/>
      <dgm:t>
        <a:bodyPr/>
        <a:lstStyle/>
        <a:p>
          <a:r>
            <a:rPr lang="es-CR" dirty="0"/>
            <a:t>2. Proporcionar herramientas prácticas para emitir actos administrativos dentro de los procedimientos de contratación pública de la UNA, claros, completos y ajustados a la normativa, minimizando riesgos de impugnación</a:t>
          </a:r>
        </a:p>
      </dgm:t>
    </dgm:pt>
    <dgm:pt modelId="{A431163B-5C55-4722-859A-E00848EF5C91}" type="parTrans" cxnId="{3A92C65C-A9EA-4EC4-B8BE-F5DA08476B27}">
      <dgm:prSet/>
      <dgm:spPr/>
      <dgm:t>
        <a:bodyPr/>
        <a:lstStyle/>
        <a:p>
          <a:endParaRPr lang="es-CR"/>
        </a:p>
      </dgm:t>
    </dgm:pt>
    <dgm:pt modelId="{EB85E966-D6FB-4A42-8F5E-8707A328B860}" type="sibTrans" cxnId="{3A92C65C-A9EA-4EC4-B8BE-F5DA08476B27}">
      <dgm:prSet/>
      <dgm:spPr/>
      <dgm:t>
        <a:bodyPr/>
        <a:lstStyle/>
        <a:p>
          <a:endParaRPr lang="es-CR"/>
        </a:p>
      </dgm:t>
    </dgm:pt>
    <dgm:pt modelId="{3B2EFF37-DFF7-4C6D-BABD-069DB33BFD50}" type="pres">
      <dgm:prSet presAssocID="{AD602F1A-99FA-41E6-B37F-5C8CAD2B93F3}" presName="Name0" presStyleCnt="0">
        <dgm:presLayoutVars>
          <dgm:chPref val="3"/>
          <dgm:dir/>
          <dgm:animLvl val="lvl"/>
          <dgm:resizeHandles/>
        </dgm:presLayoutVars>
      </dgm:prSet>
      <dgm:spPr/>
    </dgm:pt>
    <dgm:pt modelId="{88C0675D-E0EA-4FA9-A465-07DD46A00AC6}" type="pres">
      <dgm:prSet presAssocID="{3A1B53C8-69BB-4405-BAB5-0C86014106A8}" presName="horFlow" presStyleCnt="0"/>
      <dgm:spPr/>
    </dgm:pt>
    <dgm:pt modelId="{7256C075-5F36-4408-A647-D84F8E691127}" type="pres">
      <dgm:prSet presAssocID="{3A1B53C8-69BB-4405-BAB5-0C86014106A8}" presName="bigChev" presStyleLbl="node1" presStyleIdx="0" presStyleCnt="1" custScaleX="538947" custScaleY="291437" custLinFactNeighborX="-19117" custLinFactNeighborY="-5626"/>
      <dgm:spPr/>
    </dgm:pt>
  </dgm:ptLst>
  <dgm:cxnLst>
    <dgm:cxn modelId="{C7905C32-3EE0-4A18-AD5F-7C6D5A818806}" type="presOf" srcId="{AD602F1A-99FA-41E6-B37F-5C8CAD2B93F3}" destId="{3B2EFF37-DFF7-4C6D-BABD-069DB33BFD50}" srcOrd="0" destOrd="0" presId="urn:microsoft.com/office/officeart/2005/8/layout/lProcess3"/>
    <dgm:cxn modelId="{3A92C65C-A9EA-4EC4-B8BE-F5DA08476B27}" srcId="{AD602F1A-99FA-41E6-B37F-5C8CAD2B93F3}" destId="{3A1B53C8-69BB-4405-BAB5-0C86014106A8}" srcOrd="0" destOrd="0" parTransId="{A431163B-5C55-4722-859A-E00848EF5C91}" sibTransId="{EB85E966-D6FB-4A42-8F5E-8707A328B860}"/>
    <dgm:cxn modelId="{79184A60-C8CA-406C-9C57-21C8B3E22580}" type="presOf" srcId="{3A1B53C8-69BB-4405-BAB5-0C86014106A8}" destId="{7256C075-5F36-4408-A647-D84F8E691127}" srcOrd="0" destOrd="0" presId="urn:microsoft.com/office/officeart/2005/8/layout/lProcess3"/>
    <dgm:cxn modelId="{0A707B12-EA48-4CDC-AA32-52613607B391}" type="presParOf" srcId="{3B2EFF37-DFF7-4C6D-BABD-069DB33BFD50}" destId="{88C0675D-E0EA-4FA9-A465-07DD46A00AC6}" srcOrd="0" destOrd="0" presId="urn:microsoft.com/office/officeart/2005/8/layout/lProcess3"/>
    <dgm:cxn modelId="{B9C86BAA-5546-47C2-9DAB-155463037629}" type="presParOf" srcId="{88C0675D-E0EA-4FA9-A465-07DD46A00AC6}" destId="{7256C075-5F36-4408-A647-D84F8E691127}" srcOrd="0" destOrd="0" presId="urn:microsoft.com/office/officeart/2005/8/layout/l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021A49-6703-46A0-9FC5-3B3E78BAF114}"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CR"/>
        </a:p>
      </dgm:t>
    </dgm:pt>
    <dgm:pt modelId="{5C307289-FCA2-433D-9CF3-B9A6D74676BC}">
      <dgm:prSet/>
      <dgm:spPr/>
      <dgm:t>
        <a:bodyPr/>
        <a:lstStyle/>
        <a:p>
          <a:r>
            <a:rPr lang="es-CR" dirty="0"/>
            <a:t>3. Fortalecer la capacidad de los participantes para gestionar actuaciones administrativas en los procedimientos de contratación pública que cumplan con los principios que rigen la materia.</a:t>
          </a:r>
        </a:p>
      </dgm:t>
    </dgm:pt>
    <dgm:pt modelId="{2DECBCCF-0F9F-44FE-BA2C-77A74966E30C}" type="parTrans" cxnId="{86DA632C-429C-4AB1-A143-E4F0218A7AA4}">
      <dgm:prSet/>
      <dgm:spPr/>
      <dgm:t>
        <a:bodyPr/>
        <a:lstStyle/>
        <a:p>
          <a:endParaRPr lang="es-CR"/>
        </a:p>
      </dgm:t>
    </dgm:pt>
    <dgm:pt modelId="{A9202542-7EE2-41D0-96AB-08FBD7EDD4B7}" type="sibTrans" cxnId="{86DA632C-429C-4AB1-A143-E4F0218A7AA4}">
      <dgm:prSet/>
      <dgm:spPr/>
      <dgm:t>
        <a:bodyPr/>
        <a:lstStyle/>
        <a:p>
          <a:endParaRPr lang="es-CR"/>
        </a:p>
      </dgm:t>
    </dgm:pt>
    <dgm:pt modelId="{C7705593-2E76-4B30-84A6-7DF8B40D1A5C}" type="pres">
      <dgm:prSet presAssocID="{B2021A49-6703-46A0-9FC5-3B3E78BAF114}" presName="Name0" presStyleCnt="0">
        <dgm:presLayoutVars>
          <dgm:chPref val="3"/>
          <dgm:dir/>
          <dgm:animLvl val="lvl"/>
          <dgm:resizeHandles/>
        </dgm:presLayoutVars>
      </dgm:prSet>
      <dgm:spPr/>
    </dgm:pt>
    <dgm:pt modelId="{C7E80BEF-9EF8-4199-AA0D-8CF257FF07DE}" type="pres">
      <dgm:prSet presAssocID="{5C307289-FCA2-433D-9CF3-B9A6D74676BC}" presName="horFlow" presStyleCnt="0"/>
      <dgm:spPr/>
    </dgm:pt>
    <dgm:pt modelId="{5AB466D7-9C8B-41CE-A76C-15FC825503B6}" type="pres">
      <dgm:prSet presAssocID="{5C307289-FCA2-433D-9CF3-B9A6D74676BC}" presName="bigChev" presStyleLbl="node1" presStyleIdx="0" presStyleCnt="1" custScaleX="474623" custScaleY="214287"/>
      <dgm:spPr/>
    </dgm:pt>
  </dgm:ptLst>
  <dgm:cxnLst>
    <dgm:cxn modelId="{86DA632C-429C-4AB1-A143-E4F0218A7AA4}" srcId="{B2021A49-6703-46A0-9FC5-3B3E78BAF114}" destId="{5C307289-FCA2-433D-9CF3-B9A6D74676BC}" srcOrd="0" destOrd="0" parTransId="{2DECBCCF-0F9F-44FE-BA2C-77A74966E30C}" sibTransId="{A9202542-7EE2-41D0-96AB-08FBD7EDD4B7}"/>
    <dgm:cxn modelId="{F9F28FC2-C169-4E85-9783-9D7A4990AEB0}" type="presOf" srcId="{B2021A49-6703-46A0-9FC5-3B3E78BAF114}" destId="{C7705593-2E76-4B30-84A6-7DF8B40D1A5C}" srcOrd="0" destOrd="0" presId="urn:microsoft.com/office/officeart/2005/8/layout/lProcess3"/>
    <dgm:cxn modelId="{019200E2-7463-4373-A502-14FE4DC171A5}" type="presOf" srcId="{5C307289-FCA2-433D-9CF3-B9A6D74676BC}" destId="{5AB466D7-9C8B-41CE-A76C-15FC825503B6}" srcOrd="0" destOrd="0" presId="urn:microsoft.com/office/officeart/2005/8/layout/lProcess3"/>
    <dgm:cxn modelId="{F5B0D76F-2BF1-49A6-9F1A-E5024A5A54E0}" type="presParOf" srcId="{C7705593-2E76-4B30-84A6-7DF8B40D1A5C}" destId="{C7E80BEF-9EF8-4199-AA0D-8CF257FF07DE}" srcOrd="0" destOrd="0" presId="urn:microsoft.com/office/officeart/2005/8/layout/lProcess3"/>
    <dgm:cxn modelId="{2E0AAC9E-A7AF-4AE2-8245-8E0ED8146B00}" type="presParOf" srcId="{C7E80BEF-9EF8-4199-AA0D-8CF257FF07DE}" destId="{5AB466D7-9C8B-41CE-A76C-15FC825503B6}" srcOrd="0" destOrd="0" presId="urn:microsoft.com/office/officeart/2005/8/layout/lProcess3"/>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B2FEC47-0597-4CFB-8D62-0F6E38F6A273}"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CR"/>
        </a:p>
      </dgm:t>
    </dgm:pt>
    <dgm:pt modelId="{F3CF1494-EA49-4E2C-89DD-B76208D4522C}">
      <dgm:prSet/>
      <dgm:spPr/>
      <dgm:t>
        <a:bodyPr/>
        <a:lstStyle/>
        <a:p>
          <a:r>
            <a:rPr lang="es-CR" dirty="0"/>
            <a:t>Un recurso es un mecanismo legal que permite a los interesados impugnar actos administrativos dentro del ámbito de la contratación pública. Este instrumento forma parte del régimen recursivo establecido en la Ley General de Contratación Pública </a:t>
          </a:r>
          <a:r>
            <a:rPr lang="es-CR" dirty="0" err="1"/>
            <a:t>Nº</a:t>
          </a:r>
          <a:r>
            <a:rPr lang="es-CR" dirty="0"/>
            <a:t> 9986 y su reglamento, con el objetivo de garantizar los principios de que se encuentran inmersos en los procesos de contratación pública. Para la interposición los recurrente debe</a:t>
          </a:r>
        </a:p>
        <a:p>
          <a:r>
            <a:rPr lang="es-CR" dirty="0"/>
            <a:t> Fundamentación (probar los hechos)</a:t>
          </a:r>
        </a:p>
        <a:p>
          <a:r>
            <a:rPr lang="es-CR" dirty="0"/>
            <a:t>Legitimación</a:t>
          </a:r>
        </a:p>
        <a:p>
          <a:r>
            <a:rPr lang="es-CR" dirty="0"/>
            <a:t>Cumplir los plazos de presentación de recurso </a:t>
          </a:r>
        </a:p>
      </dgm:t>
    </dgm:pt>
    <dgm:pt modelId="{09367643-B6DF-4EEF-B332-7D0CE29D4F72}" type="parTrans" cxnId="{ABE9A78A-3A82-481A-B88E-166FF3F71000}">
      <dgm:prSet/>
      <dgm:spPr/>
      <dgm:t>
        <a:bodyPr/>
        <a:lstStyle/>
        <a:p>
          <a:endParaRPr lang="es-CR"/>
        </a:p>
      </dgm:t>
    </dgm:pt>
    <dgm:pt modelId="{1C2B069D-3A8B-4020-9B99-860809162D2B}" type="sibTrans" cxnId="{ABE9A78A-3A82-481A-B88E-166FF3F71000}">
      <dgm:prSet/>
      <dgm:spPr/>
      <dgm:t>
        <a:bodyPr/>
        <a:lstStyle/>
        <a:p>
          <a:endParaRPr lang="es-CR"/>
        </a:p>
      </dgm:t>
    </dgm:pt>
    <dgm:pt modelId="{9EA53E28-E04E-4DBD-A07E-E39CD50F04AF}" type="pres">
      <dgm:prSet presAssocID="{6B2FEC47-0597-4CFB-8D62-0F6E38F6A273}" presName="diagram" presStyleCnt="0">
        <dgm:presLayoutVars>
          <dgm:chPref val="1"/>
          <dgm:dir/>
          <dgm:animOne val="branch"/>
          <dgm:animLvl val="lvl"/>
          <dgm:resizeHandles/>
        </dgm:presLayoutVars>
      </dgm:prSet>
      <dgm:spPr/>
    </dgm:pt>
    <dgm:pt modelId="{5467E56E-B310-462C-8833-E2A9B168E270}" type="pres">
      <dgm:prSet presAssocID="{F3CF1494-EA49-4E2C-89DD-B76208D4522C}" presName="root" presStyleCnt="0"/>
      <dgm:spPr/>
    </dgm:pt>
    <dgm:pt modelId="{A2E89D9C-3CDD-4439-8563-34FCB46E4EB4}" type="pres">
      <dgm:prSet presAssocID="{F3CF1494-EA49-4E2C-89DD-B76208D4522C}" presName="rootComposite" presStyleCnt="0"/>
      <dgm:spPr/>
    </dgm:pt>
    <dgm:pt modelId="{613A428D-A068-492A-B28D-4C7AC18CE45A}" type="pres">
      <dgm:prSet presAssocID="{F3CF1494-EA49-4E2C-89DD-B76208D4522C}" presName="rootText" presStyleLbl="node1" presStyleIdx="0" presStyleCnt="1" custScaleX="707378" custScaleY="1016455" custLinFactNeighborX="3370" custLinFactNeighborY="-12869"/>
      <dgm:spPr/>
    </dgm:pt>
    <dgm:pt modelId="{A4E5F2A7-3BDF-4EA8-93C4-FA9DA9174080}" type="pres">
      <dgm:prSet presAssocID="{F3CF1494-EA49-4E2C-89DD-B76208D4522C}" presName="rootConnector" presStyleLbl="node1" presStyleIdx="0" presStyleCnt="1"/>
      <dgm:spPr/>
    </dgm:pt>
    <dgm:pt modelId="{1550C78F-65A7-4559-B919-0A5A4D102630}" type="pres">
      <dgm:prSet presAssocID="{F3CF1494-EA49-4E2C-89DD-B76208D4522C}" presName="childShape" presStyleCnt="0"/>
      <dgm:spPr/>
    </dgm:pt>
  </dgm:ptLst>
  <dgm:cxnLst>
    <dgm:cxn modelId="{040A4B64-38BF-4978-9188-132BA218671F}" type="presOf" srcId="{6B2FEC47-0597-4CFB-8D62-0F6E38F6A273}" destId="{9EA53E28-E04E-4DBD-A07E-E39CD50F04AF}" srcOrd="0" destOrd="0" presId="urn:microsoft.com/office/officeart/2005/8/layout/hierarchy3"/>
    <dgm:cxn modelId="{BFD73565-64EA-4BB0-A6F7-78464E7CEC3E}" type="presOf" srcId="{F3CF1494-EA49-4E2C-89DD-B76208D4522C}" destId="{A4E5F2A7-3BDF-4EA8-93C4-FA9DA9174080}" srcOrd="1" destOrd="0" presId="urn:microsoft.com/office/officeart/2005/8/layout/hierarchy3"/>
    <dgm:cxn modelId="{ABE9A78A-3A82-481A-B88E-166FF3F71000}" srcId="{6B2FEC47-0597-4CFB-8D62-0F6E38F6A273}" destId="{F3CF1494-EA49-4E2C-89DD-B76208D4522C}" srcOrd="0" destOrd="0" parTransId="{09367643-B6DF-4EEF-B332-7D0CE29D4F72}" sibTransId="{1C2B069D-3A8B-4020-9B99-860809162D2B}"/>
    <dgm:cxn modelId="{0018209C-F6FF-4C89-804A-42FAAED9D3FE}" type="presOf" srcId="{F3CF1494-EA49-4E2C-89DD-B76208D4522C}" destId="{613A428D-A068-492A-B28D-4C7AC18CE45A}" srcOrd="0" destOrd="0" presId="urn:microsoft.com/office/officeart/2005/8/layout/hierarchy3"/>
    <dgm:cxn modelId="{75ADFABA-3423-4B59-920A-8D23DE3839AA}" type="presParOf" srcId="{9EA53E28-E04E-4DBD-A07E-E39CD50F04AF}" destId="{5467E56E-B310-462C-8833-E2A9B168E270}" srcOrd="0" destOrd="0" presId="urn:microsoft.com/office/officeart/2005/8/layout/hierarchy3"/>
    <dgm:cxn modelId="{587A4B71-E76B-49D7-98E5-B19369D918DF}" type="presParOf" srcId="{5467E56E-B310-462C-8833-E2A9B168E270}" destId="{A2E89D9C-3CDD-4439-8563-34FCB46E4EB4}" srcOrd="0" destOrd="0" presId="urn:microsoft.com/office/officeart/2005/8/layout/hierarchy3"/>
    <dgm:cxn modelId="{D981A96D-07C5-4DB6-8B29-2099F38F0333}" type="presParOf" srcId="{A2E89D9C-3CDD-4439-8563-34FCB46E4EB4}" destId="{613A428D-A068-492A-B28D-4C7AC18CE45A}" srcOrd="0" destOrd="0" presId="urn:microsoft.com/office/officeart/2005/8/layout/hierarchy3"/>
    <dgm:cxn modelId="{3161A62F-06D1-4ACC-80A8-B75C886F673D}" type="presParOf" srcId="{A2E89D9C-3CDD-4439-8563-34FCB46E4EB4}" destId="{A4E5F2A7-3BDF-4EA8-93C4-FA9DA9174080}" srcOrd="1" destOrd="0" presId="urn:microsoft.com/office/officeart/2005/8/layout/hierarchy3"/>
    <dgm:cxn modelId="{C19D202D-D248-432E-AD17-17C4271461BF}" type="presParOf" srcId="{5467E56E-B310-462C-8833-E2A9B168E270}" destId="{1550C78F-65A7-4559-B919-0A5A4D102630}"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998AF9B-E9FC-45A3-BF7E-5C1609C82479}"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CR"/>
        </a:p>
      </dgm:t>
    </dgm:pt>
    <dgm:pt modelId="{0123133A-1753-4441-9EEF-A62054B461E3}">
      <dgm:prSet/>
      <dgm:spPr/>
      <dgm:t>
        <a:bodyPr/>
        <a:lstStyle/>
        <a:p>
          <a:r>
            <a:rPr lang="es-CR"/>
            <a:t>Impugna el pliego de condiciones (sea por infringir principio de igualdad o poner barreras a la libre participación) .</a:t>
          </a:r>
        </a:p>
      </dgm:t>
    </dgm:pt>
    <dgm:pt modelId="{7C1F4B2B-9CEB-43B3-B43A-9F79802A9C74}" type="parTrans" cxnId="{689C54EE-FBFB-4774-8F79-211FDE00DC56}">
      <dgm:prSet/>
      <dgm:spPr/>
      <dgm:t>
        <a:bodyPr/>
        <a:lstStyle/>
        <a:p>
          <a:endParaRPr lang="es-CR"/>
        </a:p>
      </dgm:t>
    </dgm:pt>
    <dgm:pt modelId="{AA51581C-2EF2-4C2A-A892-27E5099F82CC}" type="sibTrans" cxnId="{689C54EE-FBFB-4774-8F79-211FDE00DC56}">
      <dgm:prSet/>
      <dgm:spPr/>
      <dgm:t>
        <a:bodyPr/>
        <a:lstStyle/>
        <a:p>
          <a:endParaRPr lang="es-CR"/>
        </a:p>
      </dgm:t>
    </dgm:pt>
    <dgm:pt modelId="{59905900-D8CB-4E09-A45D-BFDBAF57D885}">
      <dgm:prSet/>
      <dgm:spPr/>
      <dgm:t>
        <a:bodyPr/>
        <a:lstStyle/>
        <a:p>
          <a:r>
            <a:rPr lang="es-CR" dirty="0"/>
            <a:t>Plazos variables según el tipo de licitación (menor, reducida o mayor).</a:t>
          </a:r>
        </a:p>
      </dgm:t>
    </dgm:pt>
    <dgm:pt modelId="{2F5C4AFD-642B-4E31-8F70-FBCA0CBA800E}" type="parTrans" cxnId="{980F9E0B-7DE7-4D6E-9403-684391CE3513}">
      <dgm:prSet/>
      <dgm:spPr/>
      <dgm:t>
        <a:bodyPr/>
        <a:lstStyle/>
        <a:p>
          <a:endParaRPr lang="es-CR"/>
        </a:p>
      </dgm:t>
    </dgm:pt>
    <dgm:pt modelId="{7CB5AD84-D5E2-4DD0-9966-8CF1A8DAD6C6}" type="sibTrans" cxnId="{980F9E0B-7DE7-4D6E-9403-684391CE3513}">
      <dgm:prSet/>
      <dgm:spPr/>
      <dgm:t>
        <a:bodyPr/>
        <a:lstStyle/>
        <a:p>
          <a:endParaRPr lang="es-CR"/>
        </a:p>
      </dgm:t>
    </dgm:pt>
    <dgm:pt modelId="{707F7528-EEBB-44A9-9AEE-056687522043}" type="pres">
      <dgm:prSet presAssocID="{0998AF9B-E9FC-45A3-BF7E-5C1609C82479}" presName="Name0" presStyleCnt="0">
        <dgm:presLayoutVars>
          <dgm:chPref val="3"/>
          <dgm:dir/>
          <dgm:animLvl val="lvl"/>
          <dgm:resizeHandles/>
        </dgm:presLayoutVars>
      </dgm:prSet>
      <dgm:spPr/>
    </dgm:pt>
    <dgm:pt modelId="{482525F6-86F3-4FF8-A14A-1A9CF7758036}" type="pres">
      <dgm:prSet presAssocID="{0123133A-1753-4441-9EEF-A62054B461E3}" presName="horFlow" presStyleCnt="0"/>
      <dgm:spPr/>
    </dgm:pt>
    <dgm:pt modelId="{59BDB5A3-7E64-4C6C-A266-D85F3CA5EE0A}" type="pres">
      <dgm:prSet presAssocID="{0123133A-1753-4441-9EEF-A62054B461E3}" presName="bigChev" presStyleLbl="node1" presStyleIdx="0" presStyleCnt="2" custScaleX="395367"/>
      <dgm:spPr/>
    </dgm:pt>
    <dgm:pt modelId="{E999B81C-1CD8-481A-A7DF-EEF8FF68CA12}" type="pres">
      <dgm:prSet presAssocID="{0123133A-1753-4441-9EEF-A62054B461E3}" presName="vSp" presStyleCnt="0"/>
      <dgm:spPr/>
    </dgm:pt>
    <dgm:pt modelId="{1BC72F70-BB98-4228-A6FF-70133F8B1B5F}" type="pres">
      <dgm:prSet presAssocID="{59905900-D8CB-4E09-A45D-BFDBAF57D885}" presName="horFlow" presStyleCnt="0"/>
      <dgm:spPr/>
    </dgm:pt>
    <dgm:pt modelId="{BEDB5549-4165-4F7B-ADE8-514FD38D4401}" type="pres">
      <dgm:prSet presAssocID="{59905900-D8CB-4E09-A45D-BFDBAF57D885}" presName="bigChev" presStyleLbl="node1" presStyleIdx="1" presStyleCnt="2" custScaleX="396132"/>
      <dgm:spPr/>
    </dgm:pt>
  </dgm:ptLst>
  <dgm:cxnLst>
    <dgm:cxn modelId="{980F9E0B-7DE7-4D6E-9403-684391CE3513}" srcId="{0998AF9B-E9FC-45A3-BF7E-5C1609C82479}" destId="{59905900-D8CB-4E09-A45D-BFDBAF57D885}" srcOrd="1" destOrd="0" parTransId="{2F5C4AFD-642B-4E31-8F70-FBCA0CBA800E}" sibTransId="{7CB5AD84-D5E2-4DD0-9966-8CF1A8DAD6C6}"/>
    <dgm:cxn modelId="{78B5DD6C-8E5E-46D1-9387-9DFC6B55F36F}" type="presOf" srcId="{0123133A-1753-4441-9EEF-A62054B461E3}" destId="{59BDB5A3-7E64-4C6C-A266-D85F3CA5EE0A}" srcOrd="0" destOrd="0" presId="urn:microsoft.com/office/officeart/2005/8/layout/lProcess3"/>
    <dgm:cxn modelId="{D4EB32B2-1037-49F6-80E8-04E8399D971A}" type="presOf" srcId="{59905900-D8CB-4E09-A45D-BFDBAF57D885}" destId="{BEDB5549-4165-4F7B-ADE8-514FD38D4401}" srcOrd="0" destOrd="0" presId="urn:microsoft.com/office/officeart/2005/8/layout/lProcess3"/>
    <dgm:cxn modelId="{5FA658C9-B671-4AA9-99A8-8B5B35970E47}" type="presOf" srcId="{0998AF9B-E9FC-45A3-BF7E-5C1609C82479}" destId="{707F7528-EEBB-44A9-9AEE-056687522043}" srcOrd="0" destOrd="0" presId="urn:microsoft.com/office/officeart/2005/8/layout/lProcess3"/>
    <dgm:cxn modelId="{689C54EE-FBFB-4774-8F79-211FDE00DC56}" srcId="{0998AF9B-E9FC-45A3-BF7E-5C1609C82479}" destId="{0123133A-1753-4441-9EEF-A62054B461E3}" srcOrd="0" destOrd="0" parTransId="{7C1F4B2B-9CEB-43B3-B43A-9F79802A9C74}" sibTransId="{AA51581C-2EF2-4C2A-A892-27E5099F82CC}"/>
    <dgm:cxn modelId="{8C2C6C9F-02AF-459E-A1CD-E39B9C91B916}" type="presParOf" srcId="{707F7528-EEBB-44A9-9AEE-056687522043}" destId="{482525F6-86F3-4FF8-A14A-1A9CF7758036}" srcOrd="0" destOrd="0" presId="urn:microsoft.com/office/officeart/2005/8/layout/lProcess3"/>
    <dgm:cxn modelId="{45D8E570-39FA-459A-B014-0DE7D1C152C6}" type="presParOf" srcId="{482525F6-86F3-4FF8-A14A-1A9CF7758036}" destId="{59BDB5A3-7E64-4C6C-A266-D85F3CA5EE0A}" srcOrd="0" destOrd="0" presId="urn:microsoft.com/office/officeart/2005/8/layout/lProcess3"/>
    <dgm:cxn modelId="{D1D194AB-097C-4259-B0D8-A23823429B2E}" type="presParOf" srcId="{707F7528-EEBB-44A9-9AEE-056687522043}" destId="{E999B81C-1CD8-481A-A7DF-EEF8FF68CA12}" srcOrd="1" destOrd="0" presId="urn:microsoft.com/office/officeart/2005/8/layout/lProcess3"/>
    <dgm:cxn modelId="{B1E06B76-550C-45E0-89D1-03FF75AAE4F4}" type="presParOf" srcId="{707F7528-EEBB-44A9-9AEE-056687522043}" destId="{1BC72F70-BB98-4228-A6FF-70133F8B1B5F}" srcOrd="2" destOrd="0" presId="urn:microsoft.com/office/officeart/2005/8/layout/lProcess3"/>
    <dgm:cxn modelId="{69D9B50C-D2FA-47D5-98D6-E6B0D352D7F3}" type="presParOf" srcId="{1BC72F70-BB98-4228-A6FF-70133F8B1B5F}" destId="{BEDB5549-4165-4F7B-ADE8-514FD38D4401}"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3576DD7-096C-449E-B39C-9C3822ACFFC8}"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CR"/>
        </a:p>
      </dgm:t>
    </dgm:pt>
    <dgm:pt modelId="{1F72C02B-3C5A-43FE-AB38-62BB0D2BB1C0}">
      <dgm:prSet/>
      <dgm:spPr/>
      <dgm:t>
        <a:bodyPr/>
        <a:lstStyle/>
        <a:p>
          <a:r>
            <a:rPr lang="es-CR"/>
            <a:t>Se interpone contra actos finales (adjudicación. declaración de concurso desierto o infructuoso)</a:t>
          </a:r>
        </a:p>
      </dgm:t>
    </dgm:pt>
    <dgm:pt modelId="{4B0D7395-55A4-4782-BF07-D6820DBA6A67}" type="parTrans" cxnId="{C4FD3119-47AC-479C-9BFD-41DAC044376E}">
      <dgm:prSet/>
      <dgm:spPr/>
      <dgm:t>
        <a:bodyPr/>
        <a:lstStyle/>
        <a:p>
          <a:endParaRPr lang="es-CR"/>
        </a:p>
      </dgm:t>
    </dgm:pt>
    <dgm:pt modelId="{49F05B35-1A03-45E6-BF7F-A840E9BAF56C}" type="sibTrans" cxnId="{C4FD3119-47AC-479C-9BFD-41DAC044376E}">
      <dgm:prSet/>
      <dgm:spPr/>
      <dgm:t>
        <a:bodyPr/>
        <a:lstStyle/>
        <a:p>
          <a:endParaRPr lang="es-CR"/>
        </a:p>
      </dgm:t>
    </dgm:pt>
    <dgm:pt modelId="{8C15A616-BA59-4510-A5C2-0BB290444CCE}">
      <dgm:prSet/>
      <dgm:spPr/>
      <dgm:t>
        <a:bodyPr/>
        <a:lstStyle/>
        <a:p>
          <a:r>
            <a:rPr lang="es-CR" dirty="0"/>
            <a:t>Se tramita ante la Contraloría General de la República.</a:t>
          </a:r>
        </a:p>
      </dgm:t>
    </dgm:pt>
    <dgm:pt modelId="{132F66F2-6D1D-4CA9-A8BC-692874935B86}" type="parTrans" cxnId="{98064CBE-182A-43E0-BCF9-BB04FCC6CB6E}">
      <dgm:prSet/>
      <dgm:spPr/>
      <dgm:t>
        <a:bodyPr/>
        <a:lstStyle/>
        <a:p>
          <a:endParaRPr lang="es-CR"/>
        </a:p>
      </dgm:t>
    </dgm:pt>
    <dgm:pt modelId="{ECC07250-F3F4-4971-B815-F6EA3918DB1B}" type="sibTrans" cxnId="{98064CBE-182A-43E0-BCF9-BB04FCC6CB6E}">
      <dgm:prSet/>
      <dgm:spPr/>
      <dgm:t>
        <a:bodyPr/>
        <a:lstStyle/>
        <a:p>
          <a:endParaRPr lang="es-CR"/>
        </a:p>
      </dgm:t>
    </dgm:pt>
    <dgm:pt modelId="{A774240E-D655-4821-9F33-B7AAC58D3B7A}" type="pres">
      <dgm:prSet presAssocID="{43576DD7-096C-449E-B39C-9C3822ACFFC8}" presName="Name0" presStyleCnt="0">
        <dgm:presLayoutVars>
          <dgm:chPref val="3"/>
          <dgm:dir/>
          <dgm:animLvl val="lvl"/>
          <dgm:resizeHandles/>
        </dgm:presLayoutVars>
      </dgm:prSet>
      <dgm:spPr/>
    </dgm:pt>
    <dgm:pt modelId="{D4EDAA63-B9E3-4B7C-9DDC-8BB6E7CDA8CA}" type="pres">
      <dgm:prSet presAssocID="{1F72C02B-3C5A-43FE-AB38-62BB0D2BB1C0}" presName="horFlow" presStyleCnt="0"/>
      <dgm:spPr/>
    </dgm:pt>
    <dgm:pt modelId="{9BB79587-8395-4F20-8476-12ED117DFD29}" type="pres">
      <dgm:prSet presAssocID="{1F72C02B-3C5A-43FE-AB38-62BB0D2BB1C0}" presName="bigChev" presStyleLbl="node1" presStyleIdx="0" presStyleCnt="2" custScaleX="449067"/>
      <dgm:spPr/>
    </dgm:pt>
    <dgm:pt modelId="{CF31BC69-0B16-4372-ABC2-58004AA85465}" type="pres">
      <dgm:prSet presAssocID="{1F72C02B-3C5A-43FE-AB38-62BB0D2BB1C0}" presName="vSp" presStyleCnt="0"/>
      <dgm:spPr/>
    </dgm:pt>
    <dgm:pt modelId="{A4829EBE-0468-41E2-8EF9-81602DB03E13}" type="pres">
      <dgm:prSet presAssocID="{8C15A616-BA59-4510-A5C2-0BB290444CCE}" presName="horFlow" presStyleCnt="0"/>
      <dgm:spPr/>
    </dgm:pt>
    <dgm:pt modelId="{71BDFA7C-55EF-4536-8058-AD575CF3CC8F}" type="pres">
      <dgm:prSet presAssocID="{8C15A616-BA59-4510-A5C2-0BB290444CCE}" presName="bigChev" presStyleLbl="node1" presStyleIdx="1" presStyleCnt="2" custScaleX="459708"/>
      <dgm:spPr/>
    </dgm:pt>
  </dgm:ptLst>
  <dgm:cxnLst>
    <dgm:cxn modelId="{C4FD3119-47AC-479C-9BFD-41DAC044376E}" srcId="{43576DD7-096C-449E-B39C-9C3822ACFFC8}" destId="{1F72C02B-3C5A-43FE-AB38-62BB0D2BB1C0}" srcOrd="0" destOrd="0" parTransId="{4B0D7395-55A4-4782-BF07-D6820DBA6A67}" sibTransId="{49F05B35-1A03-45E6-BF7F-A840E9BAF56C}"/>
    <dgm:cxn modelId="{39975D21-01B6-46C2-A390-F353F194A738}" type="presOf" srcId="{1F72C02B-3C5A-43FE-AB38-62BB0D2BB1C0}" destId="{9BB79587-8395-4F20-8476-12ED117DFD29}" srcOrd="0" destOrd="0" presId="urn:microsoft.com/office/officeart/2005/8/layout/lProcess3"/>
    <dgm:cxn modelId="{0F5E2DA8-3E5E-4013-B232-E2FE3C9C1CF6}" type="presOf" srcId="{8C15A616-BA59-4510-A5C2-0BB290444CCE}" destId="{71BDFA7C-55EF-4536-8058-AD575CF3CC8F}" srcOrd="0" destOrd="0" presId="urn:microsoft.com/office/officeart/2005/8/layout/lProcess3"/>
    <dgm:cxn modelId="{98064CBE-182A-43E0-BCF9-BB04FCC6CB6E}" srcId="{43576DD7-096C-449E-B39C-9C3822ACFFC8}" destId="{8C15A616-BA59-4510-A5C2-0BB290444CCE}" srcOrd="1" destOrd="0" parTransId="{132F66F2-6D1D-4CA9-A8BC-692874935B86}" sibTransId="{ECC07250-F3F4-4971-B815-F6EA3918DB1B}"/>
    <dgm:cxn modelId="{80954DE3-D5BF-4584-8F44-EB59BBDD6876}" type="presOf" srcId="{43576DD7-096C-449E-B39C-9C3822ACFFC8}" destId="{A774240E-D655-4821-9F33-B7AAC58D3B7A}" srcOrd="0" destOrd="0" presId="urn:microsoft.com/office/officeart/2005/8/layout/lProcess3"/>
    <dgm:cxn modelId="{C0BCC13D-3188-4054-920F-FD9CA7E0FAEF}" type="presParOf" srcId="{A774240E-D655-4821-9F33-B7AAC58D3B7A}" destId="{D4EDAA63-B9E3-4B7C-9DDC-8BB6E7CDA8CA}" srcOrd="0" destOrd="0" presId="urn:microsoft.com/office/officeart/2005/8/layout/lProcess3"/>
    <dgm:cxn modelId="{0C2C36A3-BBA0-487E-82A8-9361F0A5E8E2}" type="presParOf" srcId="{D4EDAA63-B9E3-4B7C-9DDC-8BB6E7CDA8CA}" destId="{9BB79587-8395-4F20-8476-12ED117DFD29}" srcOrd="0" destOrd="0" presId="urn:microsoft.com/office/officeart/2005/8/layout/lProcess3"/>
    <dgm:cxn modelId="{B2E37B28-5E7F-4D0D-A8B4-BD3C99CEF0F7}" type="presParOf" srcId="{A774240E-D655-4821-9F33-B7AAC58D3B7A}" destId="{CF31BC69-0B16-4372-ABC2-58004AA85465}" srcOrd="1" destOrd="0" presId="urn:microsoft.com/office/officeart/2005/8/layout/lProcess3"/>
    <dgm:cxn modelId="{1E24AF10-27B4-43FC-8CFF-846CFABEA82F}" type="presParOf" srcId="{A774240E-D655-4821-9F33-B7AAC58D3B7A}" destId="{A4829EBE-0468-41E2-8EF9-81602DB03E13}" srcOrd="2" destOrd="0" presId="urn:microsoft.com/office/officeart/2005/8/layout/lProcess3"/>
    <dgm:cxn modelId="{68DB1788-1167-4B3D-B6C5-D0CA2EDF1A0F}" type="presParOf" srcId="{A4829EBE-0468-41E2-8EF9-81602DB03E13}" destId="{71BDFA7C-55EF-4536-8058-AD575CF3CC8F}" srcOrd="0" destOrd="0" presId="urn:microsoft.com/office/officeart/2005/8/layout/l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6830775-DAD9-4988-B721-98F8696C3048}"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CR"/>
        </a:p>
      </dgm:t>
    </dgm:pt>
    <dgm:pt modelId="{B790296E-5032-4CC1-BDE0-389903C955D5}">
      <dgm:prSet/>
      <dgm:spPr/>
      <dgm:t>
        <a:bodyPr/>
        <a:lstStyle/>
        <a:p>
          <a:r>
            <a:rPr lang="es-CR"/>
            <a:t>Se interpone contra actos finales (adjudicación. declaración de concurso desierto o infructuoso)</a:t>
          </a:r>
        </a:p>
      </dgm:t>
    </dgm:pt>
    <dgm:pt modelId="{C0CD419C-0EB2-42DE-AFAB-7D749E8AD23F}" type="parTrans" cxnId="{386217F7-DFA0-443A-8E4D-9F146A5FEA7C}">
      <dgm:prSet/>
      <dgm:spPr/>
      <dgm:t>
        <a:bodyPr/>
        <a:lstStyle/>
        <a:p>
          <a:endParaRPr lang="es-CR"/>
        </a:p>
      </dgm:t>
    </dgm:pt>
    <dgm:pt modelId="{7D6AA4B7-B844-4303-9882-C3E7DD93E142}" type="sibTrans" cxnId="{386217F7-DFA0-443A-8E4D-9F146A5FEA7C}">
      <dgm:prSet/>
      <dgm:spPr/>
      <dgm:t>
        <a:bodyPr/>
        <a:lstStyle/>
        <a:p>
          <a:endParaRPr lang="es-CR"/>
        </a:p>
      </dgm:t>
    </dgm:pt>
    <dgm:pt modelId="{FD39BFBA-4C80-4949-A0E8-4614AAA0C9A7}">
      <dgm:prSet/>
      <dgm:spPr/>
      <dgm:t>
        <a:bodyPr/>
        <a:lstStyle/>
        <a:p>
          <a:r>
            <a:rPr lang="es-CR" dirty="0"/>
            <a:t>Se tramita ante la Administración debe resolver quien dicta el acto o el superior en una sola instancia.</a:t>
          </a:r>
        </a:p>
      </dgm:t>
    </dgm:pt>
    <dgm:pt modelId="{AE089D86-C617-4F0F-AA3C-F8C0702C1149}" type="parTrans" cxnId="{723CC022-9381-4A28-AA63-06AD6AF57E0D}">
      <dgm:prSet/>
      <dgm:spPr/>
      <dgm:t>
        <a:bodyPr/>
        <a:lstStyle/>
        <a:p>
          <a:endParaRPr lang="es-CR"/>
        </a:p>
      </dgm:t>
    </dgm:pt>
    <dgm:pt modelId="{0B5E0CD0-ABFC-4361-9AE0-CE582B182AE9}" type="sibTrans" cxnId="{723CC022-9381-4A28-AA63-06AD6AF57E0D}">
      <dgm:prSet/>
      <dgm:spPr/>
      <dgm:t>
        <a:bodyPr/>
        <a:lstStyle/>
        <a:p>
          <a:endParaRPr lang="es-CR"/>
        </a:p>
      </dgm:t>
    </dgm:pt>
    <dgm:pt modelId="{5275A3B9-DAB4-4BAE-A38F-C5ECD66D5665}" type="pres">
      <dgm:prSet presAssocID="{56830775-DAD9-4988-B721-98F8696C3048}" presName="Name0" presStyleCnt="0">
        <dgm:presLayoutVars>
          <dgm:chPref val="3"/>
          <dgm:dir/>
          <dgm:animLvl val="lvl"/>
          <dgm:resizeHandles/>
        </dgm:presLayoutVars>
      </dgm:prSet>
      <dgm:spPr/>
    </dgm:pt>
    <dgm:pt modelId="{F2A9936C-9BE3-4AF9-AE07-623F1E4B06D7}" type="pres">
      <dgm:prSet presAssocID="{B790296E-5032-4CC1-BDE0-389903C955D5}" presName="horFlow" presStyleCnt="0"/>
      <dgm:spPr/>
    </dgm:pt>
    <dgm:pt modelId="{2A09F8B2-8B95-4372-98E4-B572CCED8F50}" type="pres">
      <dgm:prSet presAssocID="{B790296E-5032-4CC1-BDE0-389903C955D5}" presName="bigChev" presStyleLbl="node1" presStyleIdx="0" presStyleCnt="2" custScaleX="408375"/>
      <dgm:spPr/>
    </dgm:pt>
    <dgm:pt modelId="{EB846C2C-7FB5-4AEE-B56A-D3E921980A41}" type="pres">
      <dgm:prSet presAssocID="{B790296E-5032-4CC1-BDE0-389903C955D5}" presName="vSp" presStyleCnt="0"/>
      <dgm:spPr/>
    </dgm:pt>
    <dgm:pt modelId="{541EAC47-9F93-464B-9024-ACA3337C9B5C}" type="pres">
      <dgm:prSet presAssocID="{FD39BFBA-4C80-4949-A0E8-4614AAA0C9A7}" presName="horFlow" presStyleCnt="0"/>
      <dgm:spPr/>
    </dgm:pt>
    <dgm:pt modelId="{30187020-9695-4D9A-84F2-3EC428083A9B}" type="pres">
      <dgm:prSet presAssocID="{FD39BFBA-4C80-4949-A0E8-4614AAA0C9A7}" presName="bigChev" presStyleLbl="node1" presStyleIdx="1" presStyleCnt="2" custScaleX="408782"/>
      <dgm:spPr/>
    </dgm:pt>
  </dgm:ptLst>
  <dgm:cxnLst>
    <dgm:cxn modelId="{5B34B60E-C1DD-4406-B7F9-551D49DBCAA5}" type="presOf" srcId="{B790296E-5032-4CC1-BDE0-389903C955D5}" destId="{2A09F8B2-8B95-4372-98E4-B572CCED8F50}" srcOrd="0" destOrd="0" presId="urn:microsoft.com/office/officeart/2005/8/layout/lProcess3"/>
    <dgm:cxn modelId="{723CC022-9381-4A28-AA63-06AD6AF57E0D}" srcId="{56830775-DAD9-4988-B721-98F8696C3048}" destId="{FD39BFBA-4C80-4949-A0E8-4614AAA0C9A7}" srcOrd="1" destOrd="0" parTransId="{AE089D86-C617-4F0F-AA3C-F8C0702C1149}" sibTransId="{0B5E0CD0-ABFC-4361-9AE0-CE582B182AE9}"/>
    <dgm:cxn modelId="{D421AB7F-5D4B-4697-BF10-D0AD507D3EA3}" type="presOf" srcId="{56830775-DAD9-4988-B721-98F8696C3048}" destId="{5275A3B9-DAB4-4BAE-A38F-C5ECD66D5665}" srcOrd="0" destOrd="0" presId="urn:microsoft.com/office/officeart/2005/8/layout/lProcess3"/>
    <dgm:cxn modelId="{69CA64E5-8FCB-45AE-824D-79EC4B0F1D46}" type="presOf" srcId="{FD39BFBA-4C80-4949-A0E8-4614AAA0C9A7}" destId="{30187020-9695-4D9A-84F2-3EC428083A9B}" srcOrd="0" destOrd="0" presId="urn:microsoft.com/office/officeart/2005/8/layout/lProcess3"/>
    <dgm:cxn modelId="{386217F7-DFA0-443A-8E4D-9F146A5FEA7C}" srcId="{56830775-DAD9-4988-B721-98F8696C3048}" destId="{B790296E-5032-4CC1-BDE0-389903C955D5}" srcOrd="0" destOrd="0" parTransId="{C0CD419C-0EB2-42DE-AFAB-7D749E8AD23F}" sibTransId="{7D6AA4B7-B844-4303-9882-C3E7DD93E142}"/>
    <dgm:cxn modelId="{10C3E4F1-76F1-41D7-8A7B-D2B1F5219DAC}" type="presParOf" srcId="{5275A3B9-DAB4-4BAE-A38F-C5ECD66D5665}" destId="{F2A9936C-9BE3-4AF9-AE07-623F1E4B06D7}" srcOrd="0" destOrd="0" presId="urn:microsoft.com/office/officeart/2005/8/layout/lProcess3"/>
    <dgm:cxn modelId="{44A60E55-B8E0-44F9-A725-856E7E40D99D}" type="presParOf" srcId="{F2A9936C-9BE3-4AF9-AE07-623F1E4B06D7}" destId="{2A09F8B2-8B95-4372-98E4-B572CCED8F50}" srcOrd="0" destOrd="0" presId="urn:microsoft.com/office/officeart/2005/8/layout/lProcess3"/>
    <dgm:cxn modelId="{6A79EC04-5D51-4AA7-9407-F57830BA3026}" type="presParOf" srcId="{5275A3B9-DAB4-4BAE-A38F-C5ECD66D5665}" destId="{EB846C2C-7FB5-4AEE-B56A-D3E921980A41}" srcOrd="1" destOrd="0" presId="urn:microsoft.com/office/officeart/2005/8/layout/lProcess3"/>
    <dgm:cxn modelId="{3E3D40FF-314B-44B1-AB97-DA90B1510DF2}" type="presParOf" srcId="{5275A3B9-DAB4-4BAE-A38F-C5ECD66D5665}" destId="{541EAC47-9F93-464B-9024-ACA3337C9B5C}" srcOrd="2" destOrd="0" presId="urn:microsoft.com/office/officeart/2005/8/layout/lProcess3"/>
    <dgm:cxn modelId="{59F34225-D318-43CC-B8F1-43191421157C}" type="presParOf" srcId="{541EAC47-9F93-464B-9024-ACA3337C9B5C}" destId="{30187020-9695-4D9A-84F2-3EC428083A9B}" srcOrd="0" destOrd="0" presId="urn:microsoft.com/office/officeart/2005/8/layout/lProcess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DE7DAFC-81F5-465C-8DDF-A5C880E7205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CR"/>
        </a:p>
      </dgm:t>
    </dgm:pt>
    <dgm:pt modelId="{F74B5AB4-A3C1-493A-BBD5-D08C5BDBB556}">
      <dgm:prSet phldrT="[Texto]" custT="1"/>
      <dgm:spPr/>
      <dgm:t>
        <a:bodyPr/>
        <a:lstStyle/>
        <a:p>
          <a:r>
            <a:rPr lang="es-CR" sz="2800" dirty="0"/>
            <a:t>ADMINISTRADOR DE CONTRATO </a:t>
          </a:r>
        </a:p>
        <a:p>
          <a:r>
            <a:rPr lang="es-CR" sz="2800" dirty="0"/>
            <a:t>ARTICULO 14 DEL RCP-UNA</a:t>
          </a:r>
        </a:p>
        <a:p>
          <a:r>
            <a:rPr lang="es-CR" sz="1600" dirty="0"/>
            <a:t>A-Definir especificaciones técnicas estándar</a:t>
          </a:r>
        </a:p>
        <a:p>
          <a:r>
            <a:rPr lang="es-CR" sz="1600" dirty="0"/>
            <a:t>B-Asesorar a las unidades ejecutoras en la definición de especificaciones técnicas de objetos de contratación de su ámbito de competencia,</a:t>
          </a:r>
        </a:p>
        <a:p>
          <a:r>
            <a:rPr lang="es-CR" sz="1600" dirty="0"/>
            <a:t>D-Atender consultas técnicas que surjan durante el proceso de una contratación en la que participe y remitir la respuesta a Proveeduría Institucional,</a:t>
          </a:r>
        </a:p>
        <a:p>
          <a:r>
            <a:rPr lang="es-CR" sz="1600" dirty="0"/>
            <a:t>E-Resolver y remitir oportunamente a la Proveeduría Institucional gestiones de modificación o aclaración a los pliegos de condiciones,</a:t>
          </a:r>
        </a:p>
        <a:p>
          <a:r>
            <a:rPr lang="es-CR" sz="1600" dirty="0"/>
            <a:t>F-Realizar los análisis técnicos y de razonabilidad de precios de las ofertas,</a:t>
          </a:r>
        </a:p>
        <a:p>
          <a:r>
            <a:rPr lang="es-CR" sz="1600" dirty="0"/>
            <a:t>K-Preparar los criterios técnicos que solicite la Proveeduría Institucional para la elaboración de la resolución de los recursos contra el pliego de condiciones o el acto final </a:t>
          </a:r>
        </a:p>
        <a:p>
          <a:r>
            <a:rPr lang="es-CR" sz="1600" dirty="0"/>
            <a:t>  </a:t>
          </a:r>
        </a:p>
      </dgm:t>
    </dgm:pt>
    <dgm:pt modelId="{8E88E6F1-4015-4016-B4B1-8940EB3662D7}" type="parTrans" cxnId="{A5703D89-3E67-435D-B17D-4C21D4E9222C}">
      <dgm:prSet/>
      <dgm:spPr/>
      <dgm:t>
        <a:bodyPr/>
        <a:lstStyle/>
        <a:p>
          <a:endParaRPr lang="es-CR"/>
        </a:p>
      </dgm:t>
    </dgm:pt>
    <dgm:pt modelId="{D0959761-1C97-492B-A0DA-CB0154BF0D67}" type="sibTrans" cxnId="{A5703D89-3E67-435D-B17D-4C21D4E9222C}">
      <dgm:prSet/>
      <dgm:spPr/>
      <dgm:t>
        <a:bodyPr/>
        <a:lstStyle/>
        <a:p>
          <a:endParaRPr lang="es-CR"/>
        </a:p>
      </dgm:t>
    </dgm:pt>
    <dgm:pt modelId="{F5BE1A5E-34C9-4B63-BC90-AB750B3F2C27}" type="pres">
      <dgm:prSet presAssocID="{4DE7DAFC-81F5-465C-8DDF-A5C880E7205E}" presName="diagram" presStyleCnt="0">
        <dgm:presLayoutVars>
          <dgm:dir/>
          <dgm:resizeHandles val="exact"/>
        </dgm:presLayoutVars>
      </dgm:prSet>
      <dgm:spPr/>
    </dgm:pt>
    <dgm:pt modelId="{BC0FA41A-EDEE-427A-B316-30042CBCF4D9}" type="pres">
      <dgm:prSet presAssocID="{F74B5AB4-A3C1-493A-BBD5-D08C5BDBB556}" presName="node" presStyleLbl="node1" presStyleIdx="0" presStyleCnt="1" custScaleY="126867" custLinFactNeighborY="-15919">
        <dgm:presLayoutVars>
          <dgm:bulletEnabled val="1"/>
        </dgm:presLayoutVars>
      </dgm:prSet>
      <dgm:spPr/>
    </dgm:pt>
  </dgm:ptLst>
  <dgm:cxnLst>
    <dgm:cxn modelId="{414B5828-485D-447F-B0AC-E6D0C17D5D2D}" type="presOf" srcId="{4DE7DAFC-81F5-465C-8DDF-A5C880E7205E}" destId="{F5BE1A5E-34C9-4B63-BC90-AB750B3F2C27}" srcOrd="0" destOrd="0" presId="urn:microsoft.com/office/officeart/2005/8/layout/default"/>
    <dgm:cxn modelId="{34CFF67F-5852-4B30-AE69-37F1EB9493AD}" type="presOf" srcId="{F74B5AB4-A3C1-493A-BBD5-D08C5BDBB556}" destId="{BC0FA41A-EDEE-427A-B316-30042CBCF4D9}" srcOrd="0" destOrd="0" presId="urn:microsoft.com/office/officeart/2005/8/layout/default"/>
    <dgm:cxn modelId="{A5703D89-3E67-435D-B17D-4C21D4E9222C}" srcId="{4DE7DAFC-81F5-465C-8DDF-A5C880E7205E}" destId="{F74B5AB4-A3C1-493A-BBD5-D08C5BDBB556}" srcOrd="0" destOrd="0" parTransId="{8E88E6F1-4015-4016-B4B1-8940EB3662D7}" sibTransId="{D0959761-1C97-492B-A0DA-CB0154BF0D67}"/>
    <dgm:cxn modelId="{5EC51BFC-EFCF-4F24-B031-3C21E96CED91}" type="presParOf" srcId="{F5BE1A5E-34C9-4B63-BC90-AB750B3F2C27}" destId="{BC0FA41A-EDEE-427A-B316-30042CBCF4D9}"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8C700B-4AF4-493C-80DB-390F7A8AB050}">
      <dsp:nvSpPr>
        <dsp:cNvPr id="0" name=""/>
        <dsp:cNvSpPr/>
      </dsp:nvSpPr>
      <dsp:spPr>
        <a:xfrm>
          <a:off x="0" y="134638"/>
          <a:ext cx="7178964" cy="358948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4295" tIns="49530" rIns="74295" bIns="49530" numCol="1" spcCol="1270" anchor="ctr" anchorCtr="0">
          <a:noAutofit/>
        </a:bodyPr>
        <a:lstStyle/>
        <a:p>
          <a:pPr marL="0" lvl="0" indent="0" algn="ctr" defTabSz="1733550">
            <a:lnSpc>
              <a:spcPct val="90000"/>
            </a:lnSpc>
            <a:spcBef>
              <a:spcPct val="0"/>
            </a:spcBef>
            <a:spcAft>
              <a:spcPct val="35000"/>
            </a:spcAft>
            <a:buNone/>
          </a:pPr>
          <a:r>
            <a:rPr lang="es-MX" sz="3900" kern="1200"/>
            <a:t>Brindar una visión de las falencias más comunes que llevan a que se interpongan recursos ordinarios (objeción, revocatoria y apelación) y como atenderlos una vez recibidos</a:t>
          </a:r>
          <a:endParaRPr lang="es-CR" sz="3900" kern="1200"/>
        </a:p>
      </dsp:txBody>
      <dsp:txXfrm>
        <a:off x="105132" y="239770"/>
        <a:ext cx="6968700" cy="337921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FA41A-EDEE-427A-B316-30042CBCF4D9}">
      <dsp:nvSpPr>
        <dsp:cNvPr id="0" name=""/>
        <dsp:cNvSpPr/>
      </dsp:nvSpPr>
      <dsp:spPr>
        <a:xfrm>
          <a:off x="0" y="0"/>
          <a:ext cx="3273275" cy="19639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CR" sz="3600" kern="1200" dirty="0"/>
            <a:t>LEGITIMACIÓN </a:t>
          </a:r>
        </a:p>
      </dsp:txBody>
      <dsp:txXfrm>
        <a:off x="0" y="0"/>
        <a:ext cx="3273275" cy="1963965"/>
      </dsp:txXfrm>
    </dsp:sp>
    <dsp:sp modelId="{E2EC19A9-EE9E-451A-B3C5-9FE31F5964C2}">
      <dsp:nvSpPr>
        <dsp:cNvPr id="0" name=""/>
        <dsp:cNvSpPr/>
      </dsp:nvSpPr>
      <dsp:spPr>
        <a:xfrm>
          <a:off x="3602282" y="922096"/>
          <a:ext cx="3273275" cy="19639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R" sz="2000" kern="1200" dirty="0"/>
            <a:t>Objeción : Todo posible oferente , esto en sentido amplio, en tanto se pueda acreditar  su posibilidad de participar  (artículo 253 RLGCP)</a:t>
          </a:r>
        </a:p>
      </dsp:txBody>
      <dsp:txXfrm>
        <a:off x="3602282" y="922096"/>
        <a:ext cx="3273275" cy="1963965"/>
      </dsp:txXfrm>
    </dsp:sp>
    <dsp:sp modelId="{3677F7F8-4834-42F2-B4A9-E037A0CCAAA5}">
      <dsp:nvSpPr>
        <dsp:cNvPr id="0" name=""/>
        <dsp:cNvSpPr/>
      </dsp:nvSpPr>
      <dsp:spPr>
        <a:xfrm>
          <a:off x="15896" y="3115407"/>
          <a:ext cx="3273275" cy="196396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R" sz="2000" kern="1200" dirty="0">
              <a:solidFill>
                <a:prstClr val="white"/>
              </a:solidFill>
              <a:latin typeface="Aptos" panose="02110004020202020204"/>
              <a:ea typeface="+mn-ea"/>
              <a:cs typeface="+mn-cs"/>
            </a:rPr>
            <a:t>Apelación y Revocatoria </a:t>
          </a:r>
        </a:p>
        <a:p>
          <a:pPr marL="0" lvl="0" indent="0" algn="ctr" defTabSz="889000">
            <a:lnSpc>
              <a:spcPct val="90000"/>
            </a:lnSpc>
            <a:spcBef>
              <a:spcPct val="0"/>
            </a:spcBef>
            <a:spcAft>
              <a:spcPct val="35000"/>
            </a:spcAft>
            <a:buNone/>
          </a:pPr>
          <a:r>
            <a:rPr lang="es-CR" sz="2000" kern="1200" dirty="0">
              <a:solidFill>
                <a:prstClr val="white"/>
              </a:solidFill>
              <a:latin typeface="Aptos" panose="02110004020202020204"/>
              <a:ea typeface="+mn-ea"/>
              <a:cs typeface="+mn-cs"/>
            </a:rPr>
            <a:t>Cualquier persona que haya participado, que tenga un interés legitimo, propio y actual (artículo 261 RLGCP)</a:t>
          </a:r>
        </a:p>
      </dsp:txBody>
      <dsp:txXfrm>
        <a:off x="15896" y="3115407"/>
        <a:ext cx="3273275" cy="196396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D330E8-4742-40F5-AEA2-54DDCC46A0A7}">
      <dsp:nvSpPr>
        <dsp:cNvPr id="0" name=""/>
        <dsp:cNvSpPr/>
      </dsp:nvSpPr>
      <dsp:spPr>
        <a:xfrm>
          <a:off x="2386" y="227287"/>
          <a:ext cx="3968511" cy="644882"/>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13970" rIns="0" bIns="13970" numCol="1" spcCol="1270" anchor="ctr" anchorCtr="0">
          <a:noAutofit/>
        </a:bodyPr>
        <a:lstStyle/>
        <a:p>
          <a:pPr marL="0" lvl="0" indent="0" algn="ctr" defTabSz="977900">
            <a:lnSpc>
              <a:spcPct val="90000"/>
            </a:lnSpc>
            <a:spcBef>
              <a:spcPct val="0"/>
            </a:spcBef>
            <a:spcAft>
              <a:spcPct val="35000"/>
            </a:spcAft>
            <a:buNone/>
          </a:pPr>
          <a:r>
            <a:rPr lang="es-CR" sz="2200" kern="1200" dirty="0"/>
            <a:t>VIOLACION AL PRINCIPIO DE IGUALDAD</a:t>
          </a:r>
        </a:p>
      </dsp:txBody>
      <dsp:txXfrm>
        <a:off x="324827" y="227287"/>
        <a:ext cx="3323629" cy="64488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21B8F8-6FB9-43D2-93EF-CFFE36218DE0}">
      <dsp:nvSpPr>
        <dsp:cNvPr id="0" name=""/>
        <dsp:cNvSpPr/>
      </dsp:nvSpPr>
      <dsp:spPr>
        <a:xfrm>
          <a:off x="2386" y="319815"/>
          <a:ext cx="3968511" cy="644882"/>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13970" rIns="0" bIns="13970" numCol="1" spcCol="1270" anchor="ctr" anchorCtr="0">
          <a:noAutofit/>
        </a:bodyPr>
        <a:lstStyle/>
        <a:p>
          <a:pPr marL="0" lvl="0" indent="0" algn="ctr" defTabSz="977900">
            <a:lnSpc>
              <a:spcPct val="90000"/>
            </a:lnSpc>
            <a:spcBef>
              <a:spcPct val="0"/>
            </a:spcBef>
            <a:spcAft>
              <a:spcPct val="35000"/>
            </a:spcAft>
            <a:buNone/>
          </a:pPr>
          <a:r>
            <a:rPr lang="es-CR" sz="2200" kern="1200"/>
            <a:t>VIOLACION AL PRINCIPIO DE LIBRE CONCURRENCIA</a:t>
          </a:r>
        </a:p>
      </dsp:txBody>
      <dsp:txXfrm>
        <a:off x="324827" y="319815"/>
        <a:ext cx="3323629" cy="64488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2E1337-32D8-4D62-B6BA-18735935E08E}">
      <dsp:nvSpPr>
        <dsp:cNvPr id="0" name=""/>
        <dsp:cNvSpPr/>
      </dsp:nvSpPr>
      <dsp:spPr>
        <a:xfrm>
          <a:off x="2386" y="319815"/>
          <a:ext cx="3968511" cy="644882"/>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13970" rIns="0" bIns="13970" numCol="1" spcCol="1270" anchor="ctr" anchorCtr="0">
          <a:noAutofit/>
        </a:bodyPr>
        <a:lstStyle/>
        <a:p>
          <a:pPr marL="0" lvl="0" indent="0" algn="ctr" defTabSz="977900">
            <a:lnSpc>
              <a:spcPct val="90000"/>
            </a:lnSpc>
            <a:spcBef>
              <a:spcPct val="0"/>
            </a:spcBef>
            <a:spcAft>
              <a:spcPct val="35000"/>
            </a:spcAft>
            <a:buNone/>
          </a:pPr>
          <a:r>
            <a:rPr lang="es-CR" sz="2200" kern="1200" dirty="0"/>
            <a:t>VIOLACION AL PRINCIPIO DE VALOR POR EL DINERO </a:t>
          </a:r>
        </a:p>
      </dsp:txBody>
      <dsp:txXfrm>
        <a:off x="324827" y="319815"/>
        <a:ext cx="3323629" cy="64488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335C9-95B3-4E9F-89C4-48DAE182392F}">
      <dsp:nvSpPr>
        <dsp:cNvPr id="0" name=""/>
        <dsp:cNvSpPr/>
      </dsp:nvSpPr>
      <dsp:spPr>
        <a:xfrm>
          <a:off x="7325" y="620531"/>
          <a:ext cx="8365761" cy="1869224"/>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MX" sz="1900" b="0" kern="1200"/>
            <a:t>Principio de igualdad y libre concurrencia: en los procedimientos de</a:t>
          </a:r>
          <a:br>
            <a:rPr lang="es-MX" sz="1900" b="0" kern="1200"/>
          </a:br>
          <a:r>
            <a:rPr lang="es-MX" sz="1900" b="0" kern="1200"/>
            <a:t>contratación pública se dará un trato igualitario a todos los oferentes, se procurará la más amplia competencia y se invitará a potenciales oferentes idóneos. No se podrán establecer restricciones injustificadas a la libre participación,</a:t>
          </a:r>
          <a:endParaRPr lang="es-CR" sz="1900" kern="1200"/>
        </a:p>
      </dsp:txBody>
      <dsp:txXfrm>
        <a:off x="941937" y="620531"/>
        <a:ext cx="6496537" cy="186922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136A14-9601-43B4-962C-F39AF1642053}">
      <dsp:nvSpPr>
        <dsp:cNvPr id="0" name=""/>
        <dsp:cNvSpPr/>
      </dsp:nvSpPr>
      <dsp:spPr>
        <a:xfrm>
          <a:off x="5967" y="2559"/>
          <a:ext cx="8368477" cy="2294792"/>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MX" sz="2000" b="0" kern="1200"/>
            <a:t>Principio de valor por el dinero: toda contratación pública debe estar orientada</a:t>
          </a:r>
          <a:br>
            <a:rPr lang="es-MX" sz="2000" b="0" kern="1200"/>
          </a:br>
          <a:r>
            <a:rPr lang="es-MX" sz="2000" b="0" kern="1200"/>
            <a:t>a maximizar el valor de los recursos públicos que se invierten y a promover la</a:t>
          </a:r>
          <a:br>
            <a:rPr lang="es-MX" sz="2000" b="0" kern="1200"/>
          </a:br>
          <a:r>
            <a:rPr lang="es-MX" sz="2000" b="0" kern="1200"/>
            <a:t>actuación bajo el enfoque de gestión por resultados en las contrataciones, de tal forma que se realicen en forma oportuna y bajo las mejores condiciones de precio </a:t>
          </a:r>
          <a:r>
            <a:rPr lang="es-CR" sz="2000" b="0" kern="1200"/>
            <a:t>y calidad.</a:t>
          </a:r>
          <a:endParaRPr lang="es-CR" sz="2000" kern="1200"/>
        </a:p>
      </dsp:txBody>
      <dsp:txXfrm>
        <a:off x="1153363" y="2559"/>
        <a:ext cx="6073685" cy="229479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7E32D1-9DAA-4DC4-8A0A-C0DFF9AECDE4}">
      <dsp:nvSpPr>
        <dsp:cNvPr id="0" name=""/>
        <dsp:cNvSpPr/>
      </dsp:nvSpPr>
      <dsp:spPr>
        <a:xfrm>
          <a:off x="2352" y="1"/>
          <a:ext cx="8375707" cy="434510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s-CR" sz="1700" b="0" kern="1200" dirty="0"/>
            <a:t>Realizar un buen estudio o sondeo de mercado. (Articulo 34 LGCP)</a:t>
          </a:r>
          <a:br>
            <a:rPr lang="es-CR" sz="1700" b="0" kern="1200" dirty="0"/>
          </a:br>
          <a:br>
            <a:rPr lang="es-CR" sz="1700" b="0" kern="1200" dirty="0"/>
          </a:br>
          <a:r>
            <a:rPr lang="es-CR" sz="1700" b="0" kern="1200" dirty="0"/>
            <a:t>1-I</a:t>
          </a:r>
          <a:r>
            <a:rPr lang="es-MX" sz="1700" b="0" kern="1200" dirty="0"/>
            <a:t>información de fuentes confiables con el propósito de obtener precios de referencia. </a:t>
          </a:r>
          <a:br>
            <a:rPr lang="es-MX" sz="1700" b="0" kern="1200" dirty="0"/>
          </a:br>
          <a:br>
            <a:rPr lang="es-MX" sz="1700" b="0" kern="1200" dirty="0"/>
          </a:br>
          <a:r>
            <a:rPr lang="es-MX" sz="1700" b="0" kern="1200" dirty="0"/>
            <a:t>2-Establecer la existencia de bienes, obras o servicios. </a:t>
          </a:r>
          <a:br>
            <a:rPr lang="es-MX" sz="1700" b="0" kern="1200" dirty="0"/>
          </a:br>
          <a:br>
            <a:rPr lang="es-MX" sz="1700" b="0" kern="1200" dirty="0"/>
          </a:br>
          <a:r>
            <a:rPr lang="es-MX" sz="1700" b="0" kern="1200" dirty="0"/>
            <a:t>3-Verificar la existencia de proveedores </a:t>
          </a:r>
          <a:br>
            <a:rPr lang="es-MX" sz="1700" b="0" kern="1200" dirty="0"/>
          </a:br>
          <a:br>
            <a:rPr lang="es-MX" sz="1700" b="0" kern="1200" dirty="0"/>
          </a:br>
          <a:r>
            <a:rPr lang="es-MX" sz="1700" b="0" kern="1200" dirty="0"/>
            <a:t>4-Determinar la disponibilidad presupuestaria </a:t>
          </a:r>
          <a:br>
            <a:rPr lang="es-MX" sz="1700" b="0" kern="1200" dirty="0"/>
          </a:br>
          <a:br>
            <a:rPr lang="es-MX" sz="1700" b="0" kern="1200" dirty="0"/>
          </a:br>
          <a:br>
            <a:rPr lang="es-MX" sz="1700" b="0" kern="1200" dirty="0"/>
          </a:br>
          <a:r>
            <a:rPr lang="es-CR" sz="1700" kern="1200" dirty="0"/>
            <a:t>Fuente</a:t>
          </a:r>
          <a:r>
            <a:rPr lang="es-CR" sz="1700" kern="1200" dirty="0">
              <a:solidFill>
                <a:schemeClr val="bg1"/>
              </a:solidFill>
            </a:rPr>
            <a:t>: </a:t>
          </a:r>
          <a:r>
            <a:rPr lang="es-CR" sz="1700" u="sng" kern="1200" dirty="0">
              <a:solidFill>
                <a:schemeClr val="bg1"/>
              </a:solidFill>
              <a:effectLst/>
              <a:latin typeface="+mn-lt"/>
              <a:ea typeface="+mn-ea"/>
              <a:cs typeface="+mn-cs"/>
              <a:hlinkClick xmlns:r="http://schemas.openxmlformats.org/officeDocument/2006/relationships" r:id="rId1">
                <a:extLst>
                  <a:ext uri="{A12FA001-AC4F-418D-AE19-62706E023703}">
                    <ahyp:hlinkClr xmlns:ahyp="http://schemas.microsoft.com/office/drawing/2018/hyperlinkcolor" val="tx"/>
                  </a:ext>
                </a:extLst>
              </a:hlinkClick>
            </a:rPr>
            <a:t>UNA-R-DISC-014-2025, UNA-VADM-DISC-002-2025, UNA-PI-DISC-003-2025</a:t>
          </a:r>
          <a:r>
            <a:rPr lang="es-CR" sz="1700" u="sng" kern="1200" dirty="0">
              <a:solidFill>
                <a:schemeClr val="bg1"/>
              </a:solidFill>
              <a:effectLst/>
              <a:latin typeface="+mn-lt"/>
              <a:ea typeface="+mn-ea"/>
              <a:cs typeface="+mn-cs"/>
            </a:rPr>
            <a:t> </a:t>
          </a:r>
        </a:p>
        <a:p>
          <a:pPr marL="0" lvl="0" indent="0" algn="ctr" defTabSz="755650">
            <a:lnSpc>
              <a:spcPct val="90000"/>
            </a:lnSpc>
            <a:spcBef>
              <a:spcPct val="0"/>
            </a:spcBef>
            <a:spcAft>
              <a:spcPct val="35000"/>
            </a:spcAft>
            <a:buNone/>
          </a:pPr>
          <a:r>
            <a:rPr lang="es-CR" sz="1700" b="0" i="0" kern="1200" baseline="0" dirty="0"/>
            <a:t>Formulario (FESM) </a:t>
          </a:r>
          <a:r>
            <a:rPr lang="es-CR" sz="1700" b="0" i="0" kern="1200" baseline="0" dirty="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https://agd.una.ac.cr/share/s/KtH8bv2BR8S2CltWiJrL6Q </a:t>
          </a:r>
          <a:br>
            <a:rPr lang="es-CR" sz="1700" b="1" kern="1200" dirty="0">
              <a:solidFill>
                <a:schemeClr val="bg1"/>
              </a:solidFill>
            </a:rPr>
          </a:br>
          <a:br>
            <a:rPr lang="es-MX" sz="1700" b="0" kern="1200" dirty="0">
              <a:solidFill>
                <a:schemeClr val="bg1"/>
              </a:solidFill>
            </a:rPr>
          </a:br>
          <a:endParaRPr lang="es-CR" sz="1700" kern="1200" dirty="0">
            <a:solidFill>
              <a:schemeClr val="bg1"/>
            </a:solidFill>
          </a:endParaRPr>
        </a:p>
      </dsp:txBody>
      <dsp:txXfrm>
        <a:off x="129616" y="127265"/>
        <a:ext cx="8121179" cy="409057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C765B4-5645-43FF-891A-921BD7C142AC}">
      <dsp:nvSpPr>
        <dsp:cNvPr id="0" name=""/>
        <dsp:cNvSpPr/>
      </dsp:nvSpPr>
      <dsp:spPr>
        <a:xfrm>
          <a:off x="0" y="235195"/>
          <a:ext cx="8064726" cy="40323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b="1" kern="1200"/>
            <a:t>Fuentes para realizar estudio o sondeo de mercado:</a:t>
          </a:r>
          <a:br>
            <a:rPr lang="es-MX" sz="1500" b="1" kern="1200"/>
          </a:br>
          <a:br>
            <a:rPr lang="es-MX" sz="1500" b="1" kern="1200"/>
          </a:br>
          <a:r>
            <a:rPr lang="es-MX" sz="1500" b="1" kern="1200"/>
            <a:t>Banco de Precios del Sistema Digital Unificado (SDU/SICOP)</a:t>
          </a:r>
          <a:br>
            <a:rPr lang="es-MX" sz="1500" b="0" kern="1200"/>
          </a:br>
          <a:r>
            <a:rPr lang="es-MX" sz="1500" b="0" kern="1200"/>
            <a:t>Consultar la base de datos de precios disponibles en el sistema SDU/SICOP.</a:t>
          </a:r>
          <a:br>
            <a:rPr lang="es-MX" sz="1500" b="0" kern="1200"/>
          </a:br>
          <a:r>
            <a:rPr lang="es-MX" sz="1500" b="0" kern="1200"/>
            <a:t>Adjuntar capturas de pantalla como evidencia.</a:t>
          </a:r>
          <a:br>
            <a:rPr lang="es-MX" sz="1500" b="0" kern="1200"/>
          </a:br>
          <a:br>
            <a:rPr lang="es-MX" sz="1500" b="0" kern="1200"/>
          </a:br>
          <a:r>
            <a:rPr lang="es-MX" sz="1500" b="1" kern="1200"/>
            <a:t>Consultas en Internet</a:t>
          </a:r>
          <a:br>
            <a:rPr lang="es-MX" sz="1500" b="0" kern="1200"/>
          </a:br>
          <a:r>
            <a:rPr lang="es-MX" sz="1500" b="0" kern="1200"/>
            <a:t>Web confiables que ofrezcan información sobre precios y características de bienes o servicios.</a:t>
          </a:r>
          <a:br>
            <a:rPr lang="es-MX" sz="1500" b="0" kern="1200"/>
          </a:br>
          <a:r>
            <a:rPr lang="es-MX" sz="1500" b="0" kern="1200"/>
            <a:t>Registrar la dirección exacta, fecha de consulta y cumplir con las instrucciones del formulario.</a:t>
          </a:r>
          <a:br>
            <a:rPr lang="es-MX" sz="1500" b="0" kern="1200"/>
          </a:br>
          <a:br>
            <a:rPr lang="es-MX" sz="1500" b="0" kern="1200"/>
          </a:br>
          <a:r>
            <a:rPr lang="es-MX" sz="1500" b="1" kern="1200"/>
            <a:t>Cotizaciones a proveedores</a:t>
          </a:r>
          <a:br>
            <a:rPr lang="es-MX" sz="1500" b="0" kern="1200"/>
          </a:br>
          <a:r>
            <a:rPr lang="es-MX" sz="1500" b="0" kern="1200"/>
            <a:t>Solicitar cotizaciones a proveedores potenciales con especificaciones técnicas claras.</a:t>
          </a:r>
          <a:br>
            <a:rPr lang="es-MX" sz="1500" b="0" kern="1200"/>
          </a:br>
          <a:r>
            <a:rPr lang="es-MX" sz="1500" b="0" kern="1200"/>
            <a:t>Adjuntar las cotizaciones recibidas y cualquier documentación de respaldo (fotos, descripciones, etc.).</a:t>
          </a:r>
          <a:br>
            <a:rPr lang="es-MX" sz="1500" b="0" kern="1200"/>
          </a:br>
          <a:r>
            <a:rPr lang="es-MX" sz="1500" b="0" kern="1200"/>
            <a:t>En este caso completar el Formulario de Estudio o Sondeo de Mercado</a:t>
          </a:r>
          <a:br>
            <a:rPr lang="es-CR" sz="1500" b="0" kern="1200"/>
          </a:br>
          <a:endParaRPr lang="es-CR" sz="1500" kern="1200"/>
        </a:p>
      </dsp:txBody>
      <dsp:txXfrm>
        <a:off x="118104" y="353299"/>
        <a:ext cx="7828518" cy="379615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318485-E743-4823-92B2-1FCD2E18B8F7}">
      <dsp:nvSpPr>
        <dsp:cNvPr id="0" name=""/>
        <dsp:cNvSpPr/>
      </dsp:nvSpPr>
      <dsp:spPr>
        <a:xfrm>
          <a:off x="0" y="611"/>
          <a:ext cx="6875556" cy="98366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CR" sz="1800" b="1" kern="1200" dirty="0"/>
            <a:t>1. Identificar las causas más comunes que generan recursos de apelación y revocatoria en procesos de contratación pública.</a:t>
          </a:r>
          <a:br>
            <a:rPr lang="es-CR" sz="1800" b="1" kern="1200" dirty="0"/>
          </a:br>
          <a:endParaRPr lang="es-CR" sz="1800" kern="1200" dirty="0"/>
        </a:p>
      </dsp:txBody>
      <dsp:txXfrm>
        <a:off x="28810" y="29421"/>
        <a:ext cx="6817936" cy="92604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48C4C7-AD53-4C76-B87C-846ECD393C62}">
      <dsp:nvSpPr>
        <dsp:cNvPr id="0" name=""/>
        <dsp:cNvSpPr/>
      </dsp:nvSpPr>
      <dsp:spPr>
        <a:xfrm>
          <a:off x="3357" y="2492"/>
          <a:ext cx="6868843" cy="511474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endParaRPr lang="es-CR" sz="1800" b="1" kern="1200" dirty="0"/>
        </a:p>
        <a:p>
          <a:pPr marL="0" lvl="0" indent="0" algn="ctr" defTabSz="800100">
            <a:lnSpc>
              <a:spcPct val="90000"/>
            </a:lnSpc>
            <a:spcBef>
              <a:spcPct val="0"/>
            </a:spcBef>
            <a:spcAft>
              <a:spcPct val="35000"/>
            </a:spcAft>
            <a:buNone/>
          </a:pPr>
          <a:endParaRPr lang="es-CR" sz="1800" b="1" kern="1200" dirty="0"/>
        </a:p>
        <a:p>
          <a:pPr marL="0" lvl="0" indent="0" algn="ctr" defTabSz="800100">
            <a:lnSpc>
              <a:spcPct val="90000"/>
            </a:lnSpc>
            <a:spcBef>
              <a:spcPct val="0"/>
            </a:spcBef>
            <a:spcAft>
              <a:spcPct val="35000"/>
            </a:spcAft>
            <a:buNone/>
          </a:pPr>
          <a:br>
            <a:rPr lang="es-CR" sz="1800" b="1" kern="1200" dirty="0"/>
          </a:br>
          <a:br>
            <a:rPr lang="es-CR" sz="1800" b="1" kern="1200" dirty="0"/>
          </a:br>
          <a:r>
            <a:rPr lang="es-CR" sz="2400" b="0" kern="1200" dirty="0"/>
            <a:t>Omisión de trascendencia de los errores </a:t>
          </a:r>
          <a:br>
            <a:rPr lang="es-CR" sz="2400" b="0" kern="1200" dirty="0"/>
          </a:br>
          <a:endParaRPr lang="es-CR" sz="2400" b="0" kern="1200" dirty="0"/>
        </a:p>
        <a:p>
          <a:pPr marL="0" lvl="0" indent="0" algn="ctr" defTabSz="800100">
            <a:lnSpc>
              <a:spcPct val="90000"/>
            </a:lnSpc>
            <a:spcBef>
              <a:spcPct val="0"/>
            </a:spcBef>
            <a:spcAft>
              <a:spcPct val="35000"/>
            </a:spcAft>
            <a:buNone/>
          </a:pPr>
          <a:br>
            <a:rPr lang="es-CR" sz="2400" b="0" kern="1200" dirty="0"/>
          </a:br>
          <a:r>
            <a:rPr lang="es-CR" sz="2400" b="0" kern="1200" dirty="0"/>
            <a:t>Razonabilidad de precios</a:t>
          </a:r>
        </a:p>
        <a:p>
          <a:pPr marL="0" lvl="0" indent="0" algn="ctr" defTabSz="800100">
            <a:lnSpc>
              <a:spcPct val="90000"/>
            </a:lnSpc>
            <a:spcBef>
              <a:spcPct val="0"/>
            </a:spcBef>
            <a:spcAft>
              <a:spcPct val="35000"/>
            </a:spcAft>
            <a:buNone/>
          </a:pPr>
          <a:endParaRPr lang="es-CR" sz="2400" b="0" kern="1200" dirty="0"/>
        </a:p>
        <a:p>
          <a:pPr marL="0" lvl="0" indent="0" algn="ctr" defTabSz="800100">
            <a:lnSpc>
              <a:spcPct val="90000"/>
            </a:lnSpc>
            <a:spcBef>
              <a:spcPct val="0"/>
            </a:spcBef>
            <a:spcAft>
              <a:spcPct val="35000"/>
            </a:spcAft>
            <a:buNone/>
          </a:pPr>
          <a:endParaRPr lang="es-CR" sz="2400" b="0" kern="1200" dirty="0"/>
        </a:p>
        <a:p>
          <a:pPr marL="0" lvl="0" indent="0" algn="ctr" defTabSz="800100">
            <a:lnSpc>
              <a:spcPct val="90000"/>
            </a:lnSpc>
            <a:spcBef>
              <a:spcPct val="0"/>
            </a:spcBef>
            <a:spcAft>
              <a:spcPct val="35000"/>
            </a:spcAft>
            <a:buNone/>
          </a:pPr>
          <a:r>
            <a:rPr lang="es-CR" sz="2400" b="0" kern="1200" dirty="0"/>
            <a:t>Falta de rigurosidad técnica  </a:t>
          </a:r>
          <a:br>
            <a:rPr lang="es-CR" sz="2400" b="0" kern="1200" dirty="0"/>
          </a:br>
          <a:br>
            <a:rPr lang="es-CR" sz="2400" b="0" kern="1200" dirty="0"/>
          </a:br>
          <a:br>
            <a:rPr lang="es-CR" sz="1800" b="0" kern="1200" dirty="0"/>
          </a:br>
          <a:br>
            <a:rPr lang="es-CR" sz="1800" b="0" kern="1200" dirty="0"/>
          </a:br>
          <a:br>
            <a:rPr lang="es-CR" sz="1800" b="1" kern="1200" dirty="0"/>
          </a:br>
          <a:br>
            <a:rPr lang="es-CR" sz="1800" b="1" kern="1200" dirty="0"/>
          </a:br>
          <a:endParaRPr lang="es-CR" sz="1800" kern="1200" dirty="0"/>
        </a:p>
      </dsp:txBody>
      <dsp:txXfrm>
        <a:off x="153163" y="152298"/>
        <a:ext cx="6569231" cy="48151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C86248-F469-44E4-91B8-9AEE03179FCB}">
      <dsp:nvSpPr>
        <dsp:cNvPr id="0" name=""/>
        <dsp:cNvSpPr/>
      </dsp:nvSpPr>
      <dsp:spPr>
        <a:xfrm>
          <a:off x="0" y="1682"/>
          <a:ext cx="9659621" cy="932508"/>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13970" rIns="0" bIns="13970" numCol="1" spcCol="1270" anchor="ctr" anchorCtr="0">
          <a:noAutofit/>
        </a:bodyPr>
        <a:lstStyle/>
        <a:p>
          <a:pPr marL="0" lvl="0" indent="0" algn="ctr" defTabSz="977900">
            <a:lnSpc>
              <a:spcPct val="90000"/>
            </a:lnSpc>
            <a:spcBef>
              <a:spcPct val="0"/>
            </a:spcBef>
            <a:spcAft>
              <a:spcPct val="35000"/>
            </a:spcAft>
            <a:buNone/>
          </a:pPr>
          <a:r>
            <a:rPr lang="es-CR" sz="2200" kern="1200" dirty="0"/>
            <a:t>1. Identificar las causas más comunes que generan recursos de objeción, apelación y revocatoria en procesos de contratación pública.</a:t>
          </a:r>
        </a:p>
      </dsp:txBody>
      <dsp:txXfrm>
        <a:off x="466254" y="1682"/>
        <a:ext cx="8727113" cy="93250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00A9C-8C22-417E-9C9A-AA33BE0374D6}">
      <dsp:nvSpPr>
        <dsp:cNvPr id="0" name=""/>
        <dsp:cNvSpPr/>
      </dsp:nvSpPr>
      <dsp:spPr>
        <a:xfrm>
          <a:off x="3357" y="2492"/>
          <a:ext cx="6868843" cy="511474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s-MX" sz="1900" kern="1200" dirty="0"/>
            <a:t>1-Conforme a los principios de eficiencia y eficacia que aplican a las compras públicas, la contratación pública se encamina a la satisfacción de las necesidades de forma oportuna.</a:t>
          </a:r>
        </a:p>
        <a:p>
          <a:pPr marL="0" lvl="0" indent="0" algn="ctr" defTabSz="844550">
            <a:lnSpc>
              <a:spcPct val="90000"/>
            </a:lnSpc>
            <a:spcBef>
              <a:spcPct val="0"/>
            </a:spcBef>
            <a:spcAft>
              <a:spcPct val="35000"/>
            </a:spcAft>
            <a:buNone/>
          </a:pPr>
          <a:r>
            <a:rPr lang="es-MX" sz="1900" kern="1200" dirty="0"/>
            <a:t>2-Para el fin último que es la consecución de las necesidades públicas o el interés público inmerso en la contratación que se promueve,</a:t>
          </a:r>
        </a:p>
        <a:p>
          <a:pPr marL="0" lvl="0" indent="0" algn="ctr" defTabSz="844550">
            <a:lnSpc>
              <a:spcPct val="90000"/>
            </a:lnSpc>
            <a:spcBef>
              <a:spcPct val="0"/>
            </a:spcBef>
            <a:spcAft>
              <a:spcPct val="35000"/>
            </a:spcAft>
            <a:buNone/>
          </a:pPr>
          <a:r>
            <a:rPr lang="es-MX" sz="1900" kern="1200" dirty="0"/>
            <a:t>3-La exclusión de una oferta en un concurso sólo podría darse cuando ésta presente incumplimientos sustanciales o trascendentes, que contrastan con los principios de la contratación pública y la consecución del interés general.</a:t>
          </a:r>
        </a:p>
        <a:p>
          <a:pPr marL="0" lvl="0" indent="0" algn="ctr" defTabSz="844550">
            <a:lnSpc>
              <a:spcPct val="90000"/>
            </a:lnSpc>
            <a:spcBef>
              <a:spcPct val="0"/>
            </a:spcBef>
            <a:spcAft>
              <a:spcPct val="35000"/>
            </a:spcAft>
            <a:buNone/>
          </a:pPr>
          <a:r>
            <a:rPr lang="es-MX" sz="1900" kern="1200" dirty="0"/>
            <a:t>4-Para este órgano contralor la omisión del análisis de trascendencia reviste de un vicio sustantivo del acto frente a la exclusión indebida de una oferta o también frente a la adjudicación de una oferta con un débil o nulo análisis que no </a:t>
          </a:r>
          <a:r>
            <a:rPr lang="es-MX" sz="1900" kern="1200"/>
            <a:t>asegure la consecución </a:t>
          </a:r>
          <a:r>
            <a:rPr lang="es-MX" sz="1900" kern="1200" dirty="0"/>
            <a:t>del fin público</a:t>
          </a:r>
          <a:endParaRPr lang="es-CR" sz="1900" kern="1200" dirty="0"/>
        </a:p>
      </dsp:txBody>
      <dsp:txXfrm>
        <a:off x="153163" y="152298"/>
        <a:ext cx="6569231" cy="481513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00A9C-8C22-417E-9C9A-AA33BE0374D6}">
      <dsp:nvSpPr>
        <dsp:cNvPr id="0" name=""/>
        <dsp:cNvSpPr/>
      </dsp:nvSpPr>
      <dsp:spPr>
        <a:xfrm>
          <a:off x="3357" y="2492"/>
          <a:ext cx="6868843" cy="511474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MX" sz="1800" kern="1200" dirty="0"/>
            <a:t>1-Para aquellos precios cuya variación en relación con la estimación supere el rango de +-20%, la persona que actúa como administrador de contrato en los procedimientos de contratación pública que realiza la institución y por procedimiento debe realizar el análisis de razonabilidad de precios en el sistema SIGESA, deberá decidir e indicar en el sistema SIGESA, si el precio es o no razonable (se presume NO RAZONABLE).</a:t>
          </a:r>
        </a:p>
        <a:p>
          <a:pPr marL="0" lvl="0" indent="0" algn="ctr" defTabSz="800100">
            <a:lnSpc>
              <a:spcPct val="90000"/>
            </a:lnSpc>
            <a:spcBef>
              <a:spcPct val="0"/>
            </a:spcBef>
            <a:spcAft>
              <a:spcPct val="35000"/>
            </a:spcAft>
            <a:buNone/>
          </a:pPr>
          <a:r>
            <a:rPr lang="es-MX" sz="1800" kern="1200" dirty="0"/>
            <a:t>2-En caso de que el precio cotizado sea inferior en más de un 20% a la estimación del negocio, coordinará con el Analista de contratación de la Sección de Contratación Administrativa para que aplique el procedimiento definido en el inciso a) del artículo 106 del RLGCP,</a:t>
          </a:r>
        </a:p>
        <a:p>
          <a:pPr marL="0" lvl="0" indent="0" algn="ctr" defTabSz="800100">
            <a:lnSpc>
              <a:spcPct val="90000"/>
            </a:lnSpc>
            <a:spcBef>
              <a:spcPct val="0"/>
            </a:spcBef>
            <a:spcAft>
              <a:spcPct val="35000"/>
            </a:spcAft>
            <a:buNone/>
          </a:pPr>
          <a:r>
            <a:rPr lang="es-MX" sz="1800" kern="1200" dirty="0"/>
            <a:t>3-En caso de que el precio cotizado supere en más de un 20% la estimación del negocio, coordinará con el Analista de contratación de la Sección de Contratación Administrativa para que aplique el procedimiento definido en el inciso b) del artículo 106 del RLGCP</a:t>
          </a:r>
          <a:endParaRPr lang="es-CR" sz="1800" kern="1200" dirty="0"/>
        </a:p>
      </dsp:txBody>
      <dsp:txXfrm>
        <a:off x="153163" y="152298"/>
        <a:ext cx="6569231" cy="481513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00A9C-8C22-417E-9C9A-AA33BE0374D6}">
      <dsp:nvSpPr>
        <dsp:cNvPr id="0" name=""/>
        <dsp:cNvSpPr/>
      </dsp:nvSpPr>
      <dsp:spPr>
        <a:xfrm>
          <a:off x="3357" y="2492"/>
          <a:ext cx="6868843" cy="511474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es-MX" sz="1300" kern="1200" dirty="0"/>
            <a:t>1-Haciendo una revisión del punto expuesto por la empresa IS Corporación se verificó que efectivamente el oferente </a:t>
          </a:r>
          <a:r>
            <a:rPr lang="es-MX" sz="1300" kern="1200" dirty="0" err="1"/>
            <a:t>Power</a:t>
          </a:r>
          <a:r>
            <a:rPr lang="es-MX" sz="1300" kern="1200" dirty="0"/>
            <a:t> </a:t>
          </a:r>
          <a:r>
            <a:rPr lang="es-MX" sz="1300" kern="1200" dirty="0" err="1"/>
            <a:t>Solution</a:t>
          </a:r>
          <a:r>
            <a:rPr lang="es-MX" sz="1300" kern="1200" dirty="0"/>
            <a:t> no esta cumpliendo con este requerimiento, por lo que se da a lugar la petitoria en la partida 2, en la que para el caso de la UPS ofertada por </a:t>
          </a:r>
          <a:r>
            <a:rPr lang="es-MX" sz="1300" kern="1200" dirty="0" err="1"/>
            <a:t>Power</a:t>
          </a:r>
          <a:r>
            <a:rPr lang="es-MX" sz="1300" kern="1200" dirty="0"/>
            <a:t> </a:t>
          </a:r>
          <a:r>
            <a:rPr lang="es-MX" sz="1300" kern="1200" dirty="0" err="1"/>
            <a:t>Solution</a:t>
          </a:r>
          <a:r>
            <a:rPr lang="es-MX" sz="1300" kern="1200" dirty="0"/>
            <a:t> no cumple técnicamente.</a:t>
          </a:r>
        </a:p>
        <a:p>
          <a:pPr marL="0" lvl="0" indent="0" algn="ctr" defTabSz="577850">
            <a:lnSpc>
              <a:spcPct val="90000"/>
            </a:lnSpc>
            <a:spcBef>
              <a:spcPct val="0"/>
            </a:spcBef>
            <a:spcAft>
              <a:spcPct val="35000"/>
            </a:spcAft>
            <a:buNone/>
          </a:pPr>
          <a:endParaRPr lang="es-MX" sz="1300" kern="1200" dirty="0"/>
        </a:p>
        <a:p>
          <a:pPr marL="0" lvl="0" indent="0" algn="ctr" defTabSz="577850">
            <a:lnSpc>
              <a:spcPct val="90000"/>
            </a:lnSpc>
            <a:spcBef>
              <a:spcPct val="0"/>
            </a:spcBef>
            <a:spcAft>
              <a:spcPct val="35000"/>
            </a:spcAft>
            <a:buNone/>
          </a:pPr>
          <a:r>
            <a:rPr lang="es-MX" sz="1300" kern="1200" dirty="0"/>
            <a:t>2-Finalmente, si estamos de acuerdo con el proveedor recurrente en el sentido de que la resolución de la cámara pues se solicita que sea de 13 Megapíxeles y se oferta con solo 8 Megapíxeles y es trascendente pues se trata de un incumplimiento de un 39% con lo cual la imagen o el video proyectado se degradaría en esa proporción con respecto a lo esperado en las especificaciones del cartel. Efectivamente este dato de los megapíxeles de la cámara ofertada no está en panfleto del fabricante ni en el manual por lo que había que calcularla y efectivamente es inferior.</a:t>
          </a:r>
        </a:p>
        <a:p>
          <a:pPr marL="0" lvl="0" indent="0" algn="ctr" defTabSz="577850">
            <a:lnSpc>
              <a:spcPct val="90000"/>
            </a:lnSpc>
            <a:spcBef>
              <a:spcPct val="0"/>
            </a:spcBef>
            <a:spcAft>
              <a:spcPct val="35000"/>
            </a:spcAft>
            <a:buNone/>
          </a:pPr>
          <a:endParaRPr lang="es-MX" sz="1300" kern="1200" dirty="0"/>
        </a:p>
        <a:p>
          <a:pPr marL="0" lvl="0" indent="0" algn="ctr" defTabSz="577850">
            <a:lnSpc>
              <a:spcPct val="90000"/>
            </a:lnSpc>
            <a:spcBef>
              <a:spcPct val="0"/>
            </a:spcBef>
            <a:spcAft>
              <a:spcPct val="35000"/>
            </a:spcAft>
            <a:buNone/>
          </a:pPr>
          <a:r>
            <a:rPr lang="es-MX" sz="1300" kern="1200" dirty="0"/>
            <a:t>3-</a:t>
          </a:r>
          <a:r>
            <a:rPr lang="es-CR" sz="1300" kern="1200" dirty="0"/>
            <a:t>● Debido a la importancia de los artículos de laboratorio en el uso académico y estudiantil; la no compra de las medidas requeridas repercute de manera transcendente en el objetivo requerido de la compra. </a:t>
          </a:r>
          <a:r>
            <a:rPr lang="es-CR" sz="1300" b="1" kern="1200" dirty="0"/>
            <a:t>A lo que ofrece la empresa Grupo </a:t>
          </a:r>
          <a:r>
            <a:rPr lang="es-CR" sz="1300" b="1" kern="1200" dirty="0" err="1"/>
            <a:t>Enertica</a:t>
          </a:r>
          <a:r>
            <a:rPr lang="es-CR" sz="1300" b="1" kern="1200" dirty="0"/>
            <a:t> Dimensiones</a:t>
          </a:r>
          <a:r>
            <a:rPr lang="es-CR" sz="1300" kern="1200" dirty="0"/>
            <a:t>: 230 mm x 35 mm x 15 mm (23 cm, 3,5cm y 1,5 cm) Lo que lo excluye de la compra y de los objetivos requeridos.  Por esta razón al no ofertar Grupo </a:t>
          </a:r>
          <a:r>
            <a:rPr lang="es-CR" sz="1300" kern="1200" dirty="0" err="1"/>
            <a:t>Enertica</a:t>
          </a:r>
          <a:r>
            <a:rPr lang="es-CR" sz="1300" kern="1200" dirty="0"/>
            <a:t> las medidas solicitadas para el sensor de 6,8 cm, ancho 2,25 cm, grosor 1,3 cm y longitud de 24,5 cm </a:t>
          </a:r>
          <a:r>
            <a:rPr lang="es-CR" sz="1300" b="1" kern="1200" dirty="0"/>
            <a:t>no cumple </a:t>
          </a:r>
          <a:r>
            <a:rPr lang="es-CR" sz="1300" kern="1200" dirty="0"/>
            <a:t>con las características solicitadas; por lo cual es de trascendencia y trae repercusiones para el funcionamiento académico y estudiantil, así como los resultados esperados en los laboratorios. </a:t>
          </a:r>
        </a:p>
        <a:p>
          <a:pPr marL="0" lvl="0" indent="0" algn="ctr" defTabSz="577850">
            <a:lnSpc>
              <a:spcPct val="90000"/>
            </a:lnSpc>
            <a:spcBef>
              <a:spcPct val="0"/>
            </a:spcBef>
            <a:spcAft>
              <a:spcPct val="35000"/>
            </a:spcAft>
            <a:buNone/>
          </a:pPr>
          <a:endParaRPr lang="es-MX" sz="1300" kern="1200" dirty="0"/>
        </a:p>
      </dsp:txBody>
      <dsp:txXfrm>
        <a:off x="153163" y="152298"/>
        <a:ext cx="6569231" cy="481513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00A9C-8C22-417E-9C9A-AA33BE0374D6}">
      <dsp:nvSpPr>
        <dsp:cNvPr id="0" name=""/>
        <dsp:cNvSpPr/>
      </dsp:nvSpPr>
      <dsp:spPr>
        <a:xfrm>
          <a:off x="5" y="789"/>
          <a:ext cx="6875547" cy="511815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MX" sz="1800" kern="1200" dirty="0"/>
            <a:t>3-</a:t>
          </a:r>
          <a:r>
            <a:rPr lang="es-CR" sz="1800" kern="1200" dirty="0"/>
            <a:t>● Debido a la importancia de los artículos de laboratorio en el uso académico y estudiantil; la no compra de las medidas requeridas repercute de manera transcendente en el objetivo requerido de la compra. </a:t>
          </a:r>
          <a:r>
            <a:rPr lang="es-CR" sz="1800" b="1" kern="1200" dirty="0"/>
            <a:t>A lo que ofrece la empresa Grupo </a:t>
          </a:r>
          <a:r>
            <a:rPr lang="es-CR" sz="1800" b="1" kern="1200" dirty="0" err="1"/>
            <a:t>Enertica</a:t>
          </a:r>
          <a:r>
            <a:rPr lang="es-CR" sz="1800" b="1" kern="1200" dirty="0"/>
            <a:t> Dimensiones</a:t>
          </a:r>
          <a:r>
            <a:rPr lang="es-CR" sz="1800" kern="1200" dirty="0"/>
            <a:t>: 230 mm x 35 mm x 15 mm (23 cm, 3,5cm y 1,5 cm) Lo que lo excluye de la compra y de los objetivos requeridos.  Por esta razón al no ofertar Grupo </a:t>
          </a:r>
          <a:r>
            <a:rPr lang="es-CR" sz="1800" kern="1200" dirty="0" err="1"/>
            <a:t>Enertica</a:t>
          </a:r>
          <a:r>
            <a:rPr lang="es-CR" sz="1800" kern="1200" dirty="0"/>
            <a:t> las medidas solicitadas para el sensor de 6,8 cm, ancho 2,25 cm, grosor 1,3 cm y longitud de 24,5 cm </a:t>
          </a:r>
          <a:r>
            <a:rPr lang="es-CR" sz="1800" b="1" kern="1200" dirty="0"/>
            <a:t>no cumple </a:t>
          </a:r>
          <a:r>
            <a:rPr lang="es-CR" sz="1800" kern="1200" dirty="0"/>
            <a:t>con las características solicitadas; por lo cual es de trascendencia y trae repercusiones para el funcionamiento académico y estudiantil, así como los resultados esperados en los laboratorios.</a:t>
          </a:r>
        </a:p>
        <a:p>
          <a:pPr marL="0" lvl="0" indent="0" algn="ctr" defTabSz="800100">
            <a:lnSpc>
              <a:spcPct val="90000"/>
            </a:lnSpc>
            <a:spcBef>
              <a:spcPct val="0"/>
            </a:spcBef>
            <a:spcAft>
              <a:spcPct val="35000"/>
            </a:spcAft>
            <a:buNone/>
          </a:pPr>
          <a:r>
            <a:rPr lang="es-CR" sz="1800" kern="1200" dirty="0"/>
            <a:t>4-</a:t>
          </a:r>
          <a:r>
            <a:rPr lang="es-CR" sz="1800" i="1" kern="1200" dirty="0"/>
            <a:t>Haciendo una revisión del punto expuesto por la empresa MACAVI ML SA. se verificó que efectivamente el oferente Clima 2000 CR SA no está cumpliendo con este requerimiento, por lo que se da a lugar la petitoria en la partida 15, 16 y 17, en la que para el caso de la ofertada presentada por Clima 2000 CR SA no cumple técnicamente. </a:t>
          </a:r>
          <a:endParaRPr lang="es-MX" sz="1800" kern="1200" dirty="0"/>
        </a:p>
      </dsp:txBody>
      <dsp:txXfrm>
        <a:off x="149911" y="150695"/>
        <a:ext cx="6575735" cy="4818342"/>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00A9C-8C22-417E-9C9A-AA33BE0374D6}">
      <dsp:nvSpPr>
        <dsp:cNvPr id="0" name=""/>
        <dsp:cNvSpPr/>
      </dsp:nvSpPr>
      <dsp:spPr>
        <a:xfrm>
          <a:off x="3357" y="2492"/>
          <a:ext cx="6868843" cy="511474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3825" tIns="82550" rIns="123825" bIns="82550" numCol="1" spcCol="1270" anchor="ctr" anchorCtr="0">
          <a:noAutofit/>
        </a:bodyPr>
        <a:lstStyle/>
        <a:p>
          <a:pPr marL="0" lvl="0" indent="0" algn="ctr" defTabSz="2889250">
            <a:lnSpc>
              <a:spcPct val="90000"/>
            </a:lnSpc>
            <a:spcBef>
              <a:spcPct val="0"/>
            </a:spcBef>
            <a:spcAft>
              <a:spcPct val="35000"/>
            </a:spcAft>
            <a:buNone/>
          </a:pPr>
          <a:r>
            <a:rPr lang="es-MX" sz="6500" kern="1200" dirty="0"/>
            <a:t>Actividad Grupal</a:t>
          </a:r>
        </a:p>
      </dsp:txBody>
      <dsp:txXfrm>
        <a:off x="153163" y="152298"/>
        <a:ext cx="6569231" cy="48151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6C075-5F36-4408-A647-D84F8E691127}">
      <dsp:nvSpPr>
        <dsp:cNvPr id="0" name=""/>
        <dsp:cNvSpPr/>
      </dsp:nvSpPr>
      <dsp:spPr>
        <a:xfrm>
          <a:off x="0" y="0"/>
          <a:ext cx="7149908" cy="1546532"/>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3335" rIns="0" bIns="13335" numCol="1" spcCol="1270" anchor="ctr" anchorCtr="0">
          <a:noAutofit/>
        </a:bodyPr>
        <a:lstStyle/>
        <a:p>
          <a:pPr marL="0" lvl="0" indent="0" algn="ctr" defTabSz="933450">
            <a:lnSpc>
              <a:spcPct val="90000"/>
            </a:lnSpc>
            <a:spcBef>
              <a:spcPct val="0"/>
            </a:spcBef>
            <a:spcAft>
              <a:spcPct val="35000"/>
            </a:spcAft>
            <a:buNone/>
          </a:pPr>
          <a:r>
            <a:rPr lang="es-CR" sz="2100" kern="1200" dirty="0"/>
            <a:t>2. Proporcionar herramientas prácticas para emitir actos administrativos dentro de los procedimientos de contratación pública de la UNA, claros, completos y ajustados a la normativa, minimizando riesgos de impugnación</a:t>
          </a:r>
        </a:p>
      </dsp:txBody>
      <dsp:txXfrm>
        <a:off x="773266" y="0"/>
        <a:ext cx="5603376" cy="15465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B466D7-9C8B-41CE-A76C-15FC825503B6}">
      <dsp:nvSpPr>
        <dsp:cNvPr id="0" name=""/>
        <dsp:cNvSpPr/>
      </dsp:nvSpPr>
      <dsp:spPr>
        <a:xfrm>
          <a:off x="2" y="101867"/>
          <a:ext cx="6962989" cy="1257484"/>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3335" rIns="0" bIns="13335" numCol="1" spcCol="1270" anchor="ctr" anchorCtr="0">
          <a:noAutofit/>
        </a:bodyPr>
        <a:lstStyle/>
        <a:p>
          <a:pPr marL="0" lvl="0" indent="0" algn="ctr" defTabSz="933450">
            <a:lnSpc>
              <a:spcPct val="90000"/>
            </a:lnSpc>
            <a:spcBef>
              <a:spcPct val="0"/>
            </a:spcBef>
            <a:spcAft>
              <a:spcPct val="35000"/>
            </a:spcAft>
            <a:buNone/>
          </a:pPr>
          <a:r>
            <a:rPr lang="es-CR" sz="2100" kern="1200" dirty="0"/>
            <a:t>3. Fortalecer la capacidad de los participantes para gestionar actuaciones administrativas en los procedimientos de contratación pública que cumplan con los principios que rigen la materia.</a:t>
          </a:r>
        </a:p>
      </dsp:txBody>
      <dsp:txXfrm>
        <a:off x="628744" y="101867"/>
        <a:ext cx="5705505" cy="125748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3A428D-A068-492A-B28D-4C7AC18CE45A}">
      <dsp:nvSpPr>
        <dsp:cNvPr id="0" name=""/>
        <dsp:cNvSpPr/>
      </dsp:nvSpPr>
      <dsp:spPr>
        <a:xfrm>
          <a:off x="168253" y="0"/>
          <a:ext cx="6853932" cy="492432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marL="0" lvl="0" indent="0" algn="ctr" defTabSz="1022350">
            <a:lnSpc>
              <a:spcPct val="90000"/>
            </a:lnSpc>
            <a:spcBef>
              <a:spcPct val="0"/>
            </a:spcBef>
            <a:spcAft>
              <a:spcPct val="35000"/>
            </a:spcAft>
            <a:buNone/>
          </a:pPr>
          <a:r>
            <a:rPr lang="es-CR" sz="2300" kern="1200" dirty="0"/>
            <a:t>Un recurso es un mecanismo legal que permite a los interesados impugnar actos administrativos dentro del ámbito de la contratación pública. Este instrumento forma parte del régimen recursivo establecido en la Ley General de Contratación Pública </a:t>
          </a:r>
          <a:r>
            <a:rPr lang="es-CR" sz="2300" kern="1200" dirty="0" err="1"/>
            <a:t>Nº</a:t>
          </a:r>
          <a:r>
            <a:rPr lang="es-CR" sz="2300" kern="1200" dirty="0"/>
            <a:t> 9986 y su reglamento, con el objetivo de garantizar los principios de que se encuentran inmersos en los procesos de contratación pública. Para la interposición los recurrente debe</a:t>
          </a:r>
        </a:p>
        <a:p>
          <a:pPr marL="0" lvl="0" indent="0" algn="ctr" defTabSz="1022350">
            <a:lnSpc>
              <a:spcPct val="90000"/>
            </a:lnSpc>
            <a:spcBef>
              <a:spcPct val="0"/>
            </a:spcBef>
            <a:spcAft>
              <a:spcPct val="35000"/>
            </a:spcAft>
            <a:buNone/>
          </a:pPr>
          <a:r>
            <a:rPr lang="es-CR" sz="2300" kern="1200" dirty="0"/>
            <a:t> Fundamentación (probar los hechos)</a:t>
          </a:r>
        </a:p>
        <a:p>
          <a:pPr marL="0" lvl="0" indent="0" algn="ctr" defTabSz="1022350">
            <a:lnSpc>
              <a:spcPct val="90000"/>
            </a:lnSpc>
            <a:spcBef>
              <a:spcPct val="0"/>
            </a:spcBef>
            <a:spcAft>
              <a:spcPct val="35000"/>
            </a:spcAft>
            <a:buNone/>
          </a:pPr>
          <a:r>
            <a:rPr lang="es-CR" sz="2300" kern="1200" dirty="0"/>
            <a:t>Legitimación</a:t>
          </a:r>
        </a:p>
        <a:p>
          <a:pPr marL="0" lvl="0" indent="0" algn="ctr" defTabSz="1022350">
            <a:lnSpc>
              <a:spcPct val="90000"/>
            </a:lnSpc>
            <a:spcBef>
              <a:spcPct val="0"/>
            </a:spcBef>
            <a:spcAft>
              <a:spcPct val="35000"/>
            </a:spcAft>
            <a:buNone/>
          </a:pPr>
          <a:r>
            <a:rPr lang="es-CR" sz="2300" kern="1200" dirty="0"/>
            <a:t>Cumplir los plazos de presentación de recurso </a:t>
          </a:r>
        </a:p>
      </dsp:txBody>
      <dsp:txXfrm>
        <a:off x="312481" y="144228"/>
        <a:ext cx="6565476" cy="463586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BDB5A3-7E64-4C6C-A266-D85F3CA5EE0A}">
      <dsp:nvSpPr>
        <dsp:cNvPr id="0" name=""/>
        <dsp:cNvSpPr/>
      </dsp:nvSpPr>
      <dsp:spPr>
        <a:xfrm>
          <a:off x="6886" y="2978"/>
          <a:ext cx="7097627" cy="718079"/>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CR" sz="1900" kern="1200"/>
            <a:t>Impugna el pliego de condiciones (sea por infringir principio de igualdad o poner barreras a la libre participación) .</a:t>
          </a:r>
        </a:p>
      </dsp:txBody>
      <dsp:txXfrm>
        <a:off x="365926" y="2978"/>
        <a:ext cx="6379548" cy="718079"/>
      </dsp:txXfrm>
    </dsp:sp>
    <dsp:sp modelId="{BEDB5549-4165-4F7B-ADE8-514FD38D4401}">
      <dsp:nvSpPr>
        <dsp:cNvPr id="0" name=""/>
        <dsp:cNvSpPr/>
      </dsp:nvSpPr>
      <dsp:spPr>
        <a:xfrm>
          <a:off x="6886" y="821589"/>
          <a:ext cx="7111360" cy="718079"/>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CR" sz="1900" kern="1200" dirty="0"/>
            <a:t>Plazos variables según el tipo de licitación (menor, reducida o mayor).</a:t>
          </a:r>
        </a:p>
      </dsp:txBody>
      <dsp:txXfrm>
        <a:off x="365926" y="821589"/>
        <a:ext cx="6393281" cy="71807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B79587-8395-4F20-8476-12ED117DFD29}">
      <dsp:nvSpPr>
        <dsp:cNvPr id="0" name=""/>
        <dsp:cNvSpPr/>
      </dsp:nvSpPr>
      <dsp:spPr>
        <a:xfrm>
          <a:off x="1" y="139"/>
          <a:ext cx="6960203" cy="619970"/>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3335" rIns="0" bIns="13335" numCol="1" spcCol="1270" anchor="ctr" anchorCtr="0">
          <a:noAutofit/>
        </a:bodyPr>
        <a:lstStyle/>
        <a:p>
          <a:pPr marL="0" lvl="0" indent="0" algn="ctr" defTabSz="933450">
            <a:lnSpc>
              <a:spcPct val="90000"/>
            </a:lnSpc>
            <a:spcBef>
              <a:spcPct val="0"/>
            </a:spcBef>
            <a:spcAft>
              <a:spcPct val="35000"/>
            </a:spcAft>
            <a:buNone/>
          </a:pPr>
          <a:r>
            <a:rPr lang="es-CR" sz="2100" kern="1200"/>
            <a:t>Se interpone contra actos finales (adjudicación. declaración de concurso desierto o infructuoso)</a:t>
          </a:r>
        </a:p>
      </dsp:txBody>
      <dsp:txXfrm>
        <a:off x="309986" y="139"/>
        <a:ext cx="6340233" cy="619970"/>
      </dsp:txXfrm>
    </dsp:sp>
    <dsp:sp modelId="{71BDFA7C-55EF-4536-8058-AD575CF3CC8F}">
      <dsp:nvSpPr>
        <dsp:cNvPr id="0" name=""/>
        <dsp:cNvSpPr/>
      </dsp:nvSpPr>
      <dsp:spPr>
        <a:xfrm>
          <a:off x="1" y="706905"/>
          <a:ext cx="7125131" cy="619970"/>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3335" rIns="0" bIns="13335" numCol="1" spcCol="1270" anchor="ctr" anchorCtr="0">
          <a:noAutofit/>
        </a:bodyPr>
        <a:lstStyle/>
        <a:p>
          <a:pPr marL="0" lvl="0" indent="0" algn="ctr" defTabSz="933450">
            <a:lnSpc>
              <a:spcPct val="90000"/>
            </a:lnSpc>
            <a:spcBef>
              <a:spcPct val="0"/>
            </a:spcBef>
            <a:spcAft>
              <a:spcPct val="35000"/>
            </a:spcAft>
            <a:buNone/>
          </a:pPr>
          <a:r>
            <a:rPr lang="es-CR" sz="2100" kern="1200" dirty="0"/>
            <a:t>Se tramita ante la Contraloría General de la República.</a:t>
          </a:r>
        </a:p>
      </dsp:txBody>
      <dsp:txXfrm>
        <a:off x="309986" y="706905"/>
        <a:ext cx="6505161" cy="61997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9F8B2-8B95-4372-98E4-B572CCED8F50}">
      <dsp:nvSpPr>
        <dsp:cNvPr id="0" name=""/>
        <dsp:cNvSpPr/>
      </dsp:nvSpPr>
      <dsp:spPr>
        <a:xfrm>
          <a:off x="3" y="910"/>
          <a:ext cx="7118032" cy="697205"/>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3335" rIns="0" bIns="13335" numCol="1" spcCol="1270" anchor="ctr" anchorCtr="0">
          <a:noAutofit/>
        </a:bodyPr>
        <a:lstStyle/>
        <a:p>
          <a:pPr marL="0" lvl="0" indent="0" algn="ctr" defTabSz="933450">
            <a:lnSpc>
              <a:spcPct val="90000"/>
            </a:lnSpc>
            <a:spcBef>
              <a:spcPct val="0"/>
            </a:spcBef>
            <a:spcAft>
              <a:spcPct val="35000"/>
            </a:spcAft>
            <a:buNone/>
          </a:pPr>
          <a:r>
            <a:rPr lang="es-CR" sz="2100" kern="1200"/>
            <a:t>Se interpone contra actos finales (adjudicación. declaración de concurso desierto o infructuoso)</a:t>
          </a:r>
        </a:p>
      </dsp:txBody>
      <dsp:txXfrm>
        <a:off x="348606" y="910"/>
        <a:ext cx="6420827" cy="697205"/>
      </dsp:txXfrm>
    </dsp:sp>
    <dsp:sp modelId="{30187020-9695-4D9A-84F2-3EC428083A9B}">
      <dsp:nvSpPr>
        <dsp:cNvPr id="0" name=""/>
        <dsp:cNvSpPr/>
      </dsp:nvSpPr>
      <dsp:spPr>
        <a:xfrm>
          <a:off x="3" y="795724"/>
          <a:ext cx="7125126" cy="697205"/>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3335" rIns="0" bIns="13335" numCol="1" spcCol="1270" anchor="ctr" anchorCtr="0">
          <a:noAutofit/>
        </a:bodyPr>
        <a:lstStyle/>
        <a:p>
          <a:pPr marL="0" lvl="0" indent="0" algn="ctr" defTabSz="933450">
            <a:lnSpc>
              <a:spcPct val="90000"/>
            </a:lnSpc>
            <a:spcBef>
              <a:spcPct val="0"/>
            </a:spcBef>
            <a:spcAft>
              <a:spcPct val="35000"/>
            </a:spcAft>
            <a:buNone/>
          </a:pPr>
          <a:r>
            <a:rPr lang="es-CR" sz="2100" kern="1200" dirty="0"/>
            <a:t>Se tramita ante la Administración debe resolver quien dicta el acto o el superior en una sola instancia.</a:t>
          </a:r>
        </a:p>
      </dsp:txBody>
      <dsp:txXfrm>
        <a:off x="348606" y="795724"/>
        <a:ext cx="6427921" cy="69720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FA41A-EDEE-427A-B316-30042CBCF4D9}">
      <dsp:nvSpPr>
        <dsp:cNvPr id="0" name=""/>
        <dsp:cNvSpPr/>
      </dsp:nvSpPr>
      <dsp:spPr>
        <a:xfrm>
          <a:off x="3357" y="0"/>
          <a:ext cx="6868843" cy="522857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R" sz="2800" kern="1200" dirty="0"/>
            <a:t>ADMINISTRADOR DE CONTRATO </a:t>
          </a:r>
        </a:p>
        <a:p>
          <a:pPr marL="0" lvl="0" indent="0" algn="ctr" defTabSz="1244600">
            <a:lnSpc>
              <a:spcPct val="90000"/>
            </a:lnSpc>
            <a:spcBef>
              <a:spcPct val="0"/>
            </a:spcBef>
            <a:spcAft>
              <a:spcPct val="35000"/>
            </a:spcAft>
            <a:buNone/>
          </a:pPr>
          <a:r>
            <a:rPr lang="es-CR" sz="2800" kern="1200" dirty="0"/>
            <a:t>ARTICULO 14 DEL RCP-UNA</a:t>
          </a:r>
        </a:p>
        <a:p>
          <a:pPr marL="0" lvl="0" indent="0" algn="ctr" defTabSz="1244600">
            <a:lnSpc>
              <a:spcPct val="90000"/>
            </a:lnSpc>
            <a:spcBef>
              <a:spcPct val="0"/>
            </a:spcBef>
            <a:spcAft>
              <a:spcPct val="35000"/>
            </a:spcAft>
            <a:buNone/>
          </a:pPr>
          <a:r>
            <a:rPr lang="es-CR" sz="1600" kern="1200" dirty="0"/>
            <a:t>A-Definir especificaciones técnicas estándar</a:t>
          </a:r>
        </a:p>
        <a:p>
          <a:pPr marL="0" lvl="0" indent="0" algn="ctr" defTabSz="1244600">
            <a:lnSpc>
              <a:spcPct val="90000"/>
            </a:lnSpc>
            <a:spcBef>
              <a:spcPct val="0"/>
            </a:spcBef>
            <a:spcAft>
              <a:spcPct val="35000"/>
            </a:spcAft>
            <a:buNone/>
          </a:pPr>
          <a:r>
            <a:rPr lang="es-CR" sz="1600" kern="1200" dirty="0"/>
            <a:t>B-Asesorar a las unidades ejecutoras en la definición de especificaciones técnicas de objetos de contratación de su ámbito de competencia,</a:t>
          </a:r>
        </a:p>
        <a:p>
          <a:pPr marL="0" lvl="0" indent="0" algn="ctr" defTabSz="1244600">
            <a:lnSpc>
              <a:spcPct val="90000"/>
            </a:lnSpc>
            <a:spcBef>
              <a:spcPct val="0"/>
            </a:spcBef>
            <a:spcAft>
              <a:spcPct val="35000"/>
            </a:spcAft>
            <a:buNone/>
          </a:pPr>
          <a:r>
            <a:rPr lang="es-CR" sz="1600" kern="1200" dirty="0"/>
            <a:t>D-Atender consultas técnicas que surjan durante el proceso de una contratación en la que participe y remitir la respuesta a Proveeduría Institucional,</a:t>
          </a:r>
        </a:p>
        <a:p>
          <a:pPr marL="0" lvl="0" indent="0" algn="ctr" defTabSz="1244600">
            <a:lnSpc>
              <a:spcPct val="90000"/>
            </a:lnSpc>
            <a:spcBef>
              <a:spcPct val="0"/>
            </a:spcBef>
            <a:spcAft>
              <a:spcPct val="35000"/>
            </a:spcAft>
            <a:buNone/>
          </a:pPr>
          <a:r>
            <a:rPr lang="es-CR" sz="1600" kern="1200" dirty="0"/>
            <a:t>E-Resolver y remitir oportunamente a la Proveeduría Institucional gestiones de modificación o aclaración a los pliegos de condiciones,</a:t>
          </a:r>
        </a:p>
        <a:p>
          <a:pPr marL="0" lvl="0" indent="0" algn="ctr" defTabSz="1244600">
            <a:lnSpc>
              <a:spcPct val="90000"/>
            </a:lnSpc>
            <a:spcBef>
              <a:spcPct val="0"/>
            </a:spcBef>
            <a:spcAft>
              <a:spcPct val="35000"/>
            </a:spcAft>
            <a:buNone/>
          </a:pPr>
          <a:r>
            <a:rPr lang="es-CR" sz="1600" kern="1200" dirty="0"/>
            <a:t>F-Realizar los análisis técnicos y de razonabilidad de precios de las ofertas,</a:t>
          </a:r>
        </a:p>
        <a:p>
          <a:pPr marL="0" lvl="0" indent="0" algn="ctr" defTabSz="1244600">
            <a:lnSpc>
              <a:spcPct val="90000"/>
            </a:lnSpc>
            <a:spcBef>
              <a:spcPct val="0"/>
            </a:spcBef>
            <a:spcAft>
              <a:spcPct val="35000"/>
            </a:spcAft>
            <a:buNone/>
          </a:pPr>
          <a:r>
            <a:rPr lang="es-CR" sz="1600" kern="1200" dirty="0"/>
            <a:t>K-Preparar los criterios técnicos que solicite la Proveeduría Institucional para la elaboración de la resolución de los recursos contra el pliego de condiciones o el acto final </a:t>
          </a:r>
        </a:p>
        <a:p>
          <a:pPr marL="0" lvl="0" indent="0" algn="ctr" defTabSz="1244600">
            <a:lnSpc>
              <a:spcPct val="90000"/>
            </a:lnSpc>
            <a:spcBef>
              <a:spcPct val="0"/>
            </a:spcBef>
            <a:spcAft>
              <a:spcPct val="35000"/>
            </a:spcAft>
            <a:buNone/>
          </a:pPr>
          <a:r>
            <a:rPr lang="es-CR" sz="1600" kern="1200" dirty="0"/>
            <a:t>  </a:t>
          </a:r>
        </a:p>
      </dsp:txBody>
      <dsp:txXfrm>
        <a:off x="3357" y="0"/>
        <a:ext cx="6868843" cy="522857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2C594-C2F3-4CC1-A4F6-A25AC520B443}" type="datetimeFigureOut">
              <a:rPr lang="es-CR" smtClean="0"/>
              <a:t>11/6/2025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793744-4C37-4005-8796-49548A0C9134}" type="slidenum">
              <a:rPr lang="es-CR" smtClean="0"/>
              <a:t>‹Nº›</a:t>
            </a:fld>
            <a:endParaRPr lang="es-CR"/>
          </a:p>
        </p:txBody>
      </p:sp>
    </p:spTree>
    <p:extLst>
      <p:ext uri="{BB962C8B-B14F-4D97-AF65-F5344CB8AC3E}">
        <p14:creationId xmlns:p14="http://schemas.microsoft.com/office/powerpoint/2010/main" val="2601147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4113CD-DF56-4EAE-DDF6-8FAD2CE484F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DDAAEE00-85F9-E5F8-A34F-9B55F9632F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8CEFEFF9-EA10-F8AF-5E0A-AA75D10FC033}"/>
              </a:ext>
            </a:extLst>
          </p:cNvPr>
          <p:cNvSpPr>
            <a:spLocks noGrp="1"/>
          </p:cNvSpPr>
          <p:nvPr>
            <p:ph type="dt" sz="half" idx="10"/>
          </p:nvPr>
        </p:nvSpPr>
        <p:spPr/>
        <p:txBody>
          <a:bodyPr/>
          <a:lstStyle/>
          <a:p>
            <a:fld id="{5053CD48-E190-AD4E-803D-690E50556FAF}" type="datetimeFigureOut">
              <a:rPr lang="es-CR" smtClean="0"/>
              <a:t>11/6/2025</a:t>
            </a:fld>
            <a:endParaRPr lang="es-CR"/>
          </a:p>
        </p:txBody>
      </p:sp>
      <p:sp>
        <p:nvSpPr>
          <p:cNvPr id="5" name="Marcador de pie de página 4">
            <a:extLst>
              <a:ext uri="{FF2B5EF4-FFF2-40B4-BE49-F238E27FC236}">
                <a16:creationId xmlns:a16="http://schemas.microsoft.com/office/drawing/2014/main" id="{B889B6BE-571F-907E-7CB7-B5C38F2710C6}"/>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15C91F44-7B1E-4744-00F5-D1109E1236E8}"/>
              </a:ext>
            </a:extLst>
          </p:cNvPr>
          <p:cNvSpPr>
            <a:spLocks noGrp="1"/>
          </p:cNvSpPr>
          <p:nvPr>
            <p:ph type="sldNum" sz="quarter" idx="12"/>
          </p:nvPr>
        </p:nvSpPr>
        <p:spPr/>
        <p:txBody>
          <a:bodyPr/>
          <a:lstStyle/>
          <a:p>
            <a:fld id="{12C19D99-7A67-5B4C-BDEC-78C9161D2AE2}" type="slidenum">
              <a:rPr lang="es-CR" smtClean="0"/>
              <a:t>‹Nº›</a:t>
            </a:fld>
            <a:endParaRPr lang="es-CR"/>
          </a:p>
        </p:txBody>
      </p:sp>
    </p:spTree>
    <p:extLst>
      <p:ext uri="{BB962C8B-B14F-4D97-AF65-F5344CB8AC3E}">
        <p14:creationId xmlns:p14="http://schemas.microsoft.com/office/powerpoint/2010/main" val="1764964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A6DA26-DE1D-CBF7-C918-F5A7FDF043B1}"/>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2EA0D9D6-AA43-2EE0-7BE3-58174D117E6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F2081043-4086-C3CB-FE17-77A4401CA1CF}"/>
              </a:ext>
            </a:extLst>
          </p:cNvPr>
          <p:cNvSpPr>
            <a:spLocks noGrp="1"/>
          </p:cNvSpPr>
          <p:nvPr>
            <p:ph type="dt" sz="half" idx="10"/>
          </p:nvPr>
        </p:nvSpPr>
        <p:spPr/>
        <p:txBody>
          <a:bodyPr/>
          <a:lstStyle/>
          <a:p>
            <a:fld id="{5053CD48-E190-AD4E-803D-690E50556FAF}" type="datetimeFigureOut">
              <a:rPr lang="es-CR" smtClean="0"/>
              <a:t>11/6/2025</a:t>
            </a:fld>
            <a:endParaRPr lang="es-CR"/>
          </a:p>
        </p:txBody>
      </p:sp>
      <p:sp>
        <p:nvSpPr>
          <p:cNvPr id="5" name="Marcador de pie de página 4">
            <a:extLst>
              <a:ext uri="{FF2B5EF4-FFF2-40B4-BE49-F238E27FC236}">
                <a16:creationId xmlns:a16="http://schemas.microsoft.com/office/drawing/2014/main" id="{C584CD81-4DEC-1C50-DAE0-9F8DC98E7F26}"/>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D559AA0E-5371-9B57-AD99-C3EFF9D32D58}"/>
              </a:ext>
            </a:extLst>
          </p:cNvPr>
          <p:cNvSpPr>
            <a:spLocks noGrp="1"/>
          </p:cNvSpPr>
          <p:nvPr>
            <p:ph type="sldNum" sz="quarter" idx="12"/>
          </p:nvPr>
        </p:nvSpPr>
        <p:spPr/>
        <p:txBody>
          <a:bodyPr/>
          <a:lstStyle/>
          <a:p>
            <a:fld id="{12C19D99-7A67-5B4C-BDEC-78C9161D2AE2}" type="slidenum">
              <a:rPr lang="es-CR" smtClean="0"/>
              <a:t>‹Nº›</a:t>
            </a:fld>
            <a:endParaRPr lang="es-CR"/>
          </a:p>
        </p:txBody>
      </p:sp>
    </p:spTree>
    <p:extLst>
      <p:ext uri="{BB962C8B-B14F-4D97-AF65-F5344CB8AC3E}">
        <p14:creationId xmlns:p14="http://schemas.microsoft.com/office/powerpoint/2010/main" val="3103887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99E8D45-B474-E6C4-1129-C7AAC44515A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28C57777-CDE4-9A5D-FB5E-8A022EF10AA7}"/>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7D81BCAE-9186-C4F5-E751-83BE001341E9}"/>
              </a:ext>
            </a:extLst>
          </p:cNvPr>
          <p:cNvSpPr>
            <a:spLocks noGrp="1"/>
          </p:cNvSpPr>
          <p:nvPr>
            <p:ph type="dt" sz="half" idx="10"/>
          </p:nvPr>
        </p:nvSpPr>
        <p:spPr/>
        <p:txBody>
          <a:bodyPr/>
          <a:lstStyle/>
          <a:p>
            <a:fld id="{5053CD48-E190-AD4E-803D-690E50556FAF}" type="datetimeFigureOut">
              <a:rPr lang="es-CR" smtClean="0"/>
              <a:t>11/6/2025</a:t>
            </a:fld>
            <a:endParaRPr lang="es-CR"/>
          </a:p>
        </p:txBody>
      </p:sp>
      <p:sp>
        <p:nvSpPr>
          <p:cNvPr id="5" name="Marcador de pie de página 4">
            <a:extLst>
              <a:ext uri="{FF2B5EF4-FFF2-40B4-BE49-F238E27FC236}">
                <a16:creationId xmlns:a16="http://schemas.microsoft.com/office/drawing/2014/main" id="{0625CD57-D026-27D6-07AE-8641C10A0593}"/>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3720EE41-2431-B949-0B80-1F46995CBECC}"/>
              </a:ext>
            </a:extLst>
          </p:cNvPr>
          <p:cNvSpPr>
            <a:spLocks noGrp="1"/>
          </p:cNvSpPr>
          <p:nvPr>
            <p:ph type="sldNum" sz="quarter" idx="12"/>
          </p:nvPr>
        </p:nvSpPr>
        <p:spPr/>
        <p:txBody>
          <a:bodyPr/>
          <a:lstStyle/>
          <a:p>
            <a:fld id="{12C19D99-7A67-5B4C-BDEC-78C9161D2AE2}" type="slidenum">
              <a:rPr lang="es-CR" smtClean="0"/>
              <a:t>‹Nº›</a:t>
            </a:fld>
            <a:endParaRPr lang="es-CR"/>
          </a:p>
        </p:txBody>
      </p:sp>
    </p:spTree>
    <p:extLst>
      <p:ext uri="{BB962C8B-B14F-4D97-AF65-F5344CB8AC3E}">
        <p14:creationId xmlns:p14="http://schemas.microsoft.com/office/powerpoint/2010/main" val="4153677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E71AC8-E22B-5621-1C6E-A6ABE056BEA4}"/>
              </a:ext>
            </a:extLst>
          </p:cNvPr>
          <p:cNvSpPr>
            <a:spLocks noGrp="1"/>
          </p:cNvSpPr>
          <p:nvPr>
            <p:ph type="ctrTitle"/>
          </p:nvPr>
        </p:nvSpPr>
        <p:spPr>
          <a:xfrm>
            <a:off x="992660" y="1925552"/>
            <a:ext cx="6767384" cy="2387600"/>
          </a:xfrm>
        </p:spPr>
        <p:txBody>
          <a:bodyPr anchor="t">
            <a:normAutofit/>
          </a:bodyPr>
          <a:lstStyle>
            <a:lvl1pPr algn="l">
              <a:defRPr sz="4800"/>
            </a:lvl1pPr>
          </a:lstStyle>
          <a:p>
            <a:r>
              <a:rPr lang="es-MX"/>
              <a:t>Haz clic para modificar el estilo de título del patrón</a:t>
            </a:r>
            <a:endParaRPr lang="es-CR"/>
          </a:p>
        </p:txBody>
      </p:sp>
      <p:sp>
        <p:nvSpPr>
          <p:cNvPr id="3" name="Subtítulo 2">
            <a:extLst>
              <a:ext uri="{FF2B5EF4-FFF2-40B4-BE49-F238E27FC236}">
                <a16:creationId xmlns:a16="http://schemas.microsoft.com/office/drawing/2014/main" id="{5B063E7F-5AAA-189D-7441-498DB5DD0472}"/>
              </a:ext>
            </a:extLst>
          </p:cNvPr>
          <p:cNvSpPr>
            <a:spLocks noGrp="1"/>
          </p:cNvSpPr>
          <p:nvPr>
            <p:ph type="subTitle" idx="1"/>
          </p:nvPr>
        </p:nvSpPr>
        <p:spPr>
          <a:xfrm>
            <a:off x="992660" y="4405227"/>
            <a:ext cx="6767384" cy="1655762"/>
          </a:xfrm>
        </p:spPr>
        <p:txBody>
          <a:bodyPr anchor="t">
            <a:normAutofit/>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CR"/>
          </a:p>
        </p:txBody>
      </p:sp>
      <p:sp>
        <p:nvSpPr>
          <p:cNvPr id="8" name="Marcador de posición de imagen 7">
            <a:extLst>
              <a:ext uri="{FF2B5EF4-FFF2-40B4-BE49-F238E27FC236}">
                <a16:creationId xmlns:a16="http://schemas.microsoft.com/office/drawing/2014/main" id="{AA104700-DE8A-E499-51C0-A39BF71014AE}"/>
              </a:ext>
            </a:extLst>
          </p:cNvPr>
          <p:cNvSpPr>
            <a:spLocks noGrp="1"/>
          </p:cNvSpPr>
          <p:nvPr>
            <p:ph type="pic" sz="quarter" idx="10" hasCustomPrompt="1"/>
          </p:nvPr>
        </p:nvSpPr>
        <p:spPr>
          <a:xfrm>
            <a:off x="3620529" y="383234"/>
            <a:ext cx="2335427" cy="1099666"/>
          </a:xfrm>
        </p:spPr>
        <p:txBody>
          <a:bodyPr anchor="ctr">
            <a:normAutofit/>
          </a:bodyPr>
          <a:lstStyle>
            <a:lvl1pPr marL="0" indent="0" algn="ctr">
              <a:buNone/>
              <a:defRPr sz="1000"/>
            </a:lvl1pPr>
          </a:lstStyle>
          <a:p>
            <a:r>
              <a:rPr lang="es-CR" dirty="0"/>
              <a:t>Espacio para colocar el logotipo de la declaratoria del año acordado en CONARE</a:t>
            </a:r>
          </a:p>
        </p:txBody>
      </p:sp>
      <p:sp>
        <p:nvSpPr>
          <p:cNvPr id="9" name="Marcador de posición de imagen 7">
            <a:extLst>
              <a:ext uri="{FF2B5EF4-FFF2-40B4-BE49-F238E27FC236}">
                <a16:creationId xmlns:a16="http://schemas.microsoft.com/office/drawing/2014/main" id="{8CE9904F-E53D-173A-5A18-2B391C6EAD18}"/>
              </a:ext>
            </a:extLst>
          </p:cNvPr>
          <p:cNvSpPr>
            <a:spLocks noGrp="1"/>
          </p:cNvSpPr>
          <p:nvPr>
            <p:ph type="pic" sz="quarter" idx="11" hasCustomPrompt="1"/>
          </p:nvPr>
        </p:nvSpPr>
        <p:spPr>
          <a:xfrm>
            <a:off x="992660" y="370790"/>
            <a:ext cx="2335427" cy="1099666"/>
          </a:xfrm>
        </p:spPr>
        <p:txBody>
          <a:bodyPr anchor="ctr">
            <a:normAutofit/>
          </a:bodyPr>
          <a:lstStyle>
            <a:lvl1pPr marL="0" indent="0" algn="ctr">
              <a:buNone/>
              <a:defRPr sz="1000"/>
            </a:lvl1pPr>
          </a:lstStyle>
          <a:p>
            <a:r>
              <a:rPr lang="es-CR" dirty="0"/>
              <a:t>Espacio para colocar el logotipo de la declaratoria del año instancia </a:t>
            </a:r>
            <a:r>
              <a:rPr lang="es-CR" dirty="0" err="1"/>
              <a:t>uniersitaria</a:t>
            </a:r>
            <a:endParaRPr lang="es-CR" dirty="0"/>
          </a:p>
        </p:txBody>
      </p:sp>
    </p:spTree>
    <p:extLst>
      <p:ext uri="{BB962C8B-B14F-4D97-AF65-F5344CB8AC3E}">
        <p14:creationId xmlns:p14="http://schemas.microsoft.com/office/powerpoint/2010/main" val="4092801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1DA296-970E-935C-15C2-928E67735FDA}"/>
              </a:ext>
            </a:extLst>
          </p:cNvPr>
          <p:cNvSpPr>
            <a:spLocks noGrp="1"/>
          </p:cNvSpPr>
          <p:nvPr>
            <p:ph type="title" hasCustomPrompt="1"/>
          </p:nvPr>
        </p:nvSpPr>
        <p:spPr>
          <a:xfrm>
            <a:off x="5752306" y="2708838"/>
            <a:ext cx="5752306" cy="1600200"/>
          </a:xfrm>
        </p:spPr>
        <p:txBody>
          <a:bodyPr anchor="t">
            <a:normAutofit/>
          </a:bodyPr>
          <a:lstStyle>
            <a:lvl1pPr>
              <a:defRPr sz="8800" b="1"/>
            </a:lvl1pPr>
          </a:lstStyle>
          <a:p>
            <a:r>
              <a:rPr lang="es-MX" dirty="0"/>
              <a:t>Capítulo 1</a:t>
            </a:r>
            <a:endParaRPr lang="es-CR" dirty="0"/>
          </a:p>
        </p:txBody>
      </p:sp>
      <p:sp>
        <p:nvSpPr>
          <p:cNvPr id="5" name="Marcador de fecha 4">
            <a:extLst>
              <a:ext uri="{FF2B5EF4-FFF2-40B4-BE49-F238E27FC236}">
                <a16:creationId xmlns:a16="http://schemas.microsoft.com/office/drawing/2014/main" id="{432B57E2-3FC3-5A76-429E-AF45F593CC06}"/>
              </a:ext>
            </a:extLst>
          </p:cNvPr>
          <p:cNvSpPr>
            <a:spLocks noGrp="1"/>
          </p:cNvSpPr>
          <p:nvPr>
            <p:ph type="dt" sz="half" idx="10"/>
          </p:nvPr>
        </p:nvSpPr>
        <p:spPr/>
        <p:txBody>
          <a:bodyPr/>
          <a:lstStyle/>
          <a:p>
            <a:fld id="{5053CD48-E190-AD4E-803D-690E50556FAF}" type="datetimeFigureOut">
              <a:rPr lang="es-CR" smtClean="0"/>
              <a:t>11/6/2025</a:t>
            </a:fld>
            <a:endParaRPr lang="es-CR"/>
          </a:p>
        </p:txBody>
      </p:sp>
      <p:pic>
        <p:nvPicPr>
          <p:cNvPr id="8" name="Imagen 7">
            <a:extLst>
              <a:ext uri="{FF2B5EF4-FFF2-40B4-BE49-F238E27FC236}">
                <a16:creationId xmlns:a16="http://schemas.microsoft.com/office/drawing/2014/main" id="{3B6F928A-433B-CCF4-B947-2103A3A3F5D4}"/>
              </a:ext>
            </a:extLst>
          </p:cNvPr>
          <p:cNvPicPr>
            <a:picLocks noChangeAspect="1"/>
          </p:cNvPicPr>
          <p:nvPr userDrawn="1"/>
        </p:nvPicPr>
        <p:blipFill rotWithShape="1">
          <a:blip r:embed="rId2"/>
          <a:srcRect r="28108"/>
          <a:stretch/>
        </p:blipFill>
        <p:spPr>
          <a:xfrm>
            <a:off x="0" y="0"/>
            <a:ext cx="4905632" cy="6920750"/>
          </a:xfrm>
          <a:prstGeom prst="parallelogram">
            <a:avLst/>
          </a:prstGeom>
        </p:spPr>
      </p:pic>
      <p:pic>
        <p:nvPicPr>
          <p:cNvPr id="11" name="Imagen 10">
            <a:extLst>
              <a:ext uri="{FF2B5EF4-FFF2-40B4-BE49-F238E27FC236}">
                <a16:creationId xmlns:a16="http://schemas.microsoft.com/office/drawing/2014/main" id="{C9D67E12-BFB2-00FA-3EEA-35688F1BA8B4}"/>
              </a:ext>
            </a:extLst>
          </p:cNvPr>
          <p:cNvPicPr>
            <a:picLocks noChangeAspect="1"/>
          </p:cNvPicPr>
          <p:nvPr userDrawn="1"/>
        </p:nvPicPr>
        <p:blipFill rotWithShape="1">
          <a:blip r:embed="rId2">
            <a:alphaModFix amt="35000"/>
          </a:blip>
          <a:srcRect r="28108"/>
          <a:stretch/>
        </p:blipFill>
        <p:spPr>
          <a:xfrm>
            <a:off x="846674" y="0"/>
            <a:ext cx="4905632" cy="6920750"/>
          </a:xfrm>
          <a:prstGeom prst="parallelogram">
            <a:avLst/>
          </a:prstGeom>
        </p:spPr>
      </p:pic>
      <p:pic>
        <p:nvPicPr>
          <p:cNvPr id="13" name="Imagen 12">
            <a:extLst>
              <a:ext uri="{FF2B5EF4-FFF2-40B4-BE49-F238E27FC236}">
                <a16:creationId xmlns:a16="http://schemas.microsoft.com/office/drawing/2014/main" id="{7B27B07E-3BB4-CD69-0721-8830C38ED856}"/>
              </a:ext>
            </a:extLst>
          </p:cNvPr>
          <p:cNvPicPr>
            <a:picLocks noChangeAspect="1"/>
          </p:cNvPicPr>
          <p:nvPr userDrawn="1"/>
        </p:nvPicPr>
        <p:blipFill>
          <a:blip r:embed="rId3"/>
          <a:stretch>
            <a:fillRect/>
          </a:stretch>
        </p:blipFill>
        <p:spPr>
          <a:xfrm>
            <a:off x="2362200" y="929666"/>
            <a:ext cx="1305697" cy="1062174"/>
          </a:xfrm>
          <a:prstGeom prst="rect">
            <a:avLst/>
          </a:prstGeom>
        </p:spPr>
      </p:pic>
    </p:spTree>
    <p:extLst>
      <p:ext uri="{BB962C8B-B14F-4D97-AF65-F5344CB8AC3E}">
        <p14:creationId xmlns:p14="http://schemas.microsoft.com/office/powerpoint/2010/main" val="7748743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6F86ADAF-B346-F061-42E4-A58D30BBC8FE}"/>
              </a:ext>
            </a:extLst>
          </p:cNvPr>
          <p:cNvPicPr>
            <a:picLocks noChangeAspect="1"/>
          </p:cNvPicPr>
          <p:nvPr userDrawn="1"/>
        </p:nvPicPr>
        <p:blipFill rotWithShape="1">
          <a:blip r:embed="rId2"/>
          <a:srcRect t="93270"/>
          <a:stretch/>
        </p:blipFill>
        <p:spPr>
          <a:xfrm flipV="1">
            <a:off x="3805881" y="6540053"/>
            <a:ext cx="8398476" cy="317947"/>
          </a:xfrm>
          <a:prstGeom prst="rect">
            <a:avLst/>
          </a:prstGeom>
        </p:spPr>
      </p:pic>
      <p:pic>
        <p:nvPicPr>
          <p:cNvPr id="10" name="Imagen 9">
            <a:extLst>
              <a:ext uri="{FF2B5EF4-FFF2-40B4-BE49-F238E27FC236}">
                <a16:creationId xmlns:a16="http://schemas.microsoft.com/office/drawing/2014/main" id="{D93BDA35-4AAB-9935-979F-939169BB1E8C}"/>
              </a:ext>
            </a:extLst>
          </p:cNvPr>
          <p:cNvPicPr>
            <a:picLocks noChangeAspect="1"/>
          </p:cNvPicPr>
          <p:nvPr userDrawn="1"/>
        </p:nvPicPr>
        <p:blipFill>
          <a:blip r:embed="rId3"/>
          <a:stretch>
            <a:fillRect/>
          </a:stretch>
        </p:blipFill>
        <p:spPr>
          <a:xfrm>
            <a:off x="11366634" y="6540053"/>
            <a:ext cx="635894" cy="317947"/>
          </a:xfrm>
          <a:prstGeom prst="rect">
            <a:avLst/>
          </a:prstGeom>
        </p:spPr>
      </p:pic>
      <p:sp>
        <p:nvSpPr>
          <p:cNvPr id="11" name="Título 1">
            <a:extLst>
              <a:ext uri="{FF2B5EF4-FFF2-40B4-BE49-F238E27FC236}">
                <a16:creationId xmlns:a16="http://schemas.microsoft.com/office/drawing/2014/main" id="{BE94EFE1-D73C-FC8C-CCB5-35DC89603B61}"/>
              </a:ext>
            </a:extLst>
          </p:cNvPr>
          <p:cNvSpPr>
            <a:spLocks noGrp="1"/>
          </p:cNvSpPr>
          <p:nvPr>
            <p:ph type="title"/>
          </p:nvPr>
        </p:nvSpPr>
        <p:spPr>
          <a:xfrm>
            <a:off x="726989" y="758268"/>
            <a:ext cx="10515600" cy="1500188"/>
          </a:xfrm>
        </p:spPr>
        <p:txBody>
          <a:bodyPr anchor="t">
            <a:normAutofit/>
          </a:bodyPr>
          <a:lstStyle>
            <a:lvl1pPr>
              <a:defRPr sz="4800"/>
            </a:lvl1pPr>
          </a:lstStyle>
          <a:p>
            <a:r>
              <a:rPr lang="es-MX"/>
              <a:t>Haz clic para modificar el estilo de título del patrón</a:t>
            </a:r>
            <a:endParaRPr lang="es-CR"/>
          </a:p>
        </p:txBody>
      </p:sp>
      <p:sp>
        <p:nvSpPr>
          <p:cNvPr id="12" name="Marcador de texto 2">
            <a:extLst>
              <a:ext uri="{FF2B5EF4-FFF2-40B4-BE49-F238E27FC236}">
                <a16:creationId xmlns:a16="http://schemas.microsoft.com/office/drawing/2014/main" id="{F14CDA3C-C71D-4E4C-79DF-C61B70375483}"/>
              </a:ext>
            </a:extLst>
          </p:cNvPr>
          <p:cNvSpPr>
            <a:spLocks noGrp="1"/>
          </p:cNvSpPr>
          <p:nvPr>
            <p:ph type="body" idx="1"/>
          </p:nvPr>
        </p:nvSpPr>
        <p:spPr>
          <a:xfrm>
            <a:off x="726989" y="2312989"/>
            <a:ext cx="10515600" cy="3786743"/>
          </a:xfrm>
        </p:spPr>
        <p:txBody>
          <a:bodyPr anchor="t"/>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Tree>
    <p:extLst>
      <p:ext uri="{BB962C8B-B14F-4D97-AF65-F5344CB8AC3E}">
        <p14:creationId xmlns:p14="http://schemas.microsoft.com/office/powerpoint/2010/main" val="927591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ontenido con título">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94734077-806E-2ED6-2F1C-7801E432C0B9}"/>
              </a:ext>
            </a:extLst>
          </p:cNvPr>
          <p:cNvPicPr>
            <a:picLocks noChangeAspect="1"/>
          </p:cNvPicPr>
          <p:nvPr userDrawn="1"/>
        </p:nvPicPr>
        <p:blipFill rotWithShape="1">
          <a:blip r:embed="rId2"/>
          <a:srcRect r="28108"/>
          <a:stretch/>
        </p:blipFill>
        <p:spPr>
          <a:xfrm>
            <a:off x="0" y="-4763"/>
            <a:ext cx="4930346" cy="6858000"/>
          </a:xfrm>
          <a:prstGeom prst="rect">
            <a:avLst/>
          </a:prstGeom>
        </p:spPr>
      </p:pic>
      <p:sp>
        <p:nvSpPr>
          <p:cNvPr id="2" name="Título 1">
            <a:extLst>
              <a:ext uri="{FF2B5EF4-FFF2-40B4-BE49-F238E27FC236}">
                <a16:creationId xmlns:a16="http://schemas.microsoft.com/office/drawing/2014/main" id="{1C57FCB4-1EE9-39D5-70CF-838863D4B00D}"/>
              </a:ext>
            </a:extLst>
          </p:cNvPr>
          <p:cNvSpPr>
            <a:spLocks noGrp="1"/>
          </p:cNvSpPr>
          <p:nvPr>
            <p:ph type="title"/>
          </p:nvPr>
        </p:nvSpPr>
        <p:spPr>
          <a:xfrm>
            <a:off x="839788" y="457200"/>
            <a:ext cx="3932237" cy="1600200"/>
          </a:xfrm>
        </p:spPr>
        <p:txBody>
          <a:bodyPr anchor="b"/>
          <a:lstStyle>
            <a:lvl1pPr>
              <a:defRPr sz="3200" b="1"/>
            </a:lvl1pPr>
          </a:lstStyle>
          <a:p>
            <a:r>
              <a:rPr lang="es-MX" dirty="0"/>
              <a:t>Haz clic para modificar el estilo de título del patrón</a:t>
            </a:r>
            <a:endParaRPr lang="es-CR" dirty="0"/>
          </a:p>
        </p:txBody>
      </p:sp>
      <p:sp>
        <p:nvSpPr>
          <p:cNvPr id="3" name="Marcador de contenido 2">
            <a:extLst>
              <a:ext uri="{FF2B5EF4-FFF2-40B4-BE49-F238E27FC236}">
                <a16:creationId xmlns:a16="http://schemas.microsoft.com/office/drawing/2014/main" id="{E9BC94B5-05F3-8B8D-2345-D3DA74775F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670679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736CCB-1416-3FE6-5AE4-0E7FD895C3CF}"/>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9F2F5B94-2C43-4132-0C97-FAAF8A496FE6}"/>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E50A7E6-5159-F910-4B37-08E59896EEAE}"/>
              </a:ext>
            </a:extLst>
          </p:cNvPr>
          <p:cNvSpPr>
            <a:spLocks noGrp="1"/>
          </p:cNvSpPr>
          <p:nvPr>
            <p:ph type="dt" sz="half" idx="10"/>
          </p:nvPr>
        </p:nvSpPr>
        <p:spPr/>
        <p:txBody>
          <a:bodyPr/>
          <a:lstStyle/>
          <a:p>
            <a:fld id="{B61BEF0D-F0BB-DE4B-95CE-6DB70DBA9567}" type="datetimeFigureOut">
              <a:rPr lang="en-US" smtClean="0"/>
              <a:pPr/>
              <a:t>6/11/2025</a:t>
            </a:fld>
            <a:endParaRPr lang="en-US" dirty="0"/>
          </a:p>
        </p:txBody>
      </p:sp>
      <p:sp>
        <p:nvSpPr>
          <p:cNvPr id="5" name="Marcador de pie de página 4">
            <a:extLst>
              <a:ext uri="{FF2B5EF4-FFF2-40B4-BE49-F238E27FC236}">
                <a16:creationId xmlns:a16="http://schemas.microsoft.com/office/drawing/2014/main" id="{8A724341-D605-2EBE-1923-D126ED91B0D4}"/>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A8EC5957-ECFB-AB05-7F97-E8B96EFAAD05}"/>
              </a:ext>
            </a:extLst>
          </p:cNvPr>
          <p:cNvSpPr>
            <a:spLocks noGrp="1"/>
          </p:cNvSpPr>
          <p:nvPr>
            <p:ph type="sldNum" sz="quarter" idx="12"/>
          </p:nvPr>
        </p:nvSpPr>
        <p:spPr/>
        <p:txBody>
          <a:bodyPr/>
          <a:lstStyle/>
          <a:p>
            <a:fld id="{D57F1E4F-1CFF-5643-939E-217C01CDF565}" type="slidenum">
              <a:rPr lang="en-US" smtClean="0"/>
              <a:pPr/>
              <a:t>‹Nº›</a:t>
            </a:fld>
            <a:endParaRPr lang="en-US" dirty="0"/>
          </a:p>
        </p:txBody>
      </p:sp>
      <p:pic>
        <p:nvPicPr>
          <p:cNvPr id="7" name="Imagen 6">
            <a:extLst>
              <a:ext uri="{FF2B5EF4-FFF2-40B4-BE49-F238E27FC236}">
                <a16:creationId xmlns:a16="http://schemas.microsoft.com/office/drawing/2014/main" id="{379B69E1-5CFF-1984-6B42-4A33302221AF}"/>
              </a:ext>
            </a:extLst>
          </p:cNvPr>
          <p:cNvPicPr>
            <a:picLocks noChangeAspect="1"/>
          </p:cNvPicPr>
          <p:nvPr userDrawn="1"/>
        </p:nvPicPr>
        <p:blipFill rotWithShape="1">
          <a:blip r:embed="rId2"/>
          <a:srcRect t="93270"/>
          <a:stretch/>
        </p:blipFill>
        <p:spPr>
          <a:xfrm flipV="1">
            <a:off x="3805881" y="6540053"/>
            <a:ext cx="8398476" cy="317947"/>
          </a:xfrm>
          <a:prstGeom prst="rect">
            <a:avLst/>
          </a:prstGeom>
        </p:spPr>
      </p:pic>
      <p:pic>
        <p:nvPicPr>
          <p:cNvPr id="8" name="Imagen 7">
            <a:extLst>
              <a:ext uri="{FF2B5EF4-FFF2-40B4-BE49-F238E27FC236}">
                <a16:creationId xmlns:a16="http://schemas.microsoft.com/office/drawing/2014/main" id="{3867EF0C-BD68-FD1A-1108-274B2AF78E6C}"/>
              </a:ext>
            </a:extLst>
          </p:cNvPr>
          <p:cNvPicPr>
            <a:picLocks noChangeAspect="1"/>
          </p:cNvPicPr>
          <p:nvPr userDrawn="1"/>
        </p:nvPicPr>
        <p:blipFill>
          <a:blip r:embed="rId3"/>
          <a:stretch>
            <a:fillRect/>
          </a:stretch>
        </p:blipFill>
        <p:spPr>
          <a:xfrm>
            <a:off x="11366634" y="6540053"/>
            <a:ext cx="635894" cy="317947"/>
          </a:xfrm>
          <a:prstGeom prst="rect">
            <a:avLst/>
          </a:prstGeom>
        </p:spPr>
      </p:pic>
    </p:spTree>
    <p:extLst>
      <p:ext uri="{BB962C8B-B14F-4D97-AF65-F5344CB8AC3E}">
        <p14:creationId xmlns:p14="http://schemas.microsoft.com/office/powerpoint/2010/main" val="3174617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3C2696-9B55-F552-DE66-4D3BF28DC8B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C4E18FC6-507C-6D27-C112-C3A7A1BBB50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CA3676D8-258C-18D3-CBC2-09C5EF40552F}"/>
              </a:ext>
            </a:extLst>
          </p:cNvPr>
          <p:cNvSpPr>
            <a:spLocks noGrp="1"/>
          </p:cNvSpPr>
          <p:nvPr>
            <p:ph type="dt" sz="half" idx="10"/>
          </p:nvPr>
        </p:nvSpPr>
        <p:spPr/>
        <p:txBody>
          <a:bodyPr/>
          <a:lstStyle/>
          <a:p>
            <a:fld id="{5053CD48-E190-AD4E-803D-690E50556FAF}" type="datetimeFigureOut">
              <a:rPr lang="es-CR" smtClean="0"/>
              <a:t>11/6/2025</a:t>
            </a:fld>
            <a:endParaRPr lang="es-CR"/>
          </a:p>
        </p:txBody>
      </p:sp>
      <p:sp>
        <p:nvSpPr>
          <p:cNvPr id="5" name="Marcador de pie de página 4">
            <a:extLst>
              <a:ext uri="{FF2B5EF4-FFF2-40B4-BE49-F238E27FC236}">
                <a16:creationId xmlns:a16="http://schemas.microsoft.com/office/drawing/2014/main" id="{283CE008-3DCC-41BC-CA40-1018017274C4}"/>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A3D28744-D934-79F5-55D9-07E37F9BB543}"/>
              </a:ext>
            </a:extLst>
          </p:cNvPr>
          <p:cNvSpPr>
            <a:spLocks noGrp="1"/>
          </p:cNvSpPr>
          <p:nvPr>
            <p:ph type="sldNum" sz="quarter" idx="12"/>
          </p:nvPr>
        </p:nvSpPr>
        <p:spPr/>
        <p:txBody>
          <a:bodyPr/>
          <a:lstStyle/>
          <a:p>
            <a:fld id="{12C19D99-7A67-5B4C-BDEC-78C9161D2AE2}" type="slidenum">
              <a:rPr lang="es-CR" smtClean="0"/>
              <a:t>‹Nº›</a:t>
            </a:fld>
            <a:endParaRPr lang="es-CR"/>
          </a:p>
        </p:txBody>
      </p:sp>
    </p:spTree>
    <p:extLst>
      <p:ext uri="{BB962C8B-B14F-4D97-AF65-F5344CB8AC3E}">
        <p14:creationId xmlns:p14="http://schemas.microsoft.com/office/powerpoint/2010/main" val="1093462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C77735-965F-2535-D787-641867022B3A}"/>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333175CC-8B42-0C8C-C796-0EFD2D05014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813F0B7E-4C3E-0E8B-8737-111F1DDB5D4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8A26000C-312A-6DBC-4DBE-E0E47CE344F9}"/>
              </a:ext>
            </a:extLst>
          </p:cNvPr>
          <p:cNvSpPr>
            <a:spLocks noGrp="1"/>
          </p:cNvSpPr>
          <p:nvPr>
            <p:ph type="dt" sz="half" idx="10"/>
          </p:nvPr>
        </p:nvSpPr>
        <p:spPr/>
        <p:txBody>
          <a:bodyPr/>
          <a:lstStyle/>
          <a:p>
            <a:fld id="{EB712588-04B1-427B-82EE-E8DB90309F08}" type="datetimeFigureOut">
              <a:rPr lang="en-US" smtClean="0"/>
              <a:t>6/11/2025</a:t>
            </a:fld>
            <a:endParaRPr lang="en-US" dirty="0"/>
          </a:p>
        </p:txBody>
      </p:sp>
      <p:sp>
        <p:nvSpPr>
          <p:cNvPr id="6" name="Marcador de pie de página 5">
            <a:extLst>
              <a:ext uri="{FF2B5EF4-FFF2-40B4-BE49-F238E27FC236}">
                <a16:creationId xmlns:a16="http://schemas.microsoft.com/office/drawing/2014/main" id="{93F7EEB7-2BED-73D0-68E9-15D07AE16A03}"/>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a16="http://schemas.microsoft.com/office/drawing/2014/main" id="{3CAB689C-670E-5F0C-8976-A3ACAE0CEA73}"/>
              </a:ext>
            </a:extLst>
          </p:cNvPr>
          <p:cNvSpPr>
            <a:spLocks noGrp="1"/>
          </p:cNvSpPr>
          <p:nvPr>
            <p:ph type="sldNum" sz="quarter" idx="12"/>
          </p:nvPr>
        </p:nvSpPr>
        <p:spPr/>
        <p:txBody>
          <a:bodyPr/>
          <a:lstStyle/>
          <a:p>
            <a:fld id="{6FF9F0C5-380F-41C2-899A-BAC0F0927E16}" type="slidenum">
              <a:rPr lang="en-US" smtClean="0"/>
              <a:t>‹Nº›</a:t>
            </a:fld>
            <a:endParaRPr lang="en-US" dirty="0"/>
          </a:p>
        </p:txBody>
      </p:sp>
      <p:pic>
        <p:nvPicPr>
          <p:cNvPr id="8" name="Imagen 7">
            <a:extLst>
              <a:ext uri="{FF2B5EF4-FFF2-40B4-BE49-F238E27FC236}">
                <a16:creationId xmlns:a16="http://schemas.microsoft.com/office/drawing/2014/main" id="{156C3754-B6B9-55B1-E33F-A1A070F156AB}"/>
              </a:ext>
            </a:extLst>
          </p:cNvPr>
          <p:cNvPicPr>
            <a:picLocks noChangeAspect="1"/>
          </p:cNvPicPr>
          <p:nvPr userDrawn="1"/>
        </p:nvPicPr>
        <p:blipFill rotWithShape="1">
          <a:blip r:embed="rId2"/>
          <a:srcRect t="38671" b="52800"/>
          <a:stretch/>
        </p:blipFill>
        <p:spPr>
          <a:xfrm rot="10800000">
            <a:off x="0" y="6594134"/>
            <a:ext cx="7772400" cy="263865"/>
          </a:xfrm>
          <a:prstGeom prst="rect">
            <a:avLst/>
          </a:prstGeom>
        </p:spPr>
      </p:pic>
      <p:pic>
        <p:nvPicPr>
          <p:cNvPr id="9" name="Imagen 8">
            <a:extLst>
              <a:ext uri="{FF2B5EF4-FFF2-40B4-BE49-F238E27FC236}">
                <a16:creationId xmlns:a16="http://schemas.microsoft.com/office/drawing/2014/main" id="{4009FE86-F31B-2157-D2DC-861E54EB369E}"/>
              </a:ext>
            </a:extLst>
          </p:cNvPr>
          <p:cNvPicPr>
            <a:picLocks noChangeAspect="1"/>
          </p:cNvPicPr>
          <p:nvPr userDrawn="1"/>
        </p:nvPicPr>
        <p:blipFill>
          <a:blip r:embed="rId3"/>
          <a:stretch>
            <a:fillRect/>
          </a:stretch>
        </p:blipFill>
        <p:spPr>
          <a:xfrm>
            <a:off x="11471190" y="6522182"/>
            <a:ext cx="494270" cy="247135"/>
          </a:xfrm>
          <a:prstGeom prst="rect">
            <a:avLst/>
          </a:prstGeom>
        </p:spPr>
      </p:pic>
    </p:spTree>
    <p:extLst>
      <p:ext uri="{BB962C8B-B14F-4D97-AF65-F5344CB8AC3E}">
        <p14:creationId xmlns:p14="http://schemas.microsoft.com/office/powerpoint/2010/main" val="3956848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A92B17-B2ED-1358-3342-4CDE01F482D8}"/>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C1CF2166-2FC4-4EEF-50ED-86D5BC2C52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F423A875-DDAF-B004-8EA8-C66E90717267}"/>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B058DDC9-27A2-4E81-0942-F0225AD470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C14FA29-3AFD-805A-F5E5-4FD13D12F647}"/>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77ECAEBF-076D-D9DD-2598-BEE67880093F}"/>
              </a:ext>
            </a:extLst>
          </p:cNvPr>
          <p:cNvSpPr>
            <a:spLocks noGrp="1"/>
          </p:cNvSpPr>
          <p:nvPr>
            <p:ph type="dt" sz="half" idx="10"/>
          </p:nvPr>
        </p:nvSpPr>
        <p:spPr/>
        <p:txBody>
          <a:bodyPr/>
          <a:lstStyle/>
          <a:p>
            <a:fld id="{5053CD48-E190-AD4E-803D-690E50556FAF}" type="datetimeFigureOut">
              <a:rPr lang="es-CR" smtClean="0"/>
              <a:t>11/6/2025</a:t>
            </a:fld>
            <a:endParaRPr lang="es-CR"/>
          </a:p>
        </p:txBody>
      </p:sp>
      <p:sp>
        <p:nvSpPr>
          <p:cNvPr id="8" name="Marcador de pie de página 7">
            <a:extLst>
              <a:ext uri="{FF2B5EF4-FFF2-40B4-BE49-F238E27FC236}">
                <a16:creationId xmlns:a16="http://schemas.microsoft.com/office/drawing/2014/main" id="{79C67107-10F9-3018-0C24-51E4FA5FB982}"/>
              </a:ext>
            </a:extLst>
          </p:cNvPr>
          <p:cNvSpPr>
            <a:spLocks noGrp="1"/>
          </p:cNvSpPr>
          <p:nvPr>
            <p:ph type="ftr" sz="quarter" idx="11"/>
          </p:nvPr>
        </p:nvSpPr>
        <p:spPr/>
        <p:txBody>
          <a:bodyPr/>
          <a:lstStyle/>
          <a:p>
            <a:endParaRPr lang="es-CR"/>
          </a:p>
        </p:txBody>
      </p:sp>
      <p:sp>
        <p:nvSpPr>
          <p:cNvPr id="9" name="Marcador de número de diapositiva 8">
            <a:extLst>
              <a:ext uri="{FF2B5EF4-FFF2-40B4-BE49-F238E27FC236}">
                <a16:creationId xmlns:a16="http://schemas.microsoft.com/office/drawing/2014/main" id="{B6FAE365-F73A-9D05-44DB-9BF23134137F}"/>
              </a:ext>
            </a:extLst>
          </p:cNvPr>
          <p:cNvSpPr>
            <a:spLocks noGrp="1"/>
          </p:cNvSpPr>
          <p:nvPr>
            <p:ph type="sldNum" sz="quarter" idx="12"/>
          </p:nvPr>
        </p:nvSpPr>
        <p:spPr/>
        <p:txBody>
          <a:bodyPr/>
          <a:lstStyle/>
          <a:p>
            <a:fld id="{12C19D99-7A67-5B4C-BDEC-78C9161D2AE2}" type="slidenum">
              <a:rPr lang="es-CR" smtClean="0"/>
              <a:t>‹Nº›</a:t>
            </a:fld>
            <a:endParaRPr lang="es-CR"/>
          </a:p>
        </p:txBody>
      </p:sp>
    </p:spTree>
    <p:extLst>
      <p:ext uri="{BB962C8B-B14F-4D97-AF65-F5344CB8AC3E}">
        <p14:creationId xmlns:p14="http://schemas.microsoft.com/office/powerpoint/2010/main" val="4238155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EED232-F8F3-C119-B649-BF4B08085744}"/>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36A38779-E996-63B7-2227-A5D94AA5FDC6}"/>
              </a:ext>
            </a:extLst>
          </p:cNvPr>
          <p:cNvSpPr>
            <a:spLocks noGrp="1"/>
          </p:cNvSpPr>
          <p:nvPr>
            <p:ph type="dt" sz="half" idx="10"/>
          </p:nvPr>
        </p:nvSpPr>
        <p:spPr/>
        <p:txBody>
          <a:bodyPr/>
          <a:lstStyle/>
          <a:p>
            <a:fld id="{5053CD48-E190-AD4E-803D-690E50556FAF}" type="datetimeFigureOut">
              <a:rPr lang="es-CR" smtClean="0"/>
              <a:t>11/6/2025</a:t>
            </a:fld>
            <a:endParaRPr lang="es-CR"/>
          </a:p>
        </p:txBody>
      </p:sp>
      <p:sp>
        <p:nvSpPr>
          <p:cNvPr id="4" name="Marcador de pie de página 3">
            <a:extLst>
              <a:ext uri="{FF2B5EF4-FFF2-40B4-BE49-F238E27FC236}">
                <a16:creationId xmlns:a16="http://schemas.microsoft.com/office/drawing/2014/main" id="{5FEAFCC0-0691-4987-A2AB-1D9A0392D023}"/>
              </a:ext>
            </a:extLst>
          </p:cNvPr>
          <p:cNvSpPr>
            <a:spLocks noGrp="1"/>
          </p:cNvSpPr>
          <p:nvPr>
            <p:ph type="ftr" sz="quarter" idx="11"/>
          </p:nvPr>
        </p:nvSpPr>
        <p:spPr/>
        <p:txBody>
          <a:bodyPr/>
          <a:lstStyle/>
          <a:p>
            <a:endParaRPr lang="es-CR"/>
          </a:p>
        </p:txBody>
      </p:sp>
      <p:sp>
        <p:nvSpPr>
          <p:cNvPr id="5" name="Marcador de número de diapositiva 4">
            <a:extLst>
              <a:ext uri="{FF2B5EF4-FFF2-40B4-BE49-F238E27FC236}">
                <a16:creationId xmlns:a16="http://schemas.microsoft.com/office/drawing/2014/main" id="{2CCC9C5F-B170-3F95-0537-2AED5D797CA6}"/>
              </a:ext>
            </a:extLst>
          </p:cNvPr>
          <p:cNvSpPr>
            <a:spLocks noGrp="1"/>
          </p:cNvSpPr>
          <p:nvPr>
            <p:ph type="sldNum" sz="quarter" idx="12"/>
          </p:nvPr>
        </p:nvSpPr>
        <p:spPr/>
        <p:txBody>
          <a:bodyPr/>
          <a:lstStyle/>
          <a:p>
            <a:fld id="{12C19D99-7A67-5B4C-BDEC-78C9161D2AE2}" type="slidenum">
              <a:rPr lang="es-CR" smtClean="0"/>
              <a:t>‹Nº›</a:t>
            </a:fld>
            <a:endParaRPr lang="es-CR"/>
          </a:p>
        </p:txBody>
      </p:sp>
    </p:spTree>
    <p:extLst>
      <p:ext uri="{BB962C8B-B14F-4D97-AF65-F5344CB8AC3E}">
        <p14:creationId xmlns:p14="http://schemas.microsoft.com/office/powerpoint/2010/main" val="2901162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10938F0-F772-02C1-9D1A-66F4A5AB5E5F}"/>
              </a:ext>
            </a:extLst>
          </p:cNvPr>
          <p:cNvSpPr>
            <a:spLocks noGrp="1"/>
          </p:cNvSpPr>
          <p:nvPr>
            <p:ph type="dt" sz="half" idx="10"/>
          </p:nvPr>
        </p:nvSpPr>
        <p:spPr/>
        <p:txBody>
          <a:bodyPr/>
          <a:lstStyle/>
          <a:p>
            <a:fld id="{5053CD48-E190-AD4E-803D-690E50556FAF}" type="datetimeFigureOut">
              <a:rPr lang="es-CR" smtClean="0"/>
              <a:t>11/6/2025</a:t>
            </a:fld>
            <a:endParaRPr lang="es-CR"/>
          </a:p>
        </p:txBody>
      </p:sp>
      <p:sp>
        <p:nvSpPr>
          <p:cNvPr id="3" name="Marcador de pie de página 2">
            <a:extLst>
              <a:ext uri="{FF2B5EF4-FFF2-40B4-BE49-F238E27FC236}">
                <a16:creationId xmlns:a16="http://schemas.microsoft.com/office/drawing/2014/main" id="{C1BB74A1-D2BF-27AB-C822-C2F32E187089}"/>
              </a:ext>
            </a:extLst>
          </p:cNvPr>
          <p:cNvSpPr>
            <a:spLocks noGrp="1"/>
          </p:cNvSpPr>
          <p:nvPr>
            <p:ph type="ftr" sz="quarter" idx="11"/>
          </p:nvPr>
        </p:nvSpPr>
        <p:spPr/>
        <p:txBody>
          <a:bodyPr/>
          <a:lstStyle/>
          <a:p>
            <a:endParaRPr lang="es-CR"/>
          </a:p>
        </p:txBody>
      </p:sp>
      <p:sp>
        <p:nvSpPr>
          <p:cNvPr id="4" name="Marcador de número de diapositiva 3">
            <a:extLst>
              <a:ext uri="{FF2B5EF4-FFF2-40B4-BE49-F238E27FC236}">
                <a16:creationId xmlns:a16="http://schemas.microsoft.com/office/drawing/2014/main" id="{C092C9E0-5ACA-DBA3-63C7-65151C3D89A0}"/>
              </a:ext>
            </a:extLst>
          </p:cNvPr>
          <p:cNvSpPr>
            <a:spLocks noGrp="1"/>
          </p:cNvSpPr>
          <p:nvPr>
            <p:ph type="sldNum" sz="quarter" idx="12"/>
          </p:nvPr>
        </p:nvSpPr>
        <p:spPr/>
        <p:txBody>
          <a:bodyPr/>
          <a:lstStyle/>
          <a:p>
            <a:fld id="{12C19D99-7A67-5B4C-BDEC-78C9161D2AE2}" type="slidenum">
              <a:rPr lang="es-CR" smtClean="0"/>
              <a:t>‹Nº›</a:t>
            </a:fld>
            <a:endParaRPr lang="es-CR"/>
          </a:p>
        </p:txBody>
      </p:sp>
    </p:spTree>
    <p:extLst>
      <p:ext uri="{BB962C8B-B14F-4D97-AF65-F5344CB8AC3E}">
        <p14:creationId xmlns:p14="http://schemas.microsoft.com/office/powerpoint/2010/main" val="164723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569FE4-57C2-E45F-134E-F21B844836A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7B696A7C-0913-5526-A0D4-515AF83AE7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0F8E85F4-4A07-0B12-EED0-CF20A4A315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7BC206C-1B71-ECF1-1F4E-466620AEDD3C}"/>
              </a:ext>
            </a:extLst>
          </p:cNvPr>
          <p:cNvSpPr>
            <a:spLocks noGrp="1"/>
          </p:cNvSpPr>
          <p:nvPr>
            <p:ph type="dt" sz="half" idx="10"/>
          </p:nvPr>
        </p:nvSpPr>
        <p:spPr/>
        <p:txBody>
          <a:bodyPr/>
          <a:lstStyle/>
          <a:p>
            <a:fld id="{5053CD48-E190-AD4E-803D-690E50556FAF}" type="datetimeFigureOut">
              <a:rPr lang="es-CR" smtClean="0"/>
              <a:t>11/6/2025</a:t>
            </a:fld>
            <a:endParaRPr lang="es-CR"/>
          </a:p>
        </p:txBody>
      </p:sp>
      <p:sp>
        <p:nvSpPr>
          <p:cNvPr id="6" name="Marcador de pie de página 5">
            <a:extLst>
              <a:ext uri="{FF2B5EF4-FFF2-40B4-BE49-F238E27FC236}">
                <a16:creationId xmlns:a16="http://schemas.microsoft.com/office/drawing/2014/main" id="{09C73F8D-15AC-2EEB-A5B1-C301AF04F666}"/>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73011ABC-180F-9D5A-675C-11859F6F828B}"/>
              </a:ext>
            </a:extLst>
          </p:cNvPr>
          <p:cNvSpPr>
            <a:spLocks noGrp="1"/>
          </p:cNvSpPr>
          <p:nvPr>
            <p:ph type="sldNum" sz="quarter" idx="12"/>
          </p:nvPr>
        </p:nvSpPr>
        <p:spPr/>
        <p:txBody>
          <a:bodyPr/>
          <a:lstStyle/>
          <a:p>
            <a:fld id="{12C19D99-7A67-5B4C-BDEC-78C9161D2AE2}" type="slidenum">
              <a:rPr lang="es-CR" smtClean="0"/>
              <a:t>‹Nº›</a:t>
            </a:fld>
            <a:endParaRPr lang="es-CR"/>
          </a:p>
        </p:txBody>
      </p:sp>
    </p:spTree>
    <p:extLst>
      <p:ext uri="{BB962C8B-B14F-4D97-AF65-F5344CB8AC3E}">
        <p14:creationId xmlns:p14="http://schemas.microsoft.com/office/powerpoint/2010/main" val="4081918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61D93-A88B-12FE-77C9-82E3D67CE0F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4C45F070-51A8-C2CA-D062-66376110A9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Marcador de texto 3">
            <a:extLst>
              <a:ext uri="{FF2B5EF4-FFF2-40B4-BE49-F238E27FC236}">
                <a16:creationId xmlns:a16="http://schemas.microsoft.com/office/drawing/2014/main" id="{442B8299-438C-6A23-9927-0363876E8C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487B850-48B7-FC30-F455-BAA8EE2088E3}"/>
              </a:ext>
            </a:extLst>
          </p:cNvPr>
          <p:cNvSpPr>
            <a:spLocks noGrp="1"/>
          </p:cNvSpPr>
          <p:nvPr>
            <p:ph type="dt" sz="half" idx="10"/>
          </p:nvPr>
        </p:nvSpPr>
        <p:spPr/>
        <p:txBody>
          <a:bodyPr/>
          <a:lstStyle/>
          <a:p>
            <a:fld id="{5053CD48-E190-AD4E-803D-690E50556FAF}" type="datetimeFigureOut">
              <a:rPr lang="es-CR" smtClean="0"/>
              <a:t>11/6/2025</a:t>
            </a:fld>
            <a:endParaRPr lang="es-CR"/>
          </a:p>
        </p:txBody>
      </p:sp>
      <p:sp>
        <p:nvSpPr>
          <p:cNvPr id="6" name="Marcador de pie de página 5">
            <a:extLst>
              <a:ext uri="{FF2B5EF4-FFF2-40B4-BE49-F238E27FC236}">
                <a16:creationId xmlns:a16="http://schemas.microsoft.com/office/drawing/2014/main" id="{7A130DF4-D4C0-246B-F10D-001EE2D00906}"/>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E851C9DE-964E-5E3A-AA9A-13F4E166900A}"/>
              </a:ext>
            </a:extLst>
          </p:cNvPr>
          <p:cNvSpPr>
            <a:spLocks noGrp="1"/>
          </p:cNvSpPr>
          <p:nvPr>
            <p:ph type="sldNum" sz="quarter" idx="12"/>
          </p:nvPr>
        </p:nvSpPr>
        <p:spPr/>
        <p:txBody>
          <a:bodyPr/>
          <a:lstStyle/>
          <a:p>
            <a:fld id="{12C19D99-7A67-5B4C-BDEC-78C9161D2AE2}" type="slidenum">
              <a:rPr lang="es-CR" smtClean="0"/>
              <a:t>‹Nº›</a:t>
            </a:fld>
            <a:endParaRPr lang="es-CR"/>
          </a:p>
        </p:txBody>
      </p:sp>
    </p:spTree>
    <p:extLst>
      <p:ext uri="{BB962C8B-B14F-4D97-AF65-F5344CB8AC3E}">
        <p14:creationId xmlns:p14="http://schemas.microsoft.com/office/powerpoint/2010/main" val="1425261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8FB0D9D-91FC-BF01-550F-D6EADA57FC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68C1BA5C-F330-60CC-1FBA-2E1F85F4E4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F8E51017-AB2F-ED9C-3E47-6D19A35062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053CD48-E190-AD4E-803D-690E50556FAF}" type="datetimeFigureOut">
              <a:rPr lang="es-CR" smtClean="0"/>
              <a:t>11/6/2025</a:t>
            </a:fld>
            <a:endParaRPr lang="es-CR"/>
          </a:p>
        </p:txBody>
      </p:sp>
      <p:sp>
        <p:nvSpPr>
          <p:cNvPr id="5" name="Marcador de pie de página 4">
            <a:extLst>
              <a:ext uri="{FF2B5EF4-FFF2-40B4-BE49-F238E27FC236}">
                <a16:creationId xmlns:a16="http://schemas.microsoft.com/office/drawing/2014/main" id="{AF1BDB98-DB6A-824D-71F8-5BA646BBCE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R"/>
          </a:p>
        </p:txBody>
      </p:sp>
      <p:sp>
        <p:nvSpPr>
          <p:cNvPr id="6" name="Marcador de número de diapositiva 5">
            <a:extLst>
              <a:ext uri="{FF2B5EF4-FFF2-40B4-BE49-F238E27FC236}">
                <a16:creationId xmlns:a16="http://schemas.microsoft.com/office/drawing/2014/main" id="{E16BBC82-0B2B-16C8-B4EB-FBE2C00B37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2C19D99-7A67-5B4C-BDEC-78C9161D2AE2}" type="slidenum">
              <a:rPr lang="es-CR" smtClean="0"/>
              <a:t>‹Nº›</a:t>
            </a:fld>
            <a:endParaRPr lang="es-CR"/>
          </a:p>
        </p:txBody>
      </p:sp>
    </p:spTree>
    <p:extLst>
      <p:ext uri="{BB962C8B-B14F-4D97-AF65-F5344CB8AC3E}">
        <p14:creationId xmlns:p14="http://schemas.microsoft.com/office/powerpoint/2010/main" val="372051918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650" r:id="rId14"/>
    <p:sldLayoutId id="2147483656"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12.xml"/><Relationship Id="rId13" Type="http://schemas.openxmlformats.org/officeDocument/2006/relationships/diagramData" Target="../diagrams/data13.xml"/><Relationship Id="rId3" Type="http://schemas.openxmlformats.org/officeDocument/2006/relationships/diagramData" Target="../diagrams/data11.xml"/><Relationship Id="rId7" Type="http://schemas.microsoft.com/office/2007/relationships/diagramDrawing" Target="../diagrams/drawing11.xml"/><Relationship Id="rId12" Type="http://schemas.microsoft.com/office/2007/relationships/diagramDrawing" Target="../diagrams/drawing12.xml"/><Relationship Id="rId17" Type="http://schemas.microsoft.com/office/2007/relationships/diagramDrawing" Target="../diagrams/drawing13.xml"/><Relationship Id="rId2" Type="http://schemas.openxmlformats.org/officeDocument/2006/relationships/image" Target="../media/image7.png"/><Relationship Id="rId16" Type="http://schemas.openxmlformats.org/officeDocument/2006/relationships/diagramColors" Target="../diagrams/colors13.xml"/><Relationship Id="rId1" Type="http://schemas.openxmlformats.org/officeDocument/2006/relationships/slideLayout" Target="../slideLayouts/slideLayout13.xml"/><Relationship Id="rId6" Type="http://schemas.openxmlformats.org/officeDocument/2006/relationships/diagramColors" Target="../diagrams/colors11.xml"/><Relationship Id="rId11" Type="http://schemas.openxmlformats.org/officeDocument/2006/relationships/diagramColors" Target="../diagrams/colors12.xml"/><Relationship Id="rId5" Type="http://schemas.openxmlformats.org/officeDocument/2006/relationships/diagramQuickStyle" Target="../diagrams/quickStyle11.xml"/><Relationship Id="rId15" Type="http://schemas.openxmlformats.org/officeDocument/2006/relationships/diagramQuickStyle" Target="../diagrams/quickStyle13.xml"/><Relationship Id="rId10" Type="http://schemas.openxmlformats.org/officeDocument/2006/relationships/diagramQuickStyle" Target="../diagrams/quickStyle12.xml"/><Relationship Id="rId4" Type="http://schemas.openxmlformats.org/officeDocument/2006/relationships/diagramLayout" Target="../diagrams/layout11.xml"/><Relationship Id="rId9" Type="http://schemas.openxmlformats.org/officeDocument/2006/relationships/diagramLayout" Target="../diagrams/layout12.xml"/><Relationship Id="rId14" Type="http://schemas.openxmlformats.org/officeDocument/2006/relationships/diagramLayout" Target="../diagrams/layout13.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15.xml"/><Relationship Id="rId3" Type="http://schemas.openxmlformats.org/officeDocument/2006/relationships/diagramData" Target="../diagrams/data14.xml"/><Relationship Id="rId7" Type="http://schemas.microsoft.com/office/2007/relationships/diagramDrawing" Target="../diagrams/drawing14.xml"/><Relationship Id="rId12" Type="http://schemas.microsoft.com/office/2007/relationships/diagramDrawing" Target="../diagrams/drawing15.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14.xml"/><Relationship Id="rId11" Type="http://schemas.openxmlformats.org/officeDocument/2006/relationships/diagramColors" Target="../diagrams/colors15.xml"/><Relationship Id="rId5" Type="http://schemas.openxmlformats.org/officeDocument/2006/relationships/diagramQuickStyle" Target="../diagrams/quickStyle14.xml"/><Relationship Id="rId10" Type="http://schemas.openxmlformats.org/officeDocument/2006/relationships/diagramQuickStyle" Target="../diagrams/quickStyle15.xml"/><Relationship Id="rId4" Type="http://schemas.openxmlformats.org/officeDocument/2006/relationships/diagramLayout" Target="../diagrams/layout14.xml"/><Relationship Id="rId9" Type="http://schemas.openxmlformats.org/officeDocument/2006/relationships/diagramLayout" Target="../diagrams/layout1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16.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 Id="rId9" Type="http://schemas.openxmlformats.org/officeDocument/2006/relationships/chart" Target="../charts/char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19.xml.rels><?xml version="1.0" encoding="UTF-8" standalone="yes"?>
<Relationships xmlns="http://schemas.openxmlformats.org/package/2006/relationships"><Relationship Id="rId8" Type="http://schemas.openxmlformats.org/officeDocument/2006/relationships/hyperlink" Target="https://agd.una.ac.cr/share/s/osqqArfFQtaJl0PxJSeg1g" TargetMode="External"/><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image" Target="../media/image9.png"/><Relationship Id="rId18" Type="http://schemas.microsoft.com/office/2007/relationships/diagramDrawing" Target="../diagrams/drawing4.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17" Type="http://schemas.openxmlformats.org/officeDocument/2006/relationships/diagramColors" Target="../diagrams/colors4.xml"/><Relationship Id="rId2" Type="http://schemas.openxmlformats.org/officeDocument/2006/relationships/image" Target="../media/image7.png"/><Relationship Id="rId16" Type="http://schemas.openxmlformats.org/officeDocument/2006/relationships/diagramQuickStyle" Target="../diagrams/quickStyle4.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5" Type="http://schemas.openxmlformats.org/officeDocument/2006/relationships/diagramLayout" Target="../diagrams/layout4.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diagramData" Target="../diagrams/data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diagramData" Target="../diagrams/data8.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17" Type="http://schemas.microsoft.com/office/2007/relationships/diagramDrawing" Target="../diagrams/drawing8.xml"/><Relationship Id="rId2" Type="http://schemas.openxmlformats.org/officeDocument/2006/relationships/image" Target="../media/image7.png"/><Relationship Id="rId16" Type="http://schemas.openxmlformats.org/officeDocument/2006/relationships/diagramColors" Target="../diagrams/colors8.xml"/><Relationship Id="rId1" Type="http://schemas.openxmlformats.org/officeDocument/2006/relationships/slideLayout" Target="../slideLayouts/slideLayout13.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5" Type="http://schemas.openxmlformats.org/officeDocument/2006/relationships/diagramQuickStyle" Target="../diagrams/quickStyle8.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 Id="rId14" Type="http://schemas.openxmlformats.org/officeDocument/2006/relationships/diagramLayout" Target="../diagrams/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2F5047-5A0A-7D5F-DA18-C5AA1A062AE6}"/>
              </a:ext>
            </a:extLst>
          </p:cNvPr>
          <p:cNvSpPr>
            <a:spLocks noGrp="1"/>
          </p:cNvSpPr>
          <p:nvPr>
            <p:ph type="ctrTitle"/>
          </p:nvPr>
        </p:nvSpPr>
        <p:spPr>
          <a:xfrm>
            <a:off x="992660" y="1925551"/>
            <a:ext cx="10056340" cy="4050705"/>
          </a:xfrm>
        </p:spPr>
        <p:txBody>
          <a:bodyPr>
            <a:normAutofit/>
          </a:bodyPr>
          <a:lstStyle/>
          <a:p>
            <a:pPr algn="ctr"/>
            <a:r>
              <a:rPr lang="es-MX" dirty="0"/>
              <a:t>Recursos en Procesos de Contratación Pública Claves </a:t>
            </a:r>
            <a:r>
              <a:rPr lang="es-MX"/>
              <a:t>para Prevenir Impugnaciones </a:t>
            </a:r>
            <a:r>
              <a:rPr lang="es-MX" dirty="0"/>
              <a:t>y Fortalecer la Gestión Administrativa.</a:t>
            </a:r>
            <a:endParaRPr lang="es-CR" dirty="0"/>
          </a:p>
        </p:txBody>
      </p:sp>
      <p:pic>
        <p:nvPicPr>
          <p:cNvPr id="8" name="Imagen 7" descr="C:\Users\UNA\AppData\Local\Microsoft\Windows\INetCache\Content.MSO\BAF1494F.tmp">
            <a:extLst>
              <a:ext uri="{FF2B5EF4-FFF2-40B4-BE49-F238E27FC236}">
                <a16:creationId xmlns:a16="http://schemas.microsoft.com/office/drawing/2014/main" id="{5AEAEE14-28F9-6887-E876-7FFB58C267C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65109" y="304569"/>
            <a:ext cx="962660" cy="984884"/>
          </a:xfrm>
          <a:prstGeom prst="rect">
            <a:avLst/>
          </a:prstGeom>
          <a:noFill/>
          <a:ln>
            <a:noFill/>
          </a:ln>
        </p:spPr>
      </p:pic>
    </p:spTree>
    <p:extLst>
      <p:ext uri="{BB962C8B-B14F-4D97-AF65-F5344CB8AC3E}">
        <p14:creationId xmlns:p14="http://schemas.microsoft.com/office/powerpoint/2010/main" val="14948523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D56B6-25B9-56A9-B256-540771721A30}"/>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FD782AC9-24DD-32FF-D83B-FD3B03F13AF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pSp>
        <p:nvGrpSpPr>
          <p:cNvPr id="5" name="Grupo 4">
            <a:extLst>
              <a:ext uri="{FF2B5EF4-FFF2-40B4-BE49-F238E27FC236}">
                <a16:creationId xmlns:a16="http://schemas.microsoft.com/office/drawing/2014/main" id="{AA4DEFCA-B30B-1AE3-53C1-818BB15A0FB2}"/>
              </a:ext>
            </a:extLst>
          </p:cNvPr>
          <p:cNvGrpSpPr/>
          <p:nvPr/>
        </p:nvGrpSpPr>
        <p:grpSpPr>
          <a:xfrm>
            <a:off x="4752857" y="1259294"/>
            <a:ext cx="6881655" cy="4339412"/>
            <a:chOff x="4752857" y="1259294"/>
            <a:chExt cx="6881655" cy="4339412"/>
          </a:xfrm>
        </p:grpSpPr>
        <p:sp>
          <p:nvSpPr>
            <p:cNvPr id="6" name="Forma libre: forma 5">
              <a:extLst>
                <a:ext uri="{FF2B5EF4-FFF2-40B4-BE49-F238E27FC236}">
                  <a16:creationId xmlns:a16="http://schemas.microsoft.com/office/drawing/2014/main" id="{E052365B-C1E9-88E2-47E9-B7BD0C8DABC1}"/>
                </a:ext>
              </a:extLst>
            </p:cNvPr>
            <p:cNvSpPr/>
            <p:nvPr/>
          </p:nvSpPr>
          <p:spPr>
            <a:xfrm>
              <a:off x="4752857" y="1259294"/>
              <a:ext cx="6868617" cy="1583774"/>
            </a:xfrm>
            <a:custGeom>
              <a:avLst/>
              <a:gdLst>
                <a:gd name="connsiteX0" fmla="*/ 0 w 6868617"/>
                <a:gd name="connsiteY0" fmla="*/ 0 h 1254474"/>
                <a:gd name="connsiteX1" fmla="*/ 6868617 w 6868617"/>
                <a:gd name="connsiteY1" fmla="*/ 0 h 1254474"/>
                <a:gd name="connsiteX2" fmla="*/ 6868617 w 6868617"/>
                <a:gd name="connsiteY2" fmla="*/ 1254474 h 1254474"/>
                <a:gd name="connsiteX3" fmla="*/ 0 w 6868617"/>
                <a:gd name="connsiteY3" fmla="*/ 1254474 h 1254474"/>
                <a:gd name="connsiteX4" fmla="*/ 0 w 6868617"/>
                <a:gd name="connsiteY4" fmla="*/ 0 h 1254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68617" h="1254474">
                  <a:moveTo>
                    <a:pt x="0" y="0"/>
                  </a:moveTo>
                  <a:lnTo>
                    <a:pt x="6868617" y="0"/>
                  </a:lnTo>
                  <a:lnTo>
                    <a:pt x="6868617" y="1254474"/>
                  </a:lnTo>
                  <a:lnTo>
                    <a:pt x="0" y="125447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ts val="0"/>
                </a:spcAft>
                <a:buNone/>
              </a:pPr>
              <a:endParaRPr lang="es-CR" sz="2400" kern="1200" dirty="0"/>
            </a:p>
            <a:p>
              <a:pPr marL="0" lvl="0" indent="0" algn="ctr" defTabSz="1778000">
                <a:lnSpc>
                  <a:spcPct val="90000"/>
                </a:lnSpc>
                <a:spcBef>
                  <a:spcPct val="0"/>
                </a:spcBef>
                <a:spcAft>
                  <a:spcPts val="0"/>
                </a:spcAft>
                <a:buNone/>
              </a:pPr>
              <a:r>
                <a:rPr lang="es-CR" sz="2400" kern="1200" dirty="0"/>
                <a:t>FUNDAMENTACION </a:t>
              </a:r>
              <a:r>
                <a:rPr lang="es-CR" sz="2400" dirty="0"/>
                <a:t>RECURSOS DE APELACION Y REVOCATORIA </a:t>
              </a:r>
              <a:endParaRPr lang="es-CR" sz="2400" kern="1200" dirty="0"/>
            </a:p>
            <a:p>
              <a:pPr marL="0" lvl="0" indent="0" algn="ctr" defTabSz="1778000">
                <a:lnSpc>
                  <a:spcPct val="90000"/>
                </a:lnSpc>
                <a:spcBef>
                  <a:spcPct val="0"/>
                </a:spcBef>
                <a:spcAft>
                  <a:spcPts val="0"/>
                </a:spcAft>
                <a:buNone/>
              </a:pPr>
              <a:r>
                <a:rPr lang="es-CR" sz="2400" kern="1200" dirty="0"/>
                <a:t>Carga de la prueba (artículo 262 RLGCP) </a:t>
              </a:r>
              <a:r>
                <a:rPr lang="es-CR" sz="5000" kern="1200" dirty="0"/>
                <a:t> </a:t>
              </a:r>
            </a:p>
          </p:txBody>
        </p:sp>
        <p:sp>
          <p:nvSpPr>
            <p:cNvPr id="7" name="Forma libre: forma 6">
              <a:extLst>
                <a:ext uri="{FF2B5EF4-FFF2-40B4-BE49-F238E27FC236}">
                  <a16:creationId xmlns:a16="http://schemas.microsoft.com/office/drawing/2014/main" id="{98AC36CD-6834-0BCE-E397-3B18F8314033}"/>
                </a:ext>
              </a:extLst>
            </p:cNvPr>
            <p:cNvSpPr/>
            <p:nvPr/>
          </p:nvSpPr>
          <p:spPr>
            <a:xfrm>
              <a:off x="4771992" y="2873845"/>
              <a:ext cx="6862520" cy="2724861"/>
            </a:xfrm>
            <a:custGeom>
              <a:avLst/>
              <a:gdLst>
                <a:gd name="connsiteX0" fmla="*/ 0 w 6862520"/>
                <a:gd name="connsiteY0" fmla="*/ 0 h 2724861"/>
                <a:gd name="connsiteX1" fmla="*/ 6862520 w 6862520"/>
                <a:gd name="connsiteY1" fmla="*/ 0 h 2724861"/>
                <a:gd name="connsiteX2" fmla="*/ 6862520 w 6862520"/>
                <a:gd name="connsiteY2" fmla="*/ 2724861 h 2724861"/>
                <a:gd name="connsiteX3" fmla="*/ 0 w 6862520"/>
                <a:gd name="connsiteY3" fmla="*/ 2724861 h 2724861"/>
                <a:gd name="connsiteX4" fmla="*/ 0 w 6862520"/>
                <a:gd name="connsiteY4" fmla="*/ 0 h 2724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62520" h="2724861">
                  <a:moveTo>
                    <a:pt x="0" y="0"/>
                  </a:moveTo>
                  <a:lnTo>
                    <a:pt x="6862520" y="0"/>
                  </a:lnTo>
                  <a:lnTo>
                    <a:pt x="6862520" y="2724861"/>
                  </a:lnTo>
                  <a:lnTo>
                    <a:pt x="0" y="272486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R" sz="2000" dirty="0"/>
                <a:t>Se debe de presentar al menos: </a:t>
              </a:r>
            </a:p>
            <a:p>
              <a:pPr marL="342900" lvl="0" indent="-342900" algn="ctr" defTabSz="889000">
                <a:lnSpc>
                  <a:spcPct val="90000"/>
                </a:lnSpc>
                <a:spcBef>
                  <a:spcPct val="0"/>
                </a:spcBef>
                <a:spcAft>
                  <a:spcPct val="35000"/>
                </a:spcAft>
                <a:buFont typeface="Wingdings" panose="05000000000000000000" pitchFamily="2" charset="2"/>
                <a:buChar char="ü"/>
              </a:pPr>
              <a:r>
                <a:rPr lang="es-CR" sz="2000" dirty="0"/>
                <a:t>La infracción sustancial del ordenamiento jurídico.</a:t>
              </a:r>
            </a:p>
            <a:p>
              <a:pPr marL="342900" lvl="0" indent="-342900" algn="ctr" defTabSz="889000">
                <a:lnSpc>
                  <a:spcPct val="90000"/>
                </a:lnSpc>
                <a:spcBef>
                  <a:spcPct val="0"/>
                </a:spcBef>
                <a:spcAft>
                  <a:spcPct val="35000"/>
                </a:spcAft>
                <a:buFont typeface="Wingdings" panose="05000000000000000000" pitchFamily="2" charset="2"/>
                <a:buChar char="ü"/>
              </a:pPr>
              <a:r>
                <a:rPr lang="es-CR" sz="2000" dirty="0"/>
                <a:t>Las pruebas que apoyen sus argumentos,</a:t>
              </a:r>
            </a:p>
            <a:p>
              <a:pPr marL="342900" lvl="0" indent="-342900" algn="ctr" defTabSz="889000">
                <a:lnSpc>
                  <a:spcPct val="90000"/>
                </a:lnSpc>
                <a:spcBef>
                  <a:spcPct val="0"/>
                </a:spcBef>
                <a:spcAft>
                  <a:spcPct val="35000"/>
                </a:spcAft>
                <a:buFont typeface="Wingdings" panose="05000000000000000000" pitchFamily="2" charset="2"/>
                <a:buChar char="ü"/>
              </a:pPr>
              <a:r>
                <a:rPr lang="es-CR" sz="2000" dirty="0"/>
                <a:t>Demostrar su mejor derecho a ser adjudicado.  </a:t>
              </a:r>
            </a:p>
            <a:p>
              <a:pPr marL="342900" lvl="0" indent="-342900" algn="ctr" defTabSz="889000">
                <a:lnSpc>
                  <a:spcPct val="90000"/>
                </a:lnSpc>
                <a:spcBef>
                  <a:spcPct val="0"/>
                </a:spcBef>
                <a:spcAft>
                  <a:spcPct val="35000"/>
                </a:spcAft>
                <a:buFont typeface="Wingdings" panose="05000000000000000000" pitchFamily="2" charset="2"/>
                <a:buChar char="ü"/>
              </a:pPr>
              <a:endParaRPr lang="es-CR" sz="2000" kern="1200" dirty="0"/>
            </a:p>
          </p:txBody>
        </p:sp>
      </p:grpSp>
      <p:sp>
        <p:nvSpPr>
          <p:cNvPr id="2" name="CuadroTexto 1">
            <a:extLst>
              <a:ext uri="{FF2B5EF4-FFF2-40B4-BE49-F238E27FC236}">
                <a16:creationId xmlns:a16="http://schemas.microsoft.com/office/drawing/2014/main" id="{68BADB24-B4EF-28A9-A147-73E7954CE8B3}"/>
              </a:ext>
            </a:extLst>
          </p:cNvPr>
          <p:cNvSpPr txBox="1"/>
          <p:nvPr/>
        </p:nvSpPr>
        <p:spPr>
          <a:xfrm>
            <a:off x="3792660" y="639992"/>
            <a:ext cx="3681457" cy="461665"/>
          </a:xfrm>
          <a:prstGeom prst="rect">
            <a:avLst/>
          </a:prstGeom>
          <a:noFill/>
        </p:spPr>
        <p:txBody>
          <a:bodyPr wrap="none" rtlCol="0">
            <a:spAutoFit/>
          </a:bodyPr>
          <a:lstStyle/>
          <a:p>
            <a:r>
              <a:rPr lang="es-CR" sz="2400" b="1" dirty="0"/>
              <a:t>Recursos Generalidades </a:t>
            </a:r>
            <a:endParaRPr lang="es-CR" sz="1400" b="1" dirty="0"/>
          </a:p>
        </p:txBody>
      </p:sp>
    </p:spTree>
    <p:extLst>
      <p:ext uri="{BB962C8B-B14F-4D97-AF65-F5344CB8AC3E}">
        <p14:creationId xmlns:p14="http://schemas.microsoft.com/office/powerpoint/2010/main" val="1601323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4AE77B-5A5B-4212-AD51-4C0963308059}"/>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C0866D1B-F1BF-86B1-0E16-A255F06D294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pSp>
        <p:nvGrpSpPr>
          <p:cNvPr id="5" name="Grupo 4">
            <a:extLst>
              <a:ext uri="{FF2B5EF4-FFF2-40B4-BE49-F238E27FC236}">
                <a16:creationId xmlns:a16="http://schemas.microsoft.com/office/drawing/2014/main" id="{BBDE95CF-7FFA-9002-5377-03D34D913B0B}"/>
              </a:ext>
            </a:extLst>
          </p:cNvPr>
          <p:cNvGrpSpPr/>
          <p:nvPr/>
        </p:nvGrpSpPr>
        <p:grpSpPr>
          <a:xfrm>
            <a:off x="4758954" y="1237523"/>
            <a:ext cx="6875557" cy="4464455"/>
            <a:chOff x="4758954" y="1237523"/>
            <a:chExt cx="6875557" cy="4464455"/>
          </a:xfrm>
        </p:grpSpPr>
        <p:sp>
          <p:nvSpPr>
            <p:cNvPr id="6" name="Forma libre: forma 5">
              <a:extLst>
                <a:ext uri="{FF2B5EF4-FFF2-40B4-BE49-F238E27FC236}">
                  <a16:creationId xmlns:a16="http://schemas.microsoft.com/office/drawing/2014/main" id="{95137357-A39D-62EB-8D77-1600A528297A}"/>
                </a:ext>
              </a:extLst>
            </p:cNvPr>
            <p:cNvSpPr/>
            <p:nvPr/>
          </p:nvSpPr>
          <p:spPr>
            <a:xfrm>
              <a:off x="4765894" y="1237523"/>
              <a:ext cx="6868617" cy="1254474"/>
            </a:xfrm>
            <a:custGeom>
              <a:avLst/>
              <a:gdLst>
                <a:gd name="connsiteX0" fmla="*/ 0 w 6868617"/>
                <a:gd name="connsiteY0" fmla="*/ 0 h 1254474"/>
                <a:gd name="connsiteX1" fmla="*/ 6868617 w 6868617"/>
                <a:gd name="connsiteY1" fmla="*/ 0 h 1254474"/>
                <a:gd name="connsiteX2" fmla="*/ 6868617 w 6868617"/>
                <a:gd name="connsiteY2" fmla="*/ 1254474 h 1254474"/>
                <a:gd name="connsiteX3" fmla="*/ 0 w 6868617"/>
                <a:gd name="connsiteY3" fmla="*/ 1254474 h 1254474"/>
                <a:gd name="connsiteX4" fmla="*/ 0 w 6868617"/>
                <a:gd name="connsiteY4" fmla="*/ 0 h 1254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68617" h="1254474">
                  <a:moveTo>
                    <a:pt x="0" y="0"/>
                  </a:moveTo>
                  <a:lnTo>
                    <a:pt x="6868617" y="0"/>
                  </a:lnTo>
                  <a:lnTo>
                    <a:pt x="6868617" y="1254474"/>
                  </a:lnTo>
                  <a:lnTo>
                    <a:pt x="0" y="125447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ts val="0"/>
                </a:spcAft>
                <a:buNone/>
              </a:pPr>
              <a:r>
                <a:rPr lang="es-CR" sz="3200" kern="1200" dirty="0"/>
                <a:t>ALLANAMIENTO AL RECURSO</a:t>
              </a:r>
            </a:p>
            <a:p>
              <a:pPr marL="0" lvl="0" indent="0" algn="ctr" defTabSz="1778000">
                <a:lnSpc>
                  <a:spcPct val="90000"/>
                </a:lnSpc>
                <a:spcBef>
                  <a:spcPct val="0"/>
                </a:spcBef>
                <a:spcAft>
                  <a:spcPts val="0"/>
                </a:spcAft>
                <a:buNone/>
              </a:pPr>
              <a:r>
                <a:rPr lang="es-CR" sz="3200" dirty="0"/>
                <a:t>Articulo 249 RLGCP</a:t>
              </a:r>
              <a:r>
                <a:rPr lang="es-CR" sz="3200" kern="1200" dirty="0"/>
                <a:t> </a:t>
              </a:r>
            </a:p>
          </p:txBody>
        </p:sp>
        <p:sp>
          <p:nvSpPr>
            <p:cNvPr id="7" name="Forma libre: forma 6">
              <a:extLst>
                <a:ext uri="{FF2B5EF4-FFF2-40B4-BE49-F238E27FC236}">
                  <a16:creationId xmlns:a16="http://schemas.microsoft.com/office/drawing/2014/main" id="{F764DE90-D09A-34B6-55BC-C5A03CE05A19}"/>
                </a:ext>
              </a:extLst>
            </p:cNvPr>
            <p:cNvSpPr/>
            <p:nvPr/>
          </p:nvSpPr>
          <p:spPr>
            <a:xfrm>
              <a:off x="4758954" y="2977117"/>
              <a:ext cx="6862520" cy="2724861"/>
            </a:xfrm>
            <a:custGeom>
              <a:avLst/>
              <a:gdLst>
                <a:gd name="connsiteX0" fmla="*/ 0 w 6862520"/>
                <a:gd name="connsiteY0" fmla="*/ 0 h 2724861"/>
                <a:gd name="connsiteX1" fmla="*/ 6862520 w 6862520"/>
                <a:gd name="connsiteY1" fmla="*/ 0 h 2724861"/>
                <a:gd name="connsiteX2" fmla="*/ 6862520 w 6862520"/>
                <a:gd name="connsiteY2" fmla="*/ 2724861 h 2724861"/>
                <a:gd name="connsiteX3" fmla="*/ 0 w 6862520"/>
                <a:gd name="connsiteY3" fmla="*/ 2724861 h 2724861"/>
                <a:gd name="connsiteX4" fmla="*/ 0 w 6862520"/>
                <a:gd name="connsiteY4" fmla="*/ 0 h 2724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62520" h="2724861">
                  <a:moveTo>
                    <a:pt x="0" y="0"/>
                  </a:moveTo>
                  <a:lnTo>
                    <a:pt x="6862520" y="0"/>
                  </a:lnTo>
                  <a:lnTo>
                    <a:pt x="6862520" y="2724861"/>
                  </a:lnTo>
                  <a:lnTo>
                    <a:pt x="0" y="272486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R" sz="2000" kern="1200" dirty="0"/>
                <a:t>*Cualquiera de las partes puede allanarse ante la pretensión de la otra parte.</a:t>
              </a:r>
            </a:p>
            <a:p>
              <a:pPr marL="0" lvl="0" indent="0" algn="ctr" defTabSz="889000">
                <a:lnSpc>
                  <a:spcPct val="90000"/>
                </a:lnSpc>
                <a:spcBef>
                  <a:spcPct val="0"/>
                </a:spcBef>
                <a:spcAft>
                  <a:spcPct val="35000"/>
                </a:spcAft>
                <a:buNone/>
              </a:pPr>
              <a:endParaRPr lang="es-CR" sz="2000" kern="1200" dirty="0"/>
            </a:p>
            <a:p>
              <a:pPr marL="0" lvl="0" indent="0" algn="ctr" defTabSz="889000">
                <a:lnSpc>
                  <a:spcPct val="90000"/>
                </a:lnSpc>
                <a:spcBef>
                  <a:spcPct val="0"/>
                </a:spcBef>
                <a:spcAft>
                  <a:spcPct val="35000"/>
                </a:spcAft>
                <a:buNone/>
              </a:pPr>
              <a:r>
                <a:rPr lang="es-CR" sz="2000" kern="1200" dirty="0"/>
                <a:t>*Estudios deben de ser razonados, con criterio profesionales</a:t>
              </a:r>
            </a:p>
          </p:txBody>
        </p:sp>
      </p:grpSp>
      <p:sp>
        <p:nvSpPr>
          <p:cNvPr id="2" name="CuadroTexto 1">
            <a:extLst>
              <a:ext uri="{FF2B5EF4-FFF2-40B4-BE49-F238E27FC236}">
                <a16:creationId xmlns:a16="http://schemas.microsoft.com/office/drawing/2014/main" id="{D7213A47-A0C5-5FAF-8ED9-A9AFCBFCBFAA}"/>
              </a:ext>
            </a:extLst>
          </p:cNvPr>
          <p:cNvSpPr txBox="1"/>
          <p:nvPr/>
        </p:nvSpPr>
        <p:spPr>
          <a:xfrm>
            <a:off x="3792660" y="639992"/>
            <a:ext cx="3681457" cy="461665"/>
          </a:xfrm>
          <a:prstGeom prst="rect">
            <a:avLst/>
          </a:prstGeom>
          <a:noFill/>
        </p:spPr>
        <p:txBody>
          <a:bodyPr wrap="none" rtlCol="0">
            <a:spAutoFit/>
          </a:bodyPr>
          <a:lstStyle/>
          <a:p>
            <a:r>
              <a:rPr lang="es-CR" sz="2400" b="1" dirty="0"/>
              <a:t>Recursos Generalidades </a:t>
            </a:r>
            <a:endParaRPr lang="es-CR" sz="1400" b="1" dirty="0"/>
          </a:p>
        </p:txBody>
      </p:sp>
    </p:spTree>
    <p:extLst>
      <p:ext uri="{BB962C8B-B14F-4D97-AF65-F5344CB8AC3E}">
        <p14:creationId xmlns:p14="http://schemas.microsoft.com/office/powerpoint/2010/main" val="2829568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C9F2A-7608-C69E-FFEE-0D20BF0E14B6}"/>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C4C399A2-B6D1-4624-9998-03295368232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sp>
        <p:nvSpPr>
          <p:cNvPr id="12" name="Título 11">
            <a:extLst>
              <a:ext uri="{FF2B5EF4-FFF2-40B4-BE49-F238E27FC236}">
                <a16:creationId xmlns:a16="http://schemas.microsoft.com/office/drawing/2014/main" id="{3E7DB51D-CAA9-7E84-896C-4C7221E92337}"/>
              </a:ext>
            </a:extLst>
          </p:cNvPr>
          <p:cNvSpPr>
            <a:spLocks noGrp="1"/>
          </p:cNvSpPr>
          <p:nvPr>
            <p:ph type="title"/>
          </p:nvPr>
        </p:nvSpPr>
        <p:spPr>
          <a:xfrm>
            <a:off x="4758954" y="1237524"/>
            <a:ext cx="6875558" cy="427000"/>
          </a:xfrm>
        </p:spPr>
        <p:txBody>
          <a:bodyPr>
            <a:noAutofit/>
          </a:bodyPr>
          <a:lstStyle/>
          <a:p>
            <a:pPr algn="just"/>
            <a:r>
              <a:rPr lang="es-CR" sz="2000" dirty="0">
                <a:effectLst/>
                <a:latin typeface="Aptos" panose="020B0004020202020204" pitchFamily="34" charset="0"/>
                <a:ea typeface="Aptos" panose="020B0004020202020204" pitchFamily="34" charset="0"/>
                <a:cs typeface="Times New Roman" panose="02020603050405020304" pitchFamily="18" charset="0"/>
              </a:rPr>
              <a:t>1. Identificar las causas más comunes que generan recursos de objeción</a:t>
            </a:r>
            <a:r>
              <a:rPr lang="es-CR" sz="2000" dirty="0">
                <a:latin typeface="Aptos" panose="020B0004020202020204" pitchFamily="34" charset="0"/>
                <a:ea typeface="Aptos" panose="020B0004020202020204" pitchFamily="34" charset="0"/>
                <a:cs typeface="Times New Roman" panose="02020603050405020304" pitchFamily="18" charset="0"/>
              </a:rPr>
              <a:t> </a:t>
            </a:r>
            <a:r>
              <a:rPr lang="es-CR" sz="2000" dirty="0">
                <a:effectLst/>
                <a:latin typeface="Aptos" panose="020B0004020202020204" pitchFamily="34" charset="0"/>
                <a:ea typeface="Aptos" panose="020B0004020202020204" pitchFamily="34" charset="0"/>
                <a:cs typeface="Times New Roman" panose="02020603050405020304" pitchFamily="18" charset="0"/>
              </a:rPr>
              <a:t>en procesos de contratación pública.</a:t>
            </a:r>
            <a:endParaRPr lang="es-CR" sz="2000" dirty="0"/>
          </a:p>
        </p:txBody>
      </p:sp>
      <p:sp>
        <p:nvSpPr>
          <p:cNvPr id="2" name="CuadroTexto 1">
            <a:extLst>
              <a:ext uri="{FF2B5EF4-FFF2-40B4-BE49-F238E27FC236}">
                <a16:creationId xmlns:a16="http://schemas.microsoft.com/office/drawing/2014/main" id="{205F6060-BAC8-A3C8-7DB3-21E5AA79A616}"/>
              </a:ext>
            </a:extLst>
          </p:cNvPr>
          <p:cNvSpPr txBox="1"/>
          <p:nvPr/>
        </p:nvSpPr>
        <p:spPr>
          <a:xfrm>
            <a:off x="3792660" y="639992"/>
            <a:ext cx="3288272" cy="461665"/>
          </a:xfrm>
          <a:prstGeom prst="rect">
            <a:avLst/>
          </a:prstGeom>
          <a:noFill/>
        </p:spPr>
        <p:txBody>
          <a:bodyPr wrap="none" rtlCol="0">
            <a:spAutoFit/>
          </a:bodyPr>
          <a:lstStyle/>
          <a:p>
            <a:r>
              <a:rPr lang="es-CR" sz="2400" b="1" dirty="0"/>
              <a:t>Recursos de objeción</a:t>
            </a:r>
            <a:r>
              <a:rPr lang="es-CR" sz="1400" b="1" dirty="0"/>
              <a:t>: </a:t>
            </a:r>
          </a:p>
        </p:txBody>
      </p:sp>
      <p:graphicFrame>
        <p:nvGraphicFramePr>
          <p:cNvPr id="14" name="Diagrama 13">
            <a:extLst>
              <a:ext uri="{FF2B5EF4-FFF2-40B4-BE49-F238E27FC236}">
                <a16:creationId xmlns:a16="http://schemas.microsoft.com/office/drawing/2014/main" id="{8092835F-A131-B37B-40DC-0348DA13B2AD}"/>
              </a:ext>
            </a:extLst>
          </p:cNvPr>
          <p:cNvGraphicFramePr/>
          <p:nvPr>
            <p:extLst>
              <p:ext uri="{D42A27DB-BD31-4B8C-83A1-F6EECF244321}">
                <p14:modId xmlns:p14="http://schemas.microsoft.com/office/powerpoint/2010/main" val="3425318408"/>
              </p:ext>
            </p:extLst>
          </p:nvPr>
        </p:nvGraphicFramePr>
        <p:xfrm>
          <a:off x="8066147" y="3842657"/>
          <a:ext cx="3973285" cy="10994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3" name="Diagrama 12">
            <a:extLst>
              <a:ext uri="{FF2B5EF4-FFF2-40B4-BE49-F238E27FC236}">
                <a16:creationId xmlns:a16="http://schemas.microsoft.com/office/drawing/2014/main" id="{C531AAD2-B255-7D7C-638E-37962E23FE94}"/>
              </a:ext>
            </a:extLst>
          </p:cNvPr>
          <p:cNvGraphicFramePr/>
          <p:nvPr>
            <p:extLst>
              <p:ext uri="{D42A27DB-BD31-4B8C-83A1-F6EECF244321}">
                <p14:modId xmlns:p14="http://schemas.microsoft.com/office/powerpoint/2010/main" val="633970397"/>
              </p:ext>
            </p:extLst>
          </p:nvPr>
        </p:nvGraphicFramePr>
        <p:xfrm>
          <a:off x="4855029" y="2340429"/>
          <a:ext cx="3973285" cy="128451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a 14">
            <a:extLst>
              <a:ext uri="{FF2B5EF4-FFF2-40B4-BE49-F238E27FC236}">
                <a16:creationId xmlns:a16="http://schemas.microsoft.com/office/drawing/2014/main" id="{57F05FEB-BD0F-C967-AF62-89E12BFFC65D}"/>
              </a:ext>
            </a:extLst>
          </p:cNvPr>
          <p:cNvGraphicFramePr/>
          <p:nvPr>
            <p:extLst>
              <p:ext uri="{D42A27DB-BD31-4B8C-83A1-F6EECF244321}">
                <p14:modId xmlns:p14="http://schemas.microsoft.com/office/powerpoint/2010/main" val="2017483231"/>
              </p:ext>
            </p:extLst>
          </p:nvPr>
        </p:nvGraphicFramePr>
        <p:xfrm>
          <a:off x="4561114" y="5297310"/>
          <a:ext cx="3973285" cy="128451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3135361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3559FC-C599-8E5A-E8B2-27149120AAC9}"/>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BB0EFCA9-1DF1-DB0A-C02A-8F14CACCD11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sp>
        <p:nvSpPr>
          <p:cNvPr id="2" name="CuadroTexto 1">
            <a:extLst>
              <a:ext uri="{FF2B5EF4-FFF2-40B4-BE49-F238E27FC236}">
                <a16:creationId xmlns:a16="http://schemas.microsoft.com/office/drawing/2014/main" id="{FE353E7D-EBBF-571C-ED89-197B2D2BC050}"/>
              </a:ext>
            </a:extLst>
          </p:cNvPr>
          <p:cNvSpPr txBox="1"/>
          <p:nvPr/>
        </p:nvSpPr>
        <p:spPr>
          <a:xfrm>
            <a:off x="3657357" y="593550"/>
            <a:ext cx="7495825" cy="830997"/>
          </a:xfrm>
          <a:prstGeom prst="rect">
            <a:avLst/>
          </a:prstGeom>
          <a:noFill/>
        </p:spPr>
        <p:txBody>
          <a:bodyPr wrap="square" rtlCol="0">
            <a:spAutoFit/>
          </a:bodyPr>
          <a:lstStyle/>
          <a:p>
            <a:r>
              <a:rPr lang="es-CR" sz="2400" b="1" dirty="0"/>
              <a:t>ARTICULO 8 LEY GENERAL DE CONTRATACION ADMINISTRATIVA</a:t>
            </a:r>
            <a:endParaRPr lang="es-CR" sz="1400" b="1" dirty="0"/>
          </a:p>
        </p:txBody>
      </p:sp>
      <p:graphicFrame>
        <p:nvGraphicFramePr>
          <p:cNvPr id="8" name="Diagrama 7">
            <a:extLst>
              <a:ext uri="{FF2B5EF4-FFF2-40B4-BE49-F238E27FC236}">
                <a16:creationId xmlns:a16="http://schemas.microsoft.com/office/drawing/2014/main" id="{7621B75F-3D08-BE0E-9D35-EC23A57FB10A}"/>
              </a:ext>
            </a:extLst>
          </p:cNvPr>
          <p:cNvGraphicFramePr/>
          <p:nvPr>
            <p:extLst>
              <p:ext uri="{D42A27DB-BD31-4B8C-83A1-F6EECF244321}">
                <p14:modId xmlns:p14="http://schemas.microsoft.com/office/powerpoint/2010/main" val="3537278919"/>
              </p:ext>
            </p:extLst>
          </p:nvPr>
        </p:nvGraphicFramePr>
        <p:xfrm>
          <a:off x="3568263" y="1045030"/>
          <a:ext cx="8380412" cy="3110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a 6">
            <a:extLst>
              <a:ext uri="{FF2B5EF4-FFF2-40B4-BE49-F238E27FC236}">
                <a16:creationId xmlns:a16="http://schemas.microsoft.com/office/drawing/2014/main" id="{341CE5C6-4063-6CCC-A000-45EE43BB4449}"/>
              </a:ext>
            </a:extLst>
          </p:cNvPr>
          <p:cNvGraphicFramePr/>
          <p:nvPr>
            <p:extLst>
              <p:ext uri="{D42A27DB-BD31-4B8C-83A1-F6EECF244321}">
                <p14:modId xmlns:p14="http://schemas.microsoft.com/office/powerpoint/2010/main" val="225904503"/>
              </p:ext>
            </p:extLst>
          </p:nvPr>
        </p:nvGraphicFramePr>
        <p:xfrm>
          <a:off x="3568263" y="4155317"/>
          <a:ext cx="8380412" cy="229991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949673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346E25-339B-05F5-D706-49D713774902}"/>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57B09C17-69F9-5FAF-3AF5-449864DF88D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sp>
        <p:nvSpPr>
          <p:cNvPr id="2" name="CuadroTexto 1">
            <a:extLst>
              <a:ext uri="{FF2B5EF4-FFF2-40B4-BE49-F238E27FC236}">
                <a16:creationId xmlns:a16="http://schemas.microsoft.com/office/drawing/2014/main" id="{0E07345A-B4C8-1F20-C135-DE7FD2C46316}"/>
              </a:ext>
            </a:extLst>
          </p:cNvPr>
          <p:cNvSpPr txBox="1"/>
          <p:nvPr/>
        </p:nvSpPr>
        <p:spPr>
          <a:xfrm>
            <a:off x="3738232" y="1143285"/>
            <a:ext cx="7495825" cy="830997"/>
          </a:xfrm>
          <a:prstGeom prst="rect">
            <a:avLst/>
          </a:prstGeom>
          <a:noFill/>
        </p:spPr>
        <p:txBody>
          <a:bodyPr wrap="square" rtlCol="0">
            <a:spAutoFit/>
          </a:bodyPr>
          <a:lstStyle/>
          <a:p>
            <a:r>
              <a:rPr lang="es-CR" sz="2400" b="1" dirty="0"/>
              <a:t>HERRAMIENTAS PARA MINIMIZAR EL RIESGO DE </a:t>
            </a:r>
          </a:p>
          <a:p>
            <a:r>
              <a:rPr lang="es-CR" sz="2400" b="1" dirty="0"/>
              <a:t>UN RECURSO DE OBJECION </a:t>
            </a:r>
            <a:endParaRPr lang="es-CR" sz="1400" b="1" dirty="0"/>
          </a:p>
        </p:txBody>
      </p:sp>
      <p:graphicFrame>
        <p:nvGraphicFramePr>
          <p:cNvPr id="4" name="Diagrama 3">
            <a:extLst>
              <a:ext uri="{FF2B5EF4-FFF2-40B4-BE49-F238E27FC236}">
                <a16:creationId xmlns:a16="http://schemas.microsoft.com/office/drawing/2014/main" id="{CBF50BA6-80A7-0021-D4CC-7FA7B327A7F4}"/>
              </a:ext>
            </a:extLst>
          </p:cNvPr>
          <p:cNvGraphicFramePr/>
          <p:nvPr>
            <p:extLst>
              <p:ext uri="{D42A27DB-BD31-4B8C-83A1-F6EECF244321}">
                <p14:modId xmlns:p14="http://schemas.microsoft.com/office/powerpoint/2010/main" val="1271517271"/>
              </p:ext>
            </p:extLst>
          </p:nvPr>
        </p:nvGraphicFramePr>
        <p:xfrm>
          <a:off x="3568263" y="2077467"/>
          <a:ext cx="8380412" cy="43451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ítulo 4">
            <a:extLst>
              <a:ext uri="{FF2B5EF4-FFF2-40B4-BE49-F238E27FC236}">
                <a16:creationId xmlns:a16="http://schemas.microsoft.com/office/drawing/2014/main" id="{882BDD32-C8D1-A204-B13A-271698716362}"/>
              </a:ext>
            </a:extLst>
          </p:cNvPr>
          <p:cNvSpPr txBox="1">
            <a:spLocks/>
          </p:cNvSpPr>
          <p:nvPr/>
        </p:nvSpPr>
        <p:spPr>
          <a:xfrm>
            <a:off x="3568263" y="4155317"/>
            <a:ext cx="8380412" cy="1649033"/>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8800" b="1" kern="1200">
                <a:solidFill>
                  <a:schemeClr val="tx1"/>
                </a:solidFill>
                <a:latin typeface="+mj-lt"/>
                <a:ea typeface="+mj-ea"/>
                <a:cs typeface="+mj-cs"/>
              </a:defRPr>
            </a:lvl1pPr>
          </a:lstStyle>
          <a:p>
            <a:pPr algn="just"/>
            <a:endParaRPr lang="es-CR" sz="2000" dirty="0"/>
          </a:p>
        </p:txBody>
      </p:sp>
    </p:spTree>
    <p:extLst>
      <p:ext uri="{BB962C8B-B14F-4D97-AF65-F5344CB8AC3E}">
        <p14:creationId xmlns:p14="http://schemas.microsoft.com/office/powerpoint/2010/main" val="6747732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0E1A0D-FA91-8AE0-F0D5-32DB560165F7}"/>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C00E3173-61A8-9CAF-E09A-27256485079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sp>
        <p:nvSpPr>
          <p:cNvPr id="2" name="CuadroTexto 1">
            <a:extLst>
              <a:ext uri="{FF2B5EF4-FFF2-40B4-BE49-F238E27FC236}">
                <a16:creationId xmlns:a16="http://schemas.microsoft.com/office/drawing/2014/main" id="{83CD6E9D-FFCF-16E1-CB92-B22F502EA83E}"/>
              </a:ext>
            </a:extLst>
          </p:cNvPr>
          <p:cNvSpPr txBox="1"/>
          <p:nvPr/>
        </p:nvSpPr>
        <p:spPr>
          <a:xfrm>
            <a:off x="3738232" y="1143285"/>
            <a:ext cx="7495825" cy="830997"/>
          </a:xfrm>
          <a:prstGeom prst="rect">
            <a:avLst/>
          </a:prstGeom>
          <a:noFill/>
        </p:spPr>
        <p:txBody>
          <a:bodyPr wrap="square" rtlCol="0">
            <a:spAutoFit/>
          </a:bodyPr>
          <a:lstStyle/>
          <a:p>
            <a:r>
              <a:rPr lang="es-CR" sz="2400" b="1" dirty="0"/>
              <a:t>HERRAMIENTAS PARA MINIMIZAR EL RIESGO DE </a:t>
            </a:r>
          </a:p>
          <a:p>
            <a:r>
              <a:rPr lang="es-CR" sz="2400" b="1" dirty="0"/>
              <a:t>UN RECURSO DE OBJECION </a:t>
            </a:r>
            <a:endParaRPr lang="es-CR" sz="1400" b="1" dirty="0"/>
          </a:p>
        </p:txBody>
      </p:sp>
      <p:sp>
        <p:nvSpPr>
          <p:cNvPr id="6" name="Título 4">
            <a:extLst>
              <a:ext uri="{FF2B5EF4-FFF2-40B4-BE49-F238E27FC236}">
                <a16:creationId xmlns:a16="http://schemas.microsoft.com/office/drawing/2014/main" id="{F14A9E53-F157-E69F-BD2C-9E269C503B35}"/>
              </a:ext>
            </a:extLst>
          </p:cNvPr>
          <p:cNvSpPr txBox="1">
            <a:spLocks/>
          </p:cNvSpPr>
          <p:nvPr/>
        </p:nvSpPr>
        <p:spPr>
          <a:xfrm>
            <a:off x="3568263" y="4155317"/>
            <a:ext cx="8380412" cy="1649033"/>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8800" b="1" kern="1200">
                <a:solidFill>
                  <a:schemeClr val="tx1"/>
                </a:solidFill>
                <a:latin typeface="+mj-lt"/>
                <a:ea typeface="+mj-ea"/>
                <a:cs typeface="+mj-cs"/>
              </a:defRPr>
            </a:lvl1pPr>
          </a:lstStyle>
          <a:p>
            <a:pPr algn="just"/>
            <a:endParaRPr lang="es-CR" sz="2000" dirty="0"/>
          </a:p>
        </p:txBody>
      </p:sp>
      <p:graphicFrame>
        <p:nvGraphicFramePr>
          <p:cNvPr id="9" name="Diagrama 8">
            <a:extLst>
              <a:ext uri="{FF2B5EF4-FFF2-40B4-BE49-F238E27FC236}">
                <a16:creationId xmlns:a16="http://schemas.microsoft.com/office/drawing/2014/main" id="{6374E107-F381-6D5A-6686-EFC31A4C3F42}"/>
              </a:ext>
            </a:extLst>
          </p:cNvPr>
          <p:cNvGraphicFramePr/>
          <p:nvPr>
            <p:extLst>
              <p:ext uri="{D42A27DB-BD31-4B8C-83A1-F6EECF244321}">
                <p14:modId xmlns:p14="http://schemas.microsoft.com/office/powerpoint/2010/main" val="3997275165"/>
              </p:ext>
            </p:extLst>
          </p:nvPr>
        </p:nvGraphicFramePr>
        <p:xfrm>
          <a:off x="4051116" y="1985133"/>
          <a:ext cx="8064726" cy="45027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65483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5C617F-8282-F2C2-BCC4-5E3D4DF1019F}"/>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4AF12329-32C9-0CBB-B8A5-2D960214A57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aphicFrame>
        <p:nvGraphicFramePr>
          <p:cNvPr id="6" name="Diagrama 5">
            <a:extLst>
              <a:ext uri="{FF2B5EF4-FFF2-40B4-BE49-F238E27FC236}">
                <a16:creationId xmlns:a16="http://schemas.microsoft.com/office/drawing/2014/main" id="{8116020C-6E9F-8C81-5499-74595E9F1CC2}"/>
              </a:ext>
            </a:extLst>
          </p:cNvPr>
          <p:cNvGraphicFramePr/>
          <p:nvPr>
            <p:extLst>
              <p:ext uri="{D42A27DB-BD31-4B8C-83A1-F6EECF244321}">
                <p14:modId xmlns:p14="http://schemas.microsoft.com/office/powerpoint/2010/main" val="2800283960"/>
              </p:ext>
            </p:extLst>
          </p:nvPr>
        </p:nvGraphicFramePr>
        <p:xfrm>
          <a:off x="4758954" y="1237524"/>
          <a:ext cx="6875558" cy="9848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269C72EF-D0DD-10F6-81C8-DF4B890BE6EA}"/>
              </a:ext>
            </a:extLst>
          </p:cNvPr>
          <p:cNvSpPr txBox="1"/>
          <p:nvPr/>
        </p:nvSpPr>
        <p:spPr>
          <a:xfrm>
            <a:off x="3792660" y="639992"/>
            <a:ext cx="6287106" cy="461665"/>
          </a:xfrm>
          <a:prstGeom prst="rect">
            <a:avLst/>
          </a:prstGeom>
          <a:noFill/>
        </p:spPr>
        <p:txBody>
          <a:bodyPr wrap="none" rtlCol="0">
            <a:spAutoFit/>
          </a:bodyPr>
          <a:lstStyle/>
          <a:p>
            <a:r>
              <a:rPr lang="es-CR" sz="2400" b="1" dirty="0"/>
              <a:t>RECURSOS DE APELACION Y REVOCATORIA</a:t>
            </a:r>
            <a:endParaRPr lang="es-CR" sz="1400" b="1" dirty="0"/>
          </a:p>
        </p:txBody>
      </p:sp>
      <p:graphicFrame>
        <p:nvGraphicFramePr>
          <p:cNvPr id="7" name="Gráfico 6">
            <a:extLst>
              <a:ext uri="{FF2B5EF4-FFF2-40B4-BE49-F238E27FC236}">
                <a16:creationId xmlns:a16="http://schemas.microsoft.com/office/drawing/2014/main" id="{9315CFEB-5119-4790-B9D7-9590B639BF53}"/>
              </a:ext>
            </a:extLst>
          </p:cNvPr>
          <p:cNvGraphicFramePr>
            <a:graphicFrameLocks/>
          </p:cNvGraphicFramePr>
          <p:nvPr>
            <p:extLst>
              <p:ext uri="{D42A27DB-BD31-4B8C-83A1-F6EECF244321}">
                <p14:modId xmlns:p14="http://schemas.microsoft.com/office/powerpoint/2010/main" val="2044372021"/>
              </p:ext>
            </p:extLst>
          </p:nvPr>
        </p:nvGraphicFramePr>
        <p:xfrm>
          <a:off x="5246912" y="4337351"/>
          <a:ext cx="6204857" cy="1880657"/>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2" name="Gráfico 11">
            <a:extLst>
              <a:ext uri="{FF2B5EF4-FFF2-40B4-BE49-F238E27FC236}">
                <a16:creationId xmlns:a16="http://schemas.microsoft.com/office/drawing/2014/main" id="{9C72953A-D25B-4A7F-9C94-0DA1D9CB305B}"/>
              </a:ext>
            </a:extLst>
          </p:cNvPr>
          <p:cNvGraphicFramePr>
            <a:graphicFrameLocks/>
          </p:cNvGraphicFramePr>
          <p:nvPr>
            <p:extLst>
              <p:ext uri="{D42A27DB-BD31-4B8C-83A1-F6EECF244321}">
                <p14:modId xmlns:p14="http://schemas.microsoft.com/office/powerpoint/2010/main" val="2057282076"/>
              </p:ext>
            </p:extLst>
          </p:nvPr>
        </p:nvGraphicFramePr>
        <p:xfrm>
          <a:off x="5246911" y="2488671"/>
          <a:ext cx="6204857" cy="1880658"/>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41696171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B4E2F-F49A-F450-1864-AECBC48CB82D}"/>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2DA8B527-70B8-6949-7357-E0799F7D927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aphicFrame>
        <p:nvGraphicFramePr>
          <p:cNvPr id="5" name="Diagrama 4">
            <a:extLst>
              <a:ext uri="{FF2B5EF4-FFF2-40B4-BE49-F238E27FC236}">
                <a16:creationId xmlns:a16="http://schemas.microsoft.com/office/drawing/2014/main" id="{11C36FE9-E1AE-7670-AC4E-844FCEACDED3}"/>
              </a:ext>
            </a:extLst>
          </p:cNvPr>
          <p:cNvGraphicFramePr/>
          <p:nvPr>
            <p:extLst>
              <p:ext uri="{D42A27DB-BD31-4B8C-83A1-F6EECF244321}">
                <p14:modId xmlns:p14="http://schemas.microsoft.com/office/powerpoint/2010/main" val="3880185168"/>
              </p:ext>
            </p:extLst>
          </p:nvPr>
        </p:nvGraphicFramePr>
        <p:xfrm>
          <a:off x="4758954" y="1237523"/>
          <a:ext cx="6875558" cy="51197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9A0D7DE5-BB97-D75E-B745-92F60CBB1D80}"/>
              </a:ext>
            </a:extLst>
          </p:cNvPr>
          <p:cNvSpPr txBox="1"/>
          <p:nvPr/>
        </p:nvSpPr>
        <p:spPr>
          <a:xfrm>
            <a:off x="3705574" y="406526"/>
            <a:ext cx="7360522" cy="830997"/>
          </a:xfrm>
          <a:prstGeom prst="rect">
            <a:avLst/>
          </a:prstGeom>
          <a:noFill/>
        </p:spPr>
        <p:txBody>
          <a:bodyPr wrap="square" rtlCol="0">
            <a:spAutoFit/>
          </a:bodyPr>
          <a:lstStyle/>
          <a:p>
            <a:r>
              <a:rPr lang="es-CR" sz="2400" b="1" dirty="0"/>
              <a:t>CAUSAS COMUNES DE RECURSO DE APELACION O REVOCATORIA</a:t>
            </a:r>
            <a:endParaRPr lang="es-CR" sz="1400" b="1" dirty="0"/>
          </a:p>
        </p:txBody>
      </p:sp>
    </p:spTree>
    <p:extLst>
      <p:ext uri="{BB962C8B-B14F-4D97-AF65-F5344CB8AC3E}">
        <p14:creationId xmlns:p14="http://schemas.microsoft.com/office/powerpoint/2010/main" val="3594616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6F29E8-0D51-8969-C582-A33ADCBD5A18}"/>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7E067C94-8718-6147-0F89-53EC35F5576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aphicFrame>
        <p:nvGraphicFramePr>
          <p:cNvPr id="5" name="Diagrama 4">
            <a:extLst>
              <a:ext uri="{FF2B5EF4-FFF2-40B4-BE49-F238E27FC236}">
                <a16:creationId xmlns:a16="http://schemas.microsoft.com/office/drawing/2014/main" id="{245CD846-4E95-0949-ABA5-D1EA3AD340AA}"/>
              </a:ext>
            </a:extLst>
          </p:cNvPr>
          <p:cNvGraphicFramePr/>
          <p:nvPr>
            <p:extLst>
              <p:ext uri="{D42A27DB-BD31-4B8C-83A1-F6EECF244321}">
                <p14:modId xmlns:p14="http://schemas.microsoft.com/office/powerpoint/2010/main" val="978705471"/>
              </p:ext>
            </p:extLst>
          </p:nvPr>
        </p:nvGraphicFramePr>
        <p:xfrm>
          <a:off x="4758954" y="1237523"/>
          <a:ext cx="6875558" cy="51197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A09B004C-0859-8D42-F326-BA85494C60E8}"/>
              </a:ext>
            </a:extLst>
          </p:cNvPr>
          <p:cNvSpPr txBox="1"/>
          <p:nvPr/>
        </p:nvSpPr>
        <p:spPr>
          <a:xfrm>
            <a:off x="3531403" y="147550"/>
            <a:ext cx="4304063" cy="1477328"/>
          </a:xfrm>
          <a:prstGeom prst="rect">
            <a:avLst/>
          </a:prstGeom>
          <a:noFill/>
        </p:spPr>
        <p:txBody>
          <a:bodyPr wrap="none" rtlCol="0">
            <a:spAutoFit/>
          </a:bodyPr>
          <a:lstStyle/>
          <a:p>
            <a:r>
              <a:rPr lang="es-CR" sz="2400" b="1" dirty="0"/>
              <a:t>HERRAMIENTAS </a:t>
            </a:r>
          </a:p>
          <a:p>
            <a:r>
              <a:rPr lang="es-CR" sz="2400" b="1" dirty="0"/>
              <a:t>TRASCENDENCIA DEL ERROR</a:t>
            </a:r>
          </a:p>
          <a:p>
            <a:r>
              <a:rPr lang="es-CR" sz="1800" b="0" i="0" u="none" strike="noStrike" baseline="0" dirty="0">
                <a:solidFill>
                  <a:srgbClr val="000000"/>
                </a:solidFill>
                <a:latin typeface="Arial" panose="020B0604020202020204" pitchFamily="34" charset="0"/>
              </a:rPr>
              <a:t>R-DCP-SICOP-00377-2025	</a:t>
            </a:r>
          </a:p>
          <a:p>
            <a:r>
              <a:rPr lang="es-CR" sz="2400" b="1" dirty="0"/>
              <a:t> </a:t>
            </a:r>
            <a:endParaRPr lang="es-CR" sz="1400" b="1" dirty="0"/>
          </a:p>
        </p:txBody>
      </p:sp>
    </p:spTree>
    <p:extLst>
      <p:ext uri="{BB962C8B-B14F-4D97-AF65-F5344CB8AC3E}">
        <p14:creationId xmlns:p14="http://schemas.microsoft.com/office/powerpoint/2010/main" val="14915207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858B79-8586-D129-574C-25076080F0F1}"/>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C0E1989E-ADE8-5B96-BEFF-7083F62A47A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aphicFrame>
        <p:nvGraphicFramePr>
          <p:cNvPr id="5" name="Diagrama 4">
            <a:extLst>
              <a:ext uri="{FF2B5EF4-FFF2-40B4-BE49-F238E27FC236}">
                <a16:creationId xmlns:a16="http://schemas.microsoft.com/office/drawing/2014/main" id="{109063E6-2902-BCB9-303B-59BA1EAB76BB}"/>
              </a:ext>
            </a:extLst>
          </p:cNvPr>
          <p:cNvGraphicFramePr/>
          <p:nvPr>
            <p:extLst>
              <p:ext uri="{D42A27DB-BD31-4B8C-83A1-F6EECF244321}">
                <p14:modId xmlns:p14="http://schemas.microsoft.com/office/powerpoint/2010/main" val="880042841"/>
              </p:ext>
            </p:extLst>
          </p:nvPr>
        </p:nvGraphicFramePr>
        <p:xfrm>
          <a:off x="4758954" y="1237523"/>
          <a:ext cx="6875558" cy="51197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A25897B0-6682-28A6-E16D-1191B9F638C7}"/>
              </a:ext>
            </a:extLst>
          </p:cNvPr>
          <p:cNvSpPr txBox="1"/>
          <p:nvPr/>
        </p:nvSpPr>
        <p:spPr>
          <a:xfrm>
            <a:off x="3411660" y="147550"/>
            <a:ext cx="7534693" cy="1785104"/>
          </a:xfrm>
          <a:prstGeom prst="rect">
            <a:avLst/>
          </a:prstGeom>
          <a:noFill/>
        </p:spPr>
        <p:txBody>
          <a:bodyPr wrap="square" rtlCol="0">
            <a:spAutoFit/>
          </a:bodyPr>
          <a:lstStyle/>
          <a:p>
            <a:r>
              <a:rPr lang="es-CR" sz="2400" b="1" dirty="0"/>
              <a:t>RAZONABILIDAD DE PRECIOS  ARTICULO 106 RLGCA/</a:t>
            </a:r>
            <a:r>
              <a:rPr lang="es-CR" sz="1800" b="0" i="0" u="none" strike="noStrike" baseline="0" dirty="0">
                <a:solidFill>
                  <a:srgbClr val="000000"/>
                </a:solidFill>
                <a:latin typeface="Arial" panose="020B0604020202020204" pitchFamily="34" charset="0"/>
              </a:rPr>
              <a:t> </a:t>
            </a:r>
            <a:r>
              <a:rPr lang="es-CR" sz="2400" b="1" dirty="0">
                <a:hlinkClick r:id="rId8">
                  <a:extLst>
                    <a:ext uri="{A12FA001-AC4F-418D-AE19-62706E023703}">
                      <ahyp:hlinkClr xmlns:ahyp="http://schemas.microsoft.com/office/drawing/2018/hyperlinkcolor" val="tx"/>
                    </a:ext>
                  </a:extLst>
                </a:hlinkClick>
              </a:rPr>
              <a:t>UNA-R-DISC-014-2025, UNA-VADM-DISC-002-2025, UNA-PI-DISC-003-2025</a:t>
            </a:r>
            <a:r>
              <a:rPr lang="es-CR" sz="2400" b="1" dirty="0"/>
              <a:t> </a:t>
            </a:r>
          </a:p>
          <a:p>
            <a:endParaRPr lang="es-CR" sz="2400" b="1" dirty="0"/>
          </a:p>
          <a:p>
            <a:endParaRPr lang="es-CR" sz="1400" b="1" dirty="0"/>
          </a:p>
        </p:txBody>
      </p:sp>
    </p:spTree>
    <p:extLst>
      <p:ext uri="{BB962C8B-B14F-4D97-AF65-F5344CB8AC3E}">
        <p14:creationId xmlns:p14="http://schemas.microsoft.com/office/powerpoint/2010/main" val="852455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5367D7-BDD9-9906-B46E-67F056C8B14B}"/>
              </a:ext>
            </a:extLst>
          </p:cNvPr>
          <p:cNvSpPr>
            <a:spLocks noGrp="1"/>
          </p:cNvSpPr>
          <p:nvPr>
            <p:ph type="title"/>
          </p:nvPr>
        </p:nvSpPr>
        <p:spPr>
          <a:xfrm>
            <a:off x="1514763" y="758268"/>
            <a:ext cx="9727825" cy="984884"/>
          </a:xfrm>
        </p:spPr>
        <p:txBody>
          <a:bodyPr/>
          <a:lstStyle/>
          <a:p>
            <a:r>
              <a:rPr lang="es-MX" dirty="0"/>
              <a:t>Objetivo General</a:t>
            </a:r>
            <a:endParaRPr lang="es-CR" dirty="0"/>
          </a:p>
        </p:txBody>
      </p:sp>
      <p:graphicFrame>
        <p:nvGraphicFramePr>
          <p:cNvPr id="7" name="Diagrama 6">
            <a:extLst>
              <a:ext uri="{FF2B5EF4-FFF2-40B4-BE49-F238E27FC236}">
                <a16:creationId xmlns:a16="http://schemas.microsoft.com/office/drawing/2014/main" id="{B44E4ACF-69FA-F0B8-E5DE-8937FA84246D}"/>
              </a:ext>
            </a:extLst>
          </p:cNvPr>
          <p:cNvGraphicFramePr/>
          <p:nvPr>
            <p:extLst>
              <p:ext uri="{D42A27DB-BD31-4B8C-83A1-F6EECF244321}">
                <p14:modId xmlns:p14="http://schemas.microsoft.com/office/powerpoint/2010/main" val="3694459638"/>
              </p:ext>
            </p:extLst>
          </p:nvPr>
        </p:nvGraphicFramePr>
        <p:xfrm>
          <a:off x="635001" y="1883229"/>
          <a:ext cx="7178964" cy="38587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descr="C:\Users\UNA\AppData\Local\Microsoft\Windows\INetCache\Content.MSO\BAF1494F.tmp">
            <a:extLst>
              <a:ext uri="{FF2B5EF4-FFF2-40B4-BE49-F238E27FC236}">
                <a16:creationId xmlns:a16="http://schemas.microsoft.com/office/drawing/2014/main" id="{E9E1352C-600E-0618-DE2C-02688B3AB2DE}"/>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365109" y="304569"/>
            <a:ext cx="962660" cy="984884"/>
          </a:xfrm>
          <a:prstGeom prst="rect">
            <a:avLst/>
          </a:prstGeom>
          <a:noFill/>
          <a:ln>
            <a:noFill/>
          </a:ln>
        </p:spPr>
      </p:pic>
      <p:pic>
        <p:nvPicPr>
          <p:cNvPr id="6" name="Imagen 5" descr="Imagen que contiene Diagrama&#10;&#10;El contenido generado por IA puede ser incorrecto.">
            <a:extLst>
              <a:ext uri="{FF2B5EF4-FFF2-40B4-BE49-F238E27FC236}">
                <a16:creationId xmlns:a16="http://schemas.microsoft.com/office/drawing/2014/main" id="{213750B5-37B9-6D7A-1DEB-93B90FC52469}"/>
              </a:ext>
            </a:extLst>
          </p:cNvPr>
          <p:cNvPicPr>
            <a:picLocks noChangeAspect="1"/>
          </p:cNvPicPr>
          <p:nvPr/>
        </p:nvPicPr>
        <p:blipFill>
          <a:blip r:embed="rId8"/>
          <a:stretch>
            <a:fillRect/>
          </a:stretch>
        </p:blipFill>
        <p:spPr>
          <a:xfrm>
            <a:off x="8128000" y="1714500"/>
            <a:ext cx="3429000" cy="3429000"/>
          </a:xfrm>
          <a:prstGeom prst="rect">
            <a:avLst/>
          </a:prstGeom>
        </p:spPr>
      </p:pic>
    </p:spTree>
    <p:extLst>
      <p:ext uri="{BB962C8B-B14F-4D97-AF65-F5344CB8AC3E}">
        <p14:creationId xmlns:p14="http://schemas.microsoft.com/office/powerpoint/2010/main" val="1895194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0EDFF8-F98F-7E1E-097D-0E38DCCE52FA}"/>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BE14974C-A780-6A75-0F1A-9774F6508A0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aphicFrame>
        <p:nvGraphicFramePr>
          <p:cNvPr id="5" name="Diagrama 4">
            <a:extLst>
              <a:ext uri="{FF2B5EF4-FFF2-40B4-BE49-F238E27FC236}">
                <a16:creationId xmlns:a16="http://schemas.microsoft.com/office/drawing/2014/main" id="{7D63228F-984E-721D-C77B-75AAD7EEE286}"/>
              </a:ext>
            </a:extLst>
          </p:cNvPr>
          <p:cNvGraphicFramePr/>
          <p:nvPr>
            <p:extLst>
              <p:ext uri="{D42A27DB-BD31-4B8C-83A1-F6EECF244321}">
                <p14:modId xmlns:p14="http://schemas.microsoft.com/office/powerpoint/2010/main" val="4140657848"/>
              </p:ext>
            </p:extLst>
          </p:nvPr>
        </p:nvGraphicFramePr>
        <p:xfrm>
          <a:off x="4758954" y="1237523"/>
          <a:ext cx="6875558" cy="51197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9C6F4AC2-EC3A-8EBA-8D99-58A89DF80B23}"/>
              </a:ext>
            </a:extLst>
          </p:cNvPr>
          <p:cNvSpPr txBox="1"/>
          <p:nvPr/>
        </p:nvSpPr>
        <p:spPr>
          <a:xfrm>
            <a:off x="3411660" y="147550"/>
            <a:ext cx="7534693" cy="677108"/>
          </a:xfrm>
          <a:prstGeom prst="rect">
            <a:avLst/>
          </a:prstGeom>
          <a:noFill/>
        </p:spPr>
        <p:txBody>
          <a:bodyPr wrap="square" rtlCol="0">
            <a:spAutoFit/>
          </a:bodyPr>
          <a:lstStyle/>
          <a:p>
            <a:r>
              <a:rPr lang="es-CR" sz="2400" b="1" dirty="0"/>
              <a:t>FALTA DE RIGUROSIDAD TECNICA </a:t>
            </a:r>
          </a:p>
          <a:p>
            <a:endParaRPr lang="es-CR" sz="1400" b="1" dirty="0"/>
          </a:p>
        </p:txBody>
      </p:sp>
    </p:spTree>
    <p:extLst>
      <p:ext uri="{BB962C8B-B14F-4D97-AF65-F5344CB8AC3E}">
        <p14:creationId xmlns:p14="http://schemas.microsoft.com/office/powerpoint/2010/main" val="1134741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49ADA-5BC7-E64E-A421-43DAF17D4DDE}"/>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42EC922D-9E4F-F6A5-86C9-9ED41C36585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aphicFrame>
        <p:nvGraphicFramePr>
          <p:cNvPr id="5" name="Diagrama 4">
            <a:extLst>
              <a:ext uri="{FF2B5EF4-FFF2-40B4-BE49-F238E27FC236}">
                <a16:creationId xmlns:a16="http://schemas.microsoft.com/office/drawing/2014/main" id="{CF87B73D-2F21-946E-C305-BDF4029E9742}"/>
              </a:ext>
            </a:extLst>
          </p:cNvPr>
          <p:cNvGraphicFramePr/>
          <p:nvPr>
            <p:extLst>
              <p:ext uri="{D42A27DB-BD31-4B8C-83A1-F6EECF244321}">
                <p14:modId xmlns:p14="http://schemas.microsoft.com/office/powerpoint/2010/main" val="1578254281"/>
              </p:ext>
            </p:extLst>
          </p:nvPr>
        </p:nvGraphicFramePr>
        <p:xfrm>
          <a:off x="4758954" y="1237523"/>
          <a:ext cx="6875558" cy="51197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E53FD34B-A854-1B3B-EEC1-EC3517F0E301}"/>
              </a:ext>
            </a:extLst>
          </p:cNvPr>
          <p:cNvSpPr txBox="1"/>
          <p:nvPr/>
        </p:nvSpPr>
        <p:spPr>
          <a:xfrm>
            <a:off x="3411660" y="147550"/>
            <a:ext cx="7534693" cy="677108"/>
          </a:xfrm>
          <a:prstGeom prst="rect">
            <a:avLst/>
          </a:prstGeom>
          <a:noFill/>
        </p:spPr>
        <p:txBody>
          <a:bodyPr wrap="square" rtlCol="0">
            <a:spAutoFit/>
          </a:bodyPr>
          <a:lstStyle/>
          <a:p>
            <a:r>
              <a:rPr lang="es-CR" sz="2400" b="1" dirty="0"/>
              <a:t>FALTA DE RIGUROSIDAD TECNICA </a:t>
            </a:r>
          </a:p>
          <a:p>
            <a:endParaRPr lang="es-CR" sz="1400" b="1" dirty="0"/>
          </a:p>
        </p:txBody>
      </p:sp>
    </p:spTree>
    <p:extLst>
      <p:ext uri="{BB962C8B-B14F-4D97-AF65-F5344CB8AC3E}">
        <p14:creationId xmlns:p14="http://schemas.microsoft.com/office/powerpoint/2010/main" val="555119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485A6C-20F7-7113-C748-4CEF576711F9}"/>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439CA7BB-6FE0-FA5F-0E84-38408FB78DA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aphicFrame>
        <p:nvGraphicFramePr>
          <p:cNvPr id="5" name="Diagrama 4">
            <a:extLst>
              <a:ext uri="{FF2B5EF4-FFF2-40B4-BE49-F238E27FC236}">
                <a16:creationId xmlns:a16="http://schemas.microsoft.com/office/drawing/2014/main" id="{3B24DA9C-B2F1-F220-4653-C1FFE389CDC5}"/>
              </a:ext>
            </a:extLst>
          </p:cNvPr>
          <p:cNvGraphicFramePr/>
          <p:nvPr>
            <p:extLst>
              <p:ext uri="{D42A27DB-BD31-4B8C-83A1-F6EECF244321}">
                <p14:modId xmlns:p14="http://schemas.microsoft.com/office/powerpoint/2010/main" val="2415376862"/>
              </p:ext>
            </p:extLst>
          </p:nvPr>
        </p:nvGraphicFramePr>
        <p:xfrm>
          <a:off x="4758954" y="1237523"/>
          <a:ext cx="6875558" cy="51197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86B33AF3-CA5D-94FE-6A3E-34C12D408E63}"/>
              </a:ext>
            </a:extLst>
          </p:cNvPr>
          <p:cNvSpPr txBox="1"/>
          <p:nvPr/>
        </p:nvSpPr>
        <p:spPr>
          <a:xfrm>
            <a:off x="3411660" y="147550"/>
            <a:ext cx="7534693" cy="677108"/>
          </a:xfrm>
          <a:prstGeom prst="rect">
            <a:avLst/>
          </a:prstGeom>
          <a:noFill/>
        </p:spPr>
        <p:txBody>
          <a:bodyPr wrap="square" rtlCol="0">
            <a:spAutoFit/>
          </a:bodyPr>
          <a:lstStyle/>
          <a:p>
            <a:r>
              <a:rPr lang="es-CR" sz="2400" b="1" dirty="0"/>
              <a:t>EJERCICIO FINAL </a:t>
            </a:r>
          </a:p>
          <a:p>
            <a:endParaRPr lang="es-CR" sz="1400" b="1" dirty="0"/>
          </a:p>
        </p:txBody>
      </p:sp>
    </p:spTree>
    <p:extLst>
      <p:ext uri="{BB962C8B-B14F-4D97-AF65-F5344CB8AC3E}">
        <p14:creationId xmlns:p14="http://schemas.microsoft.com/office/powerpoint/2010/main" val="3934617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8E3F71-2E5F-5C57-3824-584DF917E5C1}"/>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B379067C-E483-C17B-0586-31ED3D260371}"/>
              </a:ext>
            </a:extLst>
          </p:cNvPr>
          <p:cNvSpPr>
            <a:spLocks noGrp="1"/>
          </p:cNvSpPr>
          <p:nvPr>
            <p:ph type="title"/>
          </p:nvPr>
        </p:nvSpPr>
        <p:spPr>
          <a:xfrm>
            <a:off x="1514763" y="758268"/>
            <a:ext cx="9727825" cy="1116714"/>
          </a:xfrm>
        </p:spPr>
        <p:txBody>
          <a:bodyPr/>
          <a:lstStyle/>
          <a:p>
            <a:r>
              <a:rPr lang="es-MX" dirty="0"/>
              <a:t>Objetivos Específicos</a:t>
            </a:r>
            <a:endParaRPr lang="es-CR" dirty="0"/>
          </a:p>
        </p:txBody>
      </p:sp>
      <p:pic>
        <p:nvPicPr>
          <p:cNvPr id="4" name="Imagen 3" descr="C:\Users\UNA\AppData\Local\Microsoft\Windows\INetCache\Content.MSO\BAF1494F.tmp">
            <a:extLst>
              <a:ext uri="{FF2B5EF4-FFF2-40B4-BE49-F238E27FC236}">
                <a16:creationId xmlns:a16="http://schemas.microsoft.com/office/drawing/2014/main" id="{428E9BB5-D795-9181-74EE-D1EC1806150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65109" y="304569"/>
            <a:ext cx="962660" cy="984884"/>
          </a:xfrm>
          <a:prstGeom prst="rect">
            <a:avLst/>
          </a:prstGeom>
          <a:noFill/>
          <a:ln>
            <a:noFill/>
          </a:ln>
        </p:spPr>
      </p:pic>
      <p:graphicFrame>
        <p:nvGraphicFramePr>
          <p:cNvPr id="11" name="Diagrama 10">
            <a:extLst>
              <a:ext uri="{FF2B5EF4-FFF2-40B4-BE49-F238E27FC236}">
                <a16:creationId xmlns:a16="http://schemas.microsoft.com/office/drawing/2014/main" id="{C4A176E0-E169-0CF5-6174-FBEF155A6A40}"/>
              </a:ext>
            </a:extLst>
          </p:cNvPr>
          <p:cNvGraphicFramePr/>
          <p:nvPr>
            <p:extLst>
              <p:ext uri="{D42A27DB-BD31-4B8C-83A1-F6EECF244321}">
                <p14:modId xmlns:p14="http://schemas.microsoft.com/office/powerpoint/2010/main" val="3528320016"/>
              </p:ext>
            </p:extLst>
          </p:nvPr>
        </p:nvGraphicFramePr>
        <p:xfrm>
          <a:off x="1101105" y="1484209"/>
          <a:ext cx="9727826" cy="9341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Diagrama 11">
            <a:extLst>
              <a:ext uri="{FF2B5EF4-FFF2-40B4-BE49-F238E27FC236}">
                <a16:creationId xmlns:a16="http://schemas.microsoft.com/office/drawing/2014/main" id="{F68F2CDE-3AA5-A349-F026-13E7493FE07D}"/>
              </a:ext>
            </a:extLst>
          </p:cNvPr>
          <p:cNvGraphicFramePr/>
          <p:nvPr>
            <p:extLst>
              <p:ext uri="{D42A27DB-BD31-4B8C-83A1-F6EECF244321}">
                <p14:modId xmlns:p14="http://schemas.microsoft.com/office/powerpoint/2010/main" val="4270756770"/>
              </p:ext>
            </p:extLst>
          </p:nvPr>
        </p:nvGraphicFramePr>
        <p:xfrm>
          <a:off x="1232087" y="2600923"/>
          <a:ext cx="7149913" cy="154653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5" name="Imagen 14" descr="Diagrama&#10;&#10;El contenido generado por IA puede ser incorrecto.">
            <a:extLst>
              <a:ext uri="{FF2B5EF4-FFF2-40B4-BE49-F238E27FC236}">
                <a16:creationId xmlns:a16="http://schemas.microsoft.com/office/drawing/2014/main" id="{20B9FC50-1580-B36D-B013-331ACFB7E836}"/>
              </a:ext>
            </a:extLst>
          </p:cNvPr>
          <p:cNvPicPr>
            <a:picLocks noChangeAspect="1"/>
          </p:cNvPicPr>
          <p:nvPr/>
        </p:nvPicPr>
        <p:blipFill>
          <a:blip r:embed="rId13">
            <a:alphaModFix amt="66000"/>
          </a:blip>
          <a:stretch>
            <a:fillRect/>
          </a:stretch>
        </p:blipFill>
        <p:spPr>
          <a:xfrm>
            <a:off x="8607066" y="3429000"/>
            <a:ext cx="2976418" cy="2976418"/>
          </a:xfrm>
          <a:prstGeom prst="rect">
            <a:avLst/>
          </a:prstGeom>
        </p:spPr>
      </p:pic>
      <p:graphicFrame>
        <p:nvGraphicFramePr>
          <p:cNvPr id="13" name="Diagrama 12">
            <a:extLst>
              <a:ext uri="{FF2B5EF4-FFF2-40B4-BE49-F238E27FC236}">
                <a16:creationId xmlns:a16="http://schemas.microsoft.com/office/drawing/2014/main" id="{F30AF962-44BB-5956-DDDA-FAA2C7556F4B}"/>
              </a:ext>
            </a:extLst>
          </p:cNvPr>
          <p:cNvGraphicFramePr/>
          <p:nvPr>
            <p:extLst>
              <p:ext uri="{D42A27DB-BD31-4B8C-83A1-F6EECF244321}">
                <p14:modId xmlns:p14="http://schemas.microsoft.com/office/powerpoint/2010/main" val="2347944017"/>
              </p:ext>
            </p:extLst>
          </p:nvPr>
        </p:nvGraphicFramePr>
        <p:xfrm>
          <a:off x="1101105" y="4329980"/>
          <a:ext cx="6962995" cy="1461219"/>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1304682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322CEC8-D74D-49AC-7079-8E73459F9653}"/>
              </a:ext>
            </a:extLst>
          </p:cNvPr>
          <p:cNvSpPr>
            <a:spLocks noGrp="1"/>
          </p:cNvSpPr>
          <p:nvPr>
            <p:ph type="title"/>
          </p:nvPr>
        </p:nvSpPr>
        <p:spPr>
          <a:xfrm>
            <a:off x="4124758" y="332333"/>
            <a:ext cx="6400800" cy="785927"/>
          </a:xfrm>
        </p:spPr>
        <p:txBody>
          <a:bodyPr>
            <a:normAutofit/>
          </a:bodyPr>
          <a:lstStyle/>
          <a:p>
            <a:r>
              <a:rPr lang="es-CR" sz="1800" dirty="0">
                <a:latin typeface="Aptos" panose="020B0004020202020204" pitchFamily="34" charset="0"/>
                <a:ea typeface="Aptos" panose="020B0004020202020204" pitchFamily="34" charset="0"/>
                <a:cs typeface="Times New Roman" panose="02020603050405020304" pitchFamily="18" charset="0"/>
              </a:rPr>
              <a:t>Que son los</a:t>
            </a:r>
            <a:r>
              <a:rPr lang="es-CR" sz="1800" dirty="0">
                <a:effectLst/>
                <a:latin typeface="Aptos" panose="020B0004020202020204" pitchFamily="34" charset="0"/>
                <a:ea typeface="Aptos" panose="020B0004020202020204" pitchFamily="34" charset="0"/>
                <a:cs typeface="Times New Roman" panose="02020603050405020304" pitchFamily="18" charset="0"/>
              </a:rPr>
              <a:t> Recursos Ordinarios:</a:t>
            </a:r>
            <a:endParaRPr lang="es-CR" dirty="0"/>
          </a:p>
        </p:txBody>
      </p:sp>
      <p:pic>
        <p:nvPicPr>
          <p:cNvPr id="3" name="Imagen 2" descr="C:\Users\UNA\AppData\Local\Microsoft\Windows\INetCache\Content.MSO\BAF1494F.tmp">
            <a:extLst>
              <a:ext uri="{FF2B5EF4-FFF2-40B4-BE49-F238E27FC236}">
                <a16:creationId xmlns:a16="http://schemas.microsoft.com/office/drawing/2014/main" id="{8854BF2C-F319-71B0-1BA1-70B68109D49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aphicFrame>
        <p:nvGraphicFramePr>
          <p:cNvPr id="7" name="Diagrama 6">
            <a:extLst>
              <a:ext uri="{FF2B5EF4-FFF2-40B4-BE49-F238E27FC236}">
                <a16:creationId xmlns:a16="http://schemas.microsoft.com/office/drawing/2014/main" id="{E8C78679-753D-D616-57BC-887E54009D8D}"/>
              </a:ext>
            </a:extLst>
          </p:cNvPr>
          <p:cNvGraphicFramePr/>
          <p:nvPr>
            <p:extLst>
              <p:ext uri="{D42A27DB-BD31-4B8C-83A1-F6EECF244321}">
                <p14:modId xmlns:p14="http://schemas.microsoft.com/office/powerpoint/2010/main" val="2613408956"/>
              </p:ext>
            </p:extLst>
          </p:nvPr>
        </p:nvGraphicFramePr>
        <p:xfrm>
          <a:off x="3928846" y="975734"/>
          <a:ext cx="7125134" cy="49243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68037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4D2E33-11BC-80B6-5833-AC24C0ED0C73}"/>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AFE93F30-C4D9-DD8D-F166-B66DCCA00EA3}"/>
              </a:ext>
            </a:extLst>
          </p:cNvPr>
          <p:cNvSpPr>
            <a:spLocks noGrp="1"/>
          </p:cNvSpPr>
          <p:nvPr>
            <p:ph type="title"/>
          </p:nvPr>
        </p:nvSpPr>
        <p:spPr>
          <a:xfrm>
            <a:off x="4124758" y="332334"/>
            <a:ext cx="6400800" cy="395174"/>
          </a:xfrm>
        </p:spPr>
        <p:txBody>
          <a:bodyPr>
            <a:normAutofit/>
          </a:bodyPr>
          <a:lstStyle/>
          <a:p>
            <a:pPr>
              <a:lnSpc>
                <a:spcPct val="115000"/>
              </a:lnSpc>
              <a:spcAft>
                <a:spcPts val="800"/>
              </a:spcAft>
            </a:pPr>
            <a:r>
              <a:rPr lang="es-CR" sz="1800" kern="100" dirty="0">
                <a:effectLst/>
                <a:latin typeface="Aptos" panose="020B0004020202020204" pitchFamily="34" charset="0"/>
                <a:ea typeface="Aptos" panose="020B0004020202020204" pitchFamily="34" charset="0"/>
                <a:cs typeface="Times New Roman" panose="02020603050405020304" pitchFamily="18" charset="0"/>
              </a:rPr>
              <a:t>Recursos Ordinarios:</a:t>
            </a:r>
          </a:p>
        </p:txBody>
      </p:sp>
      <p:pic>
        <p:nvPicPr>
          <p:cNvPr id="3" name="Imagen 2" descr="C:\Users\UNA\AppData\Local\Microsoft\Windows\INetCache\Content.MSO\BAF1494F.tmp">
            <a:extLst>
              <a:ext uri="{FF2B5EF4-FFF2-40B4-BE49-F238E27FC236}">
                <a16:creationId xmlns:a16="http://schemas.microsoft.com/office/drawing/2014/main" id="{A192544D-E60C-37EC-ED1C-BF83BE02140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aphicFrame>
        <p:nvGraphicFramePr>
          <p:cNvPr id="6" name="Diagrama 5">
            <a:extLst>
              <a:ext uri="{FF2B5EF4-FFF2-40B4-BE49-F238E27FC236}">
                <a16:creationId xmlns:a16="http://schemas.microsoft.com/office/drawing/2014/main" id="{5298F27F-355C-84B9-262F-F7E31170BEB0}"/>
              </a:ext>
            </a:extLst>
          </p:cNvPr>
          <p:cNvGraphicFramePr/>
          <p:nvPr>
            <p:extLst>
              <p:ext uri="{D42A27DB-BD31-4B8C-83A1-F6EECF244321}">
                <p14:modId xmlns:p14="http://schemas.microsoft.com/office/powerpoint/2010/main" val="2754129436"/>
              </p:ext>
            </p:extLst>
          </p:nvPr>
        </p:nvGraphicFramePr>
        <p:xfrm>
          <a:off x="4300248" y="1117426"/>
          <a:ext cx="7125134" cy="1542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uadroTexto 6">
            <a:extLst>
              <a:ext uri="{FF2B5EF4-FFF2-40B4-BE49-F238E27FC236}">
                <a16:creationId xmlns:a16="http://schemas.microsoft.com/office/drawing/2014/main" id="{AE3D3165-9657-F1DA-8A57-F36453265DBB}"/>
              </a:ext>
            </a:extLst>
          </p:cNvPr>
          <p:cNvSpPr txBox="1"/>
          <p:nvPr/>
        </p:nvSpPr>
        <p:spPr>
          <a:xfrm>
            <a:off x="4300248" y="4379709"/>
            <a:ext cx="6096000" cy="395173"/>
          </a:xfrm>
          <a:prstGeom prst="rect">
            <a:avLst/>
          </a:prstGeom>
          <a:noFill/>
        </p:spPr>
        <p:txBody>
          <a:bodyPr wrap="square">
            <a:spAutoFit/>
          </a:bodyPr>
          <a:lstStyle/>
          <a:p>
            <a:pPr>
              <a:lnSpc>
                <a:spcPct val="115000"/>
              </a:lnSpc>
              <a:spcAft>
                <a:spcPts val="800"/>
              </a:spcAft>
            </a:pPr>
            <a:r>
              <a:rPr lang="es-CR" sz="1800" b="1" kern="100" dirty="0">
                <a:effectLst/>
                <a:latin typeface="Aptos" panose="020B0004020202020204" pitchFamily="34" charset="0"/>
                <a:ea typeface="Aptos" panose="020B0004020202020204" pitchFamily="34" charset="0"/>
                <a:cs typeface="Times New Roman" panose="02020603050405020304" pitchFamily="18" charset="0"/>
              </a:rPr>
              <a:t>Recurso de Revocatoria (</a:t>
            </a:r>
            <a:r>
              <a:rPr lang="es-CR" b="1" kern="100" dirty="0">
                <a:latin typeface="Aptos" panose="020B0004020202020204" pitchFamily="34" charset="0"/>
                <a:cs typeface="Times New Roman" panose="02020603050405020304" pitchFamily="18" charset="0"/>
              </a:rPr>
              <a:t>Artículo 99 LGCP)</a:t>
            </a:r>
            <a:endParaRPr lang="es-C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8" name="CuadroTexto 7">
            <a:extLst>
              <a:ext uri="{FF2B5EF4-FFF2-40B4-BE49-F238E27FC236}">
                <a16:creationId xmlns:a16="http://schemas.microsoft.com/office/drawing/2014/main" id="{2048B9AC-22A7-8363-7D43-A436192B099B}"/>
              </a:ext>
            </a:extLst>
          </p:cNvPr>
          <p:cNvSpPr txBox="1"/>
          <p:nvPr/>
        </p:nvSpPr>
        <p:spPr>
          <a:xfrm>
            <a:off x="4198648" y="724881"/>
            <a:ext cx="6096000" cy="395173"/>
          </a:xfrm>
          <a:prstGeom prst="rect">
            <a:avLst/>
          </a:prstGeom>
          <a:noFill/>
        </p:spPr>
        <p:txBody>
          <a:bodyPr wrap="square">
            <a:spAutoFit/>
          </a:bodyPr>
          <a:lstStyle/>
          <a:p>
            <a:pPr>
              <a:lnSpc>
                <a:spcPct val="115000"/>
              </a:lnSpc>
              <a:spcAft>
                <a:spcPts val="800"/>
              </a:spcAft>
            </a:pPr>
            <a:r>
              <a:rPr lang="es-CR" sz="1800" b="1" kern="100" dirty="0">
                <a:effectLst/>
                <a:latin typeface="Aptos" panose="020B0004020202020204" pitchFamily="34" charset="0"/>
                <a:ea typeface="Aptos" panose="020B0004020202020204" pitchFamily="34" charset="0"/>
                <a:cs typeface="Times New Roman" panose="02020603050405020304" pitchFamily="18" charset="0"/>
              </a:rPr>
              <a:t>Recurso de Objeción (</a:t>
            </a:r>
            <a:r>
              <a:rPr lang="es-CR" b="1" kern="100" dirty="0">
                <a:latin typeface="Aptos" panose="020B0004020202020204" pitchFamily="34" charset="0"/>
                <a:cs typeface="Times New Roman" panose="02020603050405020304" pitchFamily="18" charset="0"/>
              </a:rPr>
              <a:t>Artículo 95 LGCP)</a:t>
            </a:r>
          </a:p>
        </p:txBody>
      </p:sp>
      <p:sp>
        <p:nvSpPr>
          <p:cNvPr id="9" name="CuadroTexto 8">
            <a:extLst>
              <a:ext uri="{FF2B5EF4-FFF2-40B4-BE49-F238E27FC236}">
                <a16:creationId xmlns:a16="http://schemas.microsoft.com/office/drawing/2014/main" id="{4FCECBA0-421D-9681-2F20-78FFDD44B970}"/>
              </a:ext>
            </a:extLst>
          </p:cNvPr>
          <p:cNvSpPr txBox="1"/>
          <p:nvPr/>
        </p:nvSpPr>
        <p:spPr>
          <a:xfrm>
            <a:off x="4300248" y="2590479"/>
            <a:ext cx="6096000" cy="395173"/>
          </a:xfrm>
          <a:prstGeom prst="rect">
            <a:avLst/>
          </a:prstGeom>
          <a:noFill/>
        </p:spPr>
        <p:txBody>
          <a:bodyPr wrap="square">
            <a:spAutoFit/>
          </a:bodyPr>
          <a:lstStyle/>
          <a:p>
            <a:pPr>
              <a:lnSpc>
                <a:spcPct val="115000"/>
              </a:lnSpc>
              <a:spcAft>
                <a:spcPts val="800"/>
              </a:spcAft>
            </a:pPr>
            <a:r>
              <a:rPr lang="es-CR" sz="1800" b="1" kern="100" dirty="0">
                <a:effectLst/>
                <a:latin typeface="Aptos" panose="020B0004020202020204" pitchFamily="34" charset="0"/>
                <a:ea typeface="Aptos" panose="020B0004020202020204" pitchFamily="34" charset="0"/>
                <a:cs typeface="Times New Roman" panose="02020603050405020304" pitchFamily="18" charset="0"/>
              </a:rPr>
              <a:t>Recurso de Apelación (</a:t>
            </a:r>
            <a:r>
              <a:rPr lang="es-CR" b="1" kern="100" dirty="0">
                <a:latin typeface="Aptos" panose="020B0004020202020204" pitchFamily="34" charset="0"/>
                <a:cs typeface="Times New Roman" panose="02020603050405020304" pitchFamily="18" charset="0"/>
              </a:rPr>
              <a:t>Artículo 97 LGCP)</a:t>
            </a:r>
            <a:endParaRPr lang="es-C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graphicFrame>
        <p:nvGraphicFramePr>
          <p:cNvPr id="11" name="Diagrama 10">
            <a:extLst>
              <a:ext uri="{FF2B5EF4-FFF2-40B4-BE49-F238E27FC236}">
                <a16:creationId xmlns:a16="http://schemas.microsoft.com/office/drawing/2014/main" id="{EDBC452E-8955-748E-B5BA-2AEE354D541A}"/>
              </a:ext>
            </a:extLst>
          </p:cNvPr>
          <p:cNvGraphicFramePr/>
          <p:nvPr>
            <p:extLst>
              <p:ext uri="{D42A27DB-BD31-4B8C-83A1-F6EECF244321}">
                <p14:modId xmlns:p14="http://schemas.microsoft.com/office/powerpoint/2010/main" val="2363504734"/>
              </p:ext>
            </p:extLst>
          </p:nvPr>
        </p:nvGraphicFramePr>
        <p:xfrm>
          <a:off x="4300248" y="2985652"/>
          <a:ext cx="7125134" cy="132701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2" name="Diagrama 11">
            <a:extLst>
              <a:ext uri="{FF2B5EF4-FFF2-40B4-BE49-F238E27FC236}">
                <a16:creationId xmlns:a16="http://schemas.microsoft.com/office/drawing/2014/main" id="{E0E8ABFB-717F-F0B2-B563-4FDCFFC234DC}"/>
              </a:ext>
            </a:extLst>
          </p:cNvPr>
          <p:cNvGraphicFramePr/>
          <p:nvPr>
            <p:extLst>
              <p:ext uri="{D42A27DB-BD31-4B8C-83A1-F6EECF244321}">
                <p14:modId xmlns:p14="http://schemas.microsoft.com/office/powerpoint/2010/main" val="2137342267"/>
              </p:ext>
            </p:extLst>
          </p:nvPr>
        </p:nvGraphicFramePr>
        <p:xfrm>
          <a:off x="4300248" y="4716668"/>
          <a:ext cx="7125134" cy="149384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3270289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1BAD24-4B50-F1F7-A5A4-0C2E5D98F358}"/>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84BF8CDE-0B6A-A2B1-AFE7-AA977AF91611}"/>
              </a:ext>
            </a:extLst>
          </p:cNvPr>
          <p:cNvSpPr>
            <a:spLocks noGrp="1"/>
          </p:cNvSpPr>
          <p:nvPr>
            <p:ph type="title"/>
          </p:nvPr>
        </p:nvSpPr>
        <p:spPr>
          <a:xfrm>
            <a:off x="1505526" y="519804"/>
            <a:ext cx="9727825" cy="554413"/>
          </a:xfrm>
        </p:spPr>
        <p:txBody>
          <a:bodyPr>
            <a:normAutofit fontScale="90000"/>
          </a:bodyPr>
          <a:lstStyle/>
          <a:p>
            <a:pPr>
              <a:lnSpc>
                <a:spcPct val="115000"/>
              </a:lnSpc>
              <a:spcAft>
                <a:spcPts val="800"/>
              </a:spcAft>
            </a:pPr>
            <a:r>
              <a:rPr lang="es-CR" sz="2400" b="1" kern="100" dirty="0">
                <a:latin typeface="Aptos" panose="020B0004020202020204" pitchFamily="34" charset="0"/>
                <a:ea typeface="Aptos" panose="020B0004020202020204" pitchFamily="34" charset="0"/>
                <a:cs typeface="Times New Roman" panose="02020603050405020304" pitchFamily="18" charset="0"/>
              </a:rPr>
              <a:t>Plazos de acuerdo con la Ley General de Contratación y su Reglamento:</a:t>
            </a:r>
          </a:p>
        </p:txBody>
      </p:sp>
      <p:pic>
        <p:nvPicPr>
          <p:cNvPr id="4" name="Imagen 3" descr="C:\Users\UNA\AppData\Local\Microsoft\Windows\INetCache\Content.MSO\BAF1494F.tmp">
            <a:extLst>
              <a:ext uri="{FF2B5EF4-FFF2-40B4-BE49-F238E27FC236}">
                <a16:creationId xmlns:a16="http://schemas.microsoft.com/office/drawing/2014/main" id="{F4C92120-D87D-9F3E-4E99-559BB81C3EA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65109" y="304569"/>
            <a:ext cx="962660" cy="984884"/>
          </a:xfrm>
          <a:prstGeom prst="rect">
            <a:avLst/>
          </a:prstGeom>
          <a:noFill/>
          <a:ln>
            <a:noFill/>
          </a:ln>
        </p:spPr>
      </p:pic>
      <p:pic>
        <p:nvPicPr>
          <p:cNvPr id="5" name="Imagen 4">
            <a:extLst>
              <a:ext uri="{FF2B5EF4-FFF2-40B4-BE49-F238E27FC236}">
                <a16:creationId xmlns:a16="http://schemas.microsoft.com/office/drawing/2014/main" id="{C4B344C9-3EFA-2687-01C6-3128E3486E0A}"/>
              </a:ext>
            </a:extLst>
          </p:cNvPr>
          <p:cNvPicPr>
            <a:picLocks noChangeAspect="1"/>
          </p:cNvPicPr>
          <p:nvPr/>
        </p:nvPicPr>
        <p:blipFill>
          <a:blip r:embed="rId3"/>
          <a:stretch>
            <a:fillRect/>
          </a:stretch>
        </p:blipFill>
        <p:spPr>
          <a:xfrm>
            <a:off x="449117" y="1508760"/>
            <a:ext cx="11456371" cy="4914770"/>
          </a:xfrm>
          <a:prstGeom prst="rect">
            <a:avLst/>
          </a:prstGeom>
        </p:spPr>
      </p:pic>
    </p:spTree>
    <p:extLst>
      <p:ext uri="{BB962C8B-B14F-4D97-AF65-F5344CB8AC3E}">
        <p14:creationId xmlns:p14="http://schemas.microsoft.com/office/powerpoint/2010/main" val="2768032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C91FC6-A0C7-2915-F1EB-501DE894389A}"/>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9D187408-C1CB-10E2-7035-24159D4403B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aphicFrame>
        <p:nvGraphicFramePr>
          <p:cNvPr id="4" name="Diagrama 3">
            <a:extLst>
              <a:ext uri="{FF2B5EF4-FFF2-40B4-BE49-F238E27FC236}">
                <a16:creationId xmlns:a16="http://schemas.microsoft.com/office/drawing/2014/main" id="{69A2BB33-BECA-C18F-6F00-EAC4C4D9BBA6}"/>
              </a:ext>
            </a:extLst>
          </p:cNvPr>
          <p:cNvGraphicFramePr/>
          <p:nvPr>
            <p:extLst>
              <p:ext uri="{D42A27DB-BD31-4B8C-83A1-F6EECF244321}">
                <p14:modId xmlns:p14="http://schemas.microsoft.com/office/powerpoint/2010/main" val="1478948141"/>
              </p:ext>
            </p:extLst>
          </p:nvPr>
        </p:nvGraphicFramePr>
        <p:xfrm>
          <a:off x="4758954" y="1237523"/>
          <a:ext cx="6875558" cy="5228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19F76403-90DB-33E7-4C04-933E5856326C}"/>
              </a:ext>
            </a:extLst>
          </p:cNvPr>
          <p:cNvSpPr txBox="1"/>
          <p:nvPr/>
        </p:nvSpPr>
        <p:spPr>
          <a:xfrm>
            <a:off x="3792660" y="639992"/>
            <a:ext cx="3681457" cy="461665"/>
          </a:xfrm>
          <a:prstGeom prst="rect">
            <a:avLst/>
          </a:prstGeom>
          <a:noFill/>
        </p:spPr>
        <p:txBody>
          <a:bodyPr wrap="none" rtlCol="0">
            <a:spAutoFit/>
          </a:bodyPr>
          <a:lstStyle/>
          <a:p>
            <a:r>
              <a:rPr lang="es-CR" sz="2400" b="1" dirty="0"/>
              <a:t>Recursos Generalidades </a:t>
            </a:r>
            <a:endParaRPr lang="es-CR" sz="1400" b="1" dirty="0"/>
          </a:p>
        </p:txBody>
      </p:sp>
    </p:spTree>
    <p:extLst>
      <p:ext uri="{BB962C8B-B14F-4D97-AF65-F5344CB8AC3E}">
        <p14:creationId xmlns:p14="http://schemas.microsoft.com/office/powerpoint/2010/main" val="1774430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4FC4D2-1B0A-F0AA-3CAA-F434C6036CB1}"/>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8C13427C-9F20-E08C-7334-C67C04E2364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aphicFrame>
        <p:nvGraphicFramePr>
          <p:cNvPr id="4" name="Diagrama 3">
            <a:extLst>
              <a:ext uri="{FF2B5EF4-FFF2-40B4-BE49-F238E27FC236}">
                <a16:creationId xmlns:a16="http://schemas.microsoft.com/office/drawing/2014/main" id="{14E927FB-4660-A2BC-FE2A-36DCEF923E56}"/>
              </a:ext>
            </a:extLst>
          </p:cNvPr>
          <p:cNvGraphicFramePr/>
          <p:nvPr/>
        </p:nvGraphicFramePr>
        <p:xfrm>
          <a:off x="4758954" y="1237523"/>
          <a:ext cx="6875558" cy="5228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6E076E12-33EF-0725-EC0F-521C5DFC09B0}"/>
              </a:ext>
            </a:extLst>
          </p:cNvPr>
          <p:cNvSpPr txBox="1"/>
          <p:nvPr/>
        </p:nvSpPr>
        <p:spPr>
          <a:xfrm>
            <a:off x="3792660" y="639992"/>
            <a:ext cx="3681457" cy="461665"/>
          </a:xfrm>
          <a:prstGeom prst="rect">
            <a:avLst/>
          </a:prstGeom>
          <a:noFill/>
        </p:spPr>
        <p:txBody>
          <a:bodyPr wrap="none" rtlCol="0">
            <a:spAutoFit/>
          </a:bodyPr>
          <a:lstStyle/>
          <a:p>
            <a:r>
              <a:rPr lang="es-CR" sz="2400" b="1" dirty="0"/>
              <a:t>Recursos Generalidades </a:t>
            </a:r>
            <a:endParaRPr lang="es-CR" sz="1400" b="1" dirty="0"/>
          </a:p>
        </p:txBody>
      </p:sp>
    </p:spTree>
    <p:extLst>
      <p:ext uri="{BB962C8B-B14F-4D97-AF65-F5344CB8AC3E}">
        <p14:creationId xmlns:p14="http://schemas.microsoft.com/office/powerpoint/2010/main" val="2985048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8E1A7C-2FB5-A0E8-0971-99A8ED8964BD}"/>
            </a:ext>
          </a:extLst>
        </p:cNvPr>
        <p:cNvGrpSpPr/>
        <p:nvPr/>
      </p:nvGrpSpPr>
      <p:grpSpPr>
        <a:xfrm>
          <a:off x="0" y="0"/>
          <a:ext cx="0" cy="0"/>
          <a:chOff x="0" y="0"/>
          <a:chExt cx="0" cy="0"/>
        </a:xfrm>
      </p:grpSpPr>
      <p:pic>
        <p:nvPicPr>
          <p:cNvPr id="3" name="Imagen 2" descr="C:\Users\UNA\AppData\Local\Microsoft\Windows\INetCache\Content.MSO\BAF1494F.tmp">
            <a:extLst>
              <a:ext uri="{FF2B5EF4-FFF2-40B4-BE49-F238E27FC236}">
                <a16:creationId xmlns:a16="http://schemas.microsoft.com/office/drawing/2014/main" id="{F88E61EC-51E0-E54F-B685-1E7F592C457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153182" y="147550"/>
            <a:ext cx="962660" cy="984884"/>
          </a:xfrm>
          <a:prstGeom prst="rect">
            <a:avLst/>
          </a:prstGeom>
          <a:noFill/>
          <a:ln>
            <a:noFill/>
          </a:ln>
        </p:spPr>
      </p:pic>
      <p:grpSp>
        <p:nvGrpSpPr>
          <p:cNvPr id="5" name="Grupo 4">
            <a:extLst>
              <a:ext uri="{FF2B5EF4-FFF2-40B4-BE49-F238E27FC236}">
                <a16:creationId xmlns:a16="http://schemas.microsoft.com/office/drawing/2014/main" id="{4B454855-E4E6-5144-1509-0C66C68D876D}"/>
              </a:ext>
            </a:extLst>
          </p:cNvPr>
          <p:cNvGrpSpPr/>
          <p:nvPr/>
        </p:nvGrpSpPr>
        <p:grpSpPr>
          <a:xfrm>
            <a:off x="4752857" y="1259294"/>
            <a:ext cx="6881655" cy="4339412"/>
            <a:chOff x="4752857" y="1259294"/>
            <a:chExt cx="6881655" cy="4339412"/>
          </a:xfrm>
        </p:grpSpPr>
        <p:sp>
          <p:nvSpPr>
            <p:cNvPr id="6" name="Forma libre: forma 5">
              <a:extLst>
                <a:ext uri="{FF2B5EF4-FFF2-40B4-BE49-F238E27FC236}">
                  <a16:creationId xmlns:a16="http://schemas.microsoft.com/office/drawing/2014/main" id="{FBA2721A-0462-1952-2535-129E2B8AB09E}"/>
                </a:ext>
              </a:extLst>
            </p:cNvPr>
            <p:cNvSpPr/>
            <p:nvPr/>
          </p:nvSpPr>
          <p:spPr>
            <a:xfrm>
              <a:off x="4752857" y="1259294"/>
              <a:ext cx="6868617" cy="1254474"/>
            </a:xfrm>
            <a:custGeom>
              <a:avLst/>
              <a:gdLst>
                <a:gd name="connsiteX0" fmla="*/ 0 w 6868617"/>
                <a:gd name="connsiteY0" fmla="*/ 0 h 1254474"/>
                <a:gd name="connsiteX1" fmla="*/ 6868617 w 6868617"/>
                <a:gd name="connsiteY1" fmla="*/ 0 h 1254474"/>
                <a:gd name="connsiteX2" fmla="*/ 6868617 w 6868617"/>
                <a:gd name="connsiteY2" fmla="*/ 1254474 h 1254474"/>
                <a:gd name="connsiteX3" fmla="*/ 0 w 6868617"/>
                <a:gd name="connsiteY3" fmla="*/ 1254474 h 1254474"/>
                <a:gd name="connsiteX4" fmla="*/ 0 w 6868617"/>
                <a:gd name="connsiteY4" fmla="*/ 0 h 1254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68617" h="1254474">
                  <a:moveTo>
                    <a:pt x="0" y="0"/>
                  </a:moveTo>
                  <a:lnTo>
                    <a:pt x="6868617" y="0"/>
                  </a:lnTo>
                  <a:lnTo>
                    <a:pt x="6868617" y="1254474"/>
                  </a:lnTo>
                  <a:lnTo>
                    <a:pt x="0" y="125447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ts val="0"/>
                </a:spcAft>
                <a:buNone/>
              </a:pPr>
              <a:r>
                <a:rPr lang="es-CR" sz="2400" kern="1200" dirty="0"/>
                <a:t>FUNDAMENTACION </a:t>
              </a:r>
              <a:r>
                <a:rPr lang="es-CR" sz="2400" dirty="0"/>
                <a:t>RECURSO DE OBJECION </a:t>
              </a:r>
              <a:endParaRPr lang="es-CR" sz="2400" kern="1200" dirty="0"/>
            </a:p>
            <a:p>
              <a:pPr marL="0" lvl="0" indent="0" algn="ctr" defTabSz="1778000">
                <a:lnSpc>
                  <a:spcPct val="90000"/>
                </a:lnSpc>
                <a:spcBef>
                  <a:spcPct val="0"/>
                </a:spcBef>
                <a:spcAft>
                  <a:spcPts val="0"/>
                </a:spcAft>
                <a:buNone/>
              </a:pPr>
              <a:r>
                <a:rPr lang="es-CR" sz="2400" kern="1200" dirty="0"/>
                <a:t>Carga de la prueba (artículo 254 RLGCP) </a:t>
              </a:r>
              <a:r>
                <a:rPr lang="es-CR" sz="5000" kern="1200" dirty="0"/>
                <a:t> </a:t>
              </a:r>
            </a:p>
          </p:txBody>
        </p:sp>
        <p:sp>
          <p:nvSpPr>
            <p:cNvPr id="7" name="Forma libre: forma 6">
              <a:extLst>
                <a:ext uri="{FF2B5EF4-FFF2-40B4-BE49-F238E27FC236}">
                  <a16:creationId xmlns:a16="http://schemas.microsoft.com/office/drawing/2014/main" id="{CFD0AA34-8E8D-E6A0-4237-414A8CCCC2CD}"/>
                </a:ext>
              </a:extLst>
            </p:cNvPr>
            <p:cNvSpPr/>
            <p:nvPr/>
          </p:nvSpPr>
          <p:spPr>
            <a:xfrm>
              <a:off x="4771992" y="2873845"/>
              <a:ext cx="6862520" cy="2724861"/>
            </a:xfrm>
            <a:custGeom>
              <a:avLst/>
              <a:gdLst>
                <a:gd name="connsiteX0" fmla="*/ 0 w 6862520"/>
                <a:gd name="connsiteY0" fmla="*/ 0 h 2724861"/>
                <a:gd name="connsiteX1" fmla="*/ 6862520 w 6862520"/>
                <a:gd name="connsiteY1" fmla="*/ 0 h 2724861"/>
                <a:gd name="connsiteX2" fmla="*/ 6862520 w 6862520"/>
                <a:gd name="connsiteY2" fmla="*/ 2724861 h 2724861"/>
                <a:gd name="connsiteX3" fmla="*/ 0 w 6862520"/>
                <a:gd name="connsiteY3" fmla="*/ 2724861 h 2724861"/>
                <a:gd name="connsiteX4" fmla="*/ 0 w 6862520"/>
                <a:gd name="connsiteY4" fmla="*/ 0 h 2724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62520" h="2724861">
                  <a:moveTo>
                    <a:pt x="0" y="0"/>
                  </a:moveTo>
                  <a:lnTo>
                    <a:pt x="6862520" y="0"/>
                  </a:lnTo>
                  <a:lnTo>
                    <a:pt x="6862520" y="2724861"/>
                  </a:lnTo>
                  <a:lnTo>
                    <a:pt x="0" y="272486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R" sz="2000" dirty="0"/>
                <a:t>Se debe de presentar al menos: </a:t>
              </a:r>
            </a:p>
            <a:p>
              <a:pPr marL="342900" lvl="0" indent="-342900" algn="ctr" defTabSz="889000">
                <a:lnSpc>
                  <a:spcPct val="90000"/>
                </a:lnSpc>
                <a:spcBef>
                  <a:spcPct val="0"/>
                </a:spcBef>
                <a:spcAft>
                  <a:spcPct val="35000"/>
                </a:spcAft>
                <a:buFont typeface="Wingdings" panose="05000000000000000000" pitchFamily="2" charset="2"/>
                <a:buChar char="ü"/>
              </a:pPr>
              <a:r>
                <a:rPr lang="es-CR" sz="2000" dirty="0"/>
                <a:t>Prueba de que lo que se ofrece puede satisfacer la necesidad de la Administración (</a:t>
              </a:r>
              <a:r>
                <a:rPr lang="es-CR" sz="2000" dirty="0" err="1"/>
                <a:t>sucedanéos</a:t>
              </a:r>
              <a:r>
                <a:rPr lang="es-CR" sz="2000" dirty="0"/>
                <a:t>) </a:t>
              </a:r>
            </a:p>
            <a:p>
              <a:pPr marL="342900" lvl="0" indent="-342900" algn="ctr" defTabSz="889000">
                <a:lnSpc>
                  <a:spcPct val="90000"/>
                </a:lnSpc>
                <a:spcBef>
                  <a:spcPct val="0"/>
                </a:spcBef>
                <a:spcAft>
                  <a:spcPct val="35000"/>
                </a:spcAft>
                <a:buFont typeface="Wingdings" panose="05000000000000000000" pitchFamily="2" charset="2"/>
                <a:buChar char="ü"/>
              </a:pPr>
              <a:r>
                <a:rPr lang="es-CR" sz="2000" kern="1200" dirty="0"/>
                <a:t>Criterios Profesionales en </a:t>
              </a:r>
              <a:r>
                <a:rPr lang="es-CR" sz="2000" dirty="0"/>
                <a:t>l</a:t>
              </a:r>
              <a:r>
                <a:rPr lang="es-CR" sz="2000" kern="1200" dirty="0"/>
                <a:t>a materia.</a:t>
              </a:r>
            </a:p>
            <a:p>
              <a:pPr marL="342900" lvl="0" indent="-342900" algn="ctr" defTabSz="889000">
                <a:lnSpc>
                  <a:spcPct val="90000"/>
                </a:lnSpc>
                <a:spcBef>
                  <a:spcPct val="0"/>
                </a:spcBef>
                <a:spcAft>
                  <a:spcPct val="35000"/>
                </a:spcAft>
                <a:buFont typeface="Wingdings" panose="05000000000000000000" pitchFamily="2" charset="2"/>
                <a:buChar char="ü"/>
              </a:pPr>
              <a:r>
                <a:rPr lang="es-CR" sz="2000" dirty="0"/>
                <a:t>Vinculación de los alegatos a esos criterios. </a:t>
              </a:r>
            </a:p>
            <a:p>
              <a:pPr marL="342900" lvl="0" indent="-342900" algn="ctr" defTabSz="889000">
                <a:lnSpc>
                  <a:spcPct val="90000"/>
                </a:lnSpc>
                <a:spcBef>
                  <a:spcPct val="0"/>
                </a:spcBef>
                <a:spcAft>
                  <a:spcPct val="35000"/>
                </a:spcAft>
                <a:buFont typeface="Wingdings" panose="05000000000000000000" pitchFamily="2" charset="2"/>
                <a:buChar char="ü"/>
              </a:pPr>
              <a:endParaRPr lang="es-CR" sz="2000" kern="1200" dirty="0"/>
            </a:p>
          </p:txBody>
        </p:sp>
      </p:grpSp>
      <p:sp>
        <p:nvSpPr>
          <p:cNvPr id="2" name="CuadroTexto 1">
            <a:extLst>
              <a:ext uri="{FF2B5EF4-FFF2-40B4-BE49-F238E27FC236}">
                <a16:creationId xmlns:a16="http://schemas.microsoft.com/office/drawing/2014/main" id="{455B314A-5B35-08D8-8351-1B6E8FA4E4DD}"/>
              </a:ext>
            </a:extLst>
          </p:cNvPr>
          <p:cNvSpPr txBox="1"/>
          <p:nvPr/>
        </p:nvSpPr>
        <p:spPr>
          <a:xfrm>
            <a:off x="3792660" y="639992"/>
            <a:ext cx="3681457" cy="461665"/>
          </a:xfrm>
          <a:prstGeom prst="rect">
            <a:avLst/>
          </a:prstGeom>
          <a:noFill/>
        </p:spPr>
        <p:txBody>
          <a:bodyPr wrap="none" rtlCol="0">
            <a:spAutoFit/>
          </a:bodyPr>
          <a:lstStyle/>
          <a:p>
            <a:r>
              <a:rPr lang="es-CR" sz="2400" b="1" dirty="0"/>
              <a:t>Recursos Generalidades </a:t>
            </a:r>
            <a:endParaRPr lang="es-CR" sz="1400" b="1" dirty="0"/>
          </a:p>
        </p:txBody>
      </p:sp>
    </p:spTree>
    <p:extLst>
      <p:ext uri="{BB962C8B-B14F-4D97-AF65-F5344CB8AC3E}">
        <p14:creationId xmlns:p14="http://schemas.microsoft.com/office/powerpoint/2010/main" val="333056528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1073</TotalTime>
  <Words>1960</Words>
  <Application>Microsoft Office PowerPoint</Application>
  <PresentationFormat>Panorámica</PresentationFormat>
  <Paragraphs>109</Paragraphs>
  <Slides>22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22</vt:i4>
      </vt:variant>
    </vt:vector>
  </HeadingPairs>
  <TitlesOfParts>
    <vt:vector size="27" baseType="lpstr">
      <vt:lpstr>Aptos</vt:lpstr>
      <vt:lpstr>Aptos Display</vt:lpstr>
      <vt:lpstr>Arial</vt:lpstr>
      <vt:lpstr>Wingdings</vt:lpstr>
      <vt:lpstr>Tema de Office</vt:lpstr>
      <vt:lpstr>Recursos en Procesos de Contratación Pública Claves para Prevenir Impugnaciones y Fortalecer la Gestión Administrativa.</vt:lpstr>
      <vt:lpstr>Objetivo General</vt:lpstr>
      <vt:lpstr>Objetivos Específicos</vt:lpstr>
      <vt:lpstr>Que son los Recursos Ordinarios:</vt:lpstr>
      <vt:lpstr>Recursos Ordinarios:</vt:lpstr>
      <vt:lpstr>Plazos de acuerdo con la Ley General de Contratación y su Reglamento:</vt:lpstr>
      <vt:lpstr>Presentación de PowerPoint</vt:lpstr>
      <vt:lpstr>Presentación de PowerPoint</vt:lpstr>
      <vt:lpstr>Presentación de PowerPoint</vt:lpstr>
      <vt:lpstr>Presentación de PowerPoint</vt:lpstr>
      <vt:lpstr>Presentación de PowerPoint</vt:lpstr>
      <vt:lpstr>1. Identificar las causas más comunes que generan recursos de objeción en procesos de contratación pública.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KAREN HERRERA  BENAVIDES</dc:creator>
  <cp:lastModifiedBy>JORGE MARIN  PORRAS</cp:lastModifiedBy>
  <cp:revision>26</cp:revision>
  <dcterms:created xsi:type="dcterms:W3CDTF">2024-01-15T16:37:53Z</dcterms:created>
  <dcterms:modified xsi:type="dcterms:W3CDTF">2025-06-11T15:11:24Z</dcterms:modified>
</cp:coreProperties>
</file>