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5" r:id="rId5"/>
  </p:sldMasterIdLst>
  <p:notesMasterIdLst>
    <p:notesMasterId r:id="rId23"/>
  </p:notesMasterIdLst>
  <p:sldIdLst>
    <p:sldId id="256" r:id="rId6"/>
    <p:sldId id="296" r:id="rId7"/>
    <p:sldId id="332" r:id="rId8"/>
    <p:sldId id="336" r:id="rId9"/>
    <p:sldId id="321" r:id="rId10"/>
    <p:sldId id="324" r:id="rId11"/>
    <p:sldId id="297" r:id="rId12"/>
    <p:sldId id="322" r:id="rId13"/>
    <p:sldId id="308" r:id="rId14"/>
    <p:sldId id="323" r:id="rId15"/>
    <p:sldId id="333" r:id="rId16"/>
    <p:sldId id="330" r:id="rId17"/>
    <p:sldId id="334" r:id="rId18"/>
    <p:sldId id="331" r:id="rId19"/>
    <p:sldId id="325" r:id="rId20"/>
    <p:sldId id="328" r:id="rId21"/>
    <p:sldId id="335" r:id="rId2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C5D522-6DB8-126F-F2C1-E6EE9F71F0B3}" name="ZEIDY SUAREZ  MOYA" initials="ZSM" userId="S::zeidy.suarez.moya@una.ac.cr::6c88a21c-71e3-44cc-95bd-b0f2fe4c77f1" providerId="AD"/>
  <p188:author id="{B8569466-4B4F-635E-D3CC-D999BE41BA25}" name="YENDRY HERNANDEZ MURILLO" initials="YM" userId="S::yendry1.hernendez.mirillo@unaaccr.onmicrosoft.com::0fab0c19-abf3-4747-8b6e-60d8de37b95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JORIE LEON GOMEZ" initials="MLG" lastIdx="6" clrIdx="0">
    <p:extLst>
      <p:ext uri="{19B8F6BF-5375-455C-9EA6-DF929625EA0E}">
        <p15:presenceInfo xmlns:p15="http://schemas.microsoft.com/office/powerpoint/2012/main" userId="S::marjorie.leon.gomez@una.ac.cr::bfde161c-4f84-4902-90de-f2cf0eecf1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4A4E"/>
    <a:srgbClr val="104CA8"/>
    <a:srgbClr val="3B74BF"/>
    <a:srgbClr val="1252A6"/>
    <a:srgbClr val="F2F2F2"/>
    <a:srgbClr val="D93B3B"/>
    <a:srgbClr val="6B90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8336" autoAdjust="0"/>
  </p:normalViewPr>
  <p:slideViewPr>
    <p:cSldViewPr snapToGrid="0" snapToObjects="1">
      <p:cViewPr varScale="1">
        <p:scale>
          <a:sx n="98" d="100"/>
          <a:sy n="98" d="100"/>
        </p:scale>
        <p:origin x="107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51CCB-81DC-42A9-83EC-6B05D34F1E7B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C2445-3AAD-43C2-B47F-586490977E66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84710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C2445-3AAD-43C2-B47F-586490977E66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31173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C2445-3AAD-43C2-B47F-586490977E66}" type="slidenum">
              <a:rPr lang="es-CR" smtClean="0"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02487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C2445-3AAD-43C2-B47F-586490977E66}" type="slidenum">
              <a:rPr lang="es-CR" smtClean="0"/>
              <a:t>12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65901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315F14-EF34-A13C-665D-06A0EF989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8065667-1930-CE72-A17D-689F6CBB5C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B47EF10-1BA9-32DB-E288-C1CB01C4FE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3801F2F-AE5B-CCE3-2ABD-7E21AFBEC7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C2445-3AAD-43C2-B47F-586490977E66}" type="slidenum">
              <a:rPr lang="es-CR" smtClean="0"/>
              <a:t>13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35230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C16E8-BE01-EBA9-D462-F8D0DE04F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BE9C7E2-72C0-5A97-5B69-E7524206D7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DCDCEE2-DBB8-43C9-7D21-6B6E24F605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A190B80-F127-1D3C-3658-6A9C25423E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C2445-3AAD-43C2-B47F-586490977E66}" type="slidenum">
              <a:rPr lang="es-CR" smtClean="0"/>
              <a:t>17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7822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2497CA-B466-6445-95CD-3F5AFDC90C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50BF86-8F7B-C642-89D2-6064383266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78485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DAE87AA-E678-5A4A-B240-768EF57DA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5A23D5F-DB03-7247-9A8F-A58F8EC2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5A6652-C633-6E41-80C2-E55571F9E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  <p:sp>
        <p:nvSpPr>
          <p:cNvPr id="12" name="Google Shape;77;p5">
            <a:extLst>
              <a:ext uri="{FF2B5EF4-FFF2-40B4-BE49-F238E27FC236}">
                <a16:creationId xmlns:a16="http://schemas.microsoft.com/office/drawing/2014/main" id="{48D88862-6FB3-4633-A59D-FE63A521C1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442909"/>
            <a:ext cx="13162989" cy="8261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13" name="Google Shape;78;p5">
            <a:extLst>
              <a:ext uri="{FF2B5EF4-FFF2-40B4-BE49-F238E27FC236}">
                <a16:creationId xmlns:a16="http://schemas.microsoft.com/office/drawing/2014/main" id="{D228C180-DDA2-4EA0-AC8A-45158371D55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20712" y="1933882"/>
            <a:ext cx="4173233" cy="13671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2000" b="0">
                <a:solidFill>
                  <a:schemeClr val="tx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47313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69F661-885E-7349-A8F6-281A3C73D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7027EE-B420-E548-B811-E76F40CE9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85779AB-327A-F940-8222-D99ACAF083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92E3D5-5B27-CC4B-B817-09734324D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184F690-E65D-BB4E-B105-8C96F7145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8967ECA-E98A-E742-BA61-F9D1EF3D5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9497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6FA564-3482-6E4F-9197-420240F39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60752B2-3894-B74D-A039-0E392D045E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F7F6A8-E93F-5A4D-9376-12593DA56C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D7A3349-9DFC-B04C-BDF8-7A2653DE6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DFBC915-70B5-9C40-9DBA-404191427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485676-835D-6646-8835-9269A2380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13458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959ADE-0CD1-AB46-8A33-8227F8BFE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1F861B6-A7D9-6245-BC10-902F9968BD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7F06A63-AF8A-FC41-BAE7-7A4A6926B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F963BC-7281-A444-B7B5-60D069FEC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D2C18C-0B89-AB4D-B090-8FF8184C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14882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47DE9A0-2DDC-7340-AC55-7FEAEB88A2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F54B20C-95D0-004F-941A-E613217CB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A0085B-DB04-4E44-A246-8A6B9C7C7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E39A95-E6BE-3F44-A55D-8E71699F6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D19BDA-D8CB-B340-BC9F-50108BFCF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5955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5437926">
            <a:off x="8144258" y="767309"/>
            <a:ext cx="817433" cy="608496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" name="Google Shape;10;p2"/>
          <p:cNvSpPr/>
          <p:nvPr/>
        </p:nvSpPr>
        <p:spPr>
          <a:xfrm>
            <a:off x="3534723" y="511208"/>
            <a:ext cx="5332343" cy="5972745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" name="Google Shape;11;p2"/>
          <p:cNvGrpSpPr/>
          <p:nvPr/>
        </p:nvGrpSpPr>
        <p:grpSpPr>
          <a:xfrm>
            <a:off x="3281687" y="373734"/>
            <a:ext cx="5352695" cy="6067289"/>
            <a:chOff x="2339681" y="1506966"/>
            <a:chExt cx="2462141" cy="2791013"/>
          </a:xfrm>
        </p:grpSpPr>
        <p:sp>
          <p:nvSpPr>
            <p:cNvPr id="12" name="Google Shape;12;p2"/>
            <p:cNvSpPr/>
            <p:nvPr/>
          </p:nvSpPr>
          <p:spPr>
            <a:xfrm>
              <a:off x="2367202" y="1534427"/>
              <a:ext cx="2434620" cy="2763552"/>
            </a:xfrm>
            <a:custGeom>
              <a:avLst/>
              <a:gdLst/>
              <a:ahLst/>
              <a:cxnLst/>
              <a:rect l="l" t="t" r="r" b="b"/>
              <a:pathLst>
                <a:path w="40694" h="46192" extrusionOk="0">
                  <a:moveTo>
                    <a:pt x="33605" y="1558"/>
                  </a:moveTo>
                  <a:cubicBezTo>
                    <a:pt x="34097" y="1558"/>
                    <a:pt x="34526" y="1922"/>
                    <a:pt x="34591" y="2423"/>
                  </a:cubicBezTo>
                  <a:cubicBezTo>
                    <a:pt x="34664" y="2969"/>
                    <a:pt x="34280" y="3468"/>
                    <a:pt x="33736" y="3541"/>
                  </a:cubicBezTo>
                  <a:cubicBezTo>
                    <a:pt x="33692" y="3547"/>
                    <a:pt x="33648" y="3550"/>
                    <a:pt x="33605" y="3550"/>
                  </a:cubicBezTo>
                  <a:cubicBezTo>
                    <a:pt x="33113" y="3550"/>
                    <a:pt x="32684" y="3186"/>
                    <a:pt x="32619" y="2684"/>
                  </a:cubicBezTo>
                  <a:cubicBezTo>
                    <a:pt x="32546" y="2139"/>
                    <a:pt x="32930" y="1640"/>
                    <a:pt x="33474" y="1567"/>
                  </a:cubicBezTo>
                  <a:cubicBezTo>
                    <a:pt x="33518" y="1561"/>
                    <a:pt x="33562" y="1558"/>
                    <a:pt x="33605" y="1558"/>
                  </a:cubicBezTo>
                  <a:close/>
                  <a:moveTo>
                    <a:pt x="25804" y="2592"/>
                  </a:moveTo>
                  <a:cubicBezTo>
                    <a:pt x="26295" y="2592"/>
                    <a:pt x="26724" y="2956"/>
                    <a:pt x="26789" y="3456"/>
                  </a:cubicBezTo>
                  <a:cubicBezTo>
                    <a:pt x="26861" y="4003"/>
                    <a:pt x="26478" y="4502"/>
                    <a:pt x="25934" y="4575"/>
                  </a:cubicBezTo>
                  <a:cubicBezTo>
                    <a:pt x="25890" y="4581"/>
                    <a:pt x="25846" y="4584"/>
                    <a:pt x="25803" y="4584"/>
                  </a:cubicBezTo>
                  <a:cubicBezTo>
                    <a:pt x="25311" y="4584"/>
                    <a:pt x="24882" y="4220"/>
                    <a:pt x="24815" y="3719"/>
                  </a:cubicBezTo>
                  <a:cubicBezTo>
                    <a:pt x="24744" y="3173"/>
                    <a:pt x="25126" y="2674"/>
                    <a:pt x="25672" y="2601"/>
                  </a:cubicBezTo>
                  <a:cubicBezTo>
                    <a:pt x="25716" y="2595"/>
                    <a:pt x="25760" y="2592"/>
                    <a:pt x="25804" y="2592"/>
                  </a:cubicBezTo>
                  <a:close/>
                  <a:moveTo>
                    <a:pt x="17944" y="3634"/>
                  </a:moveTo>
                  <a:cubicBezTo>
                    <a:pt x="18435" y="3634"/>
                    <a:pt x="18862" y="3999"/>
                    <a:pt x="18928" y="4499"/>
                  </a:cubicBezTo>
                  <a:cubicBezTo>
                    <a:pt x="19001" y="5044"/>
                    <a:pt x="18617" y="5545"/>
                    <a:pt x="18072" y="5616"/>
                  </a:cubicBezTo>
                  <a:cubicBezTo>
                    <a:pt x="18027" y="5622"/>
                    <a:pt x="17983" y="5625"/>
                    <a:pt x="17939" y="5625"/>
                  </a:cubicBezTo>
                  <a:cubicBezTo>
                    <a:pt x="17448" y="5625"/>
                    <a:pt x="17021" y="5260"/>
                    <a:pt x="16955" y="4760"/>
                  </a:cubicBezTo>
                  <a:cubicBezTo>
                    <a:pt x="16882" y="4216"/>
                    <a:pt x="17266" y="3715"/>
                    <a:pt x="17811" y="3643"/>
                  </a:cubicBezTo>
                  <a:cubicBezTo>
                    <a:pt x="17855" y="3637"/>
                    <a:pt x="17900" y="3634"/>
                    <a:pt x="17944" y="3634"/>
                  </a:cubicBezTo>
                  <a:close/>
                  <a:moveTo>
                    <a:pt x="10427" y="4629"/>
                  </a:moveTo>
                  <a:cubicBezTo>
                    <a:pt x="10919" y="4629"/>
                    <a:pt x="11348" y="4993"/>
                    <a:pt x="11413" y="5495"/>
                  </a:cubicBezTo>
                  <a:cubicBezTo>
                    <a:pt x="11486" y="6040"/>
                    <a:pt x="11102" y="6540"/>
                    <a:pt x="10558" y="6612"/>
                  </a:cubicBezTo>
                  <a:cubicBezTo>
                    <a:pt x="10513" y="6618"/>
                    <a:pt x="10469" y="6621"/>
                    <a:pt x="10425" y="6621"/>
                  </a:cubicBezTo>
                  <a:cubicBezTo>
                    <a:pt x="9934" y="6621"/>
                    <a:pt x="9506" y="6256"/>
                    <a:pt x="9441" y="5756"/>
                  </a:cubicBezTo>
                  <a:cubicBezTo>
                    <a:pt x="9368" y="5210"/>
                    <a:pt x="9752" y="4711"/>
                    <a:pt x="10296" y="4638"/>
                  </a:cubicBezTo>
                  <a:cubicBezTo>
                    <a:pt x="10340" y="4632"/>
                    <a:pt x="10384" y="4629"/>
                    <a:pt x="10427" y="4629"/>
                  </a:cubicBezTo>
                  <a:close/>
                  <a:moveTo>
                    <a:pt x="2573" y="5670"/>
                  </a:moveTo>
                  <a:cubicBezTo>
                    <a:pt x="3066" y="5670"/>
                    <a:pt x="3493" y="6034"/>
                    <a:pt x="3560" y="6536"/>
                  </a:cubicBezTo>
                  <a:cubicBezTo>
                    <a:pt x="3632" y="7081"/>
                    <a:pt x="3249" y="7580"/>
                    <a:pt x="2703" y="7653"/>
                  </a:cubicBezTo>
                  <a:cubicBezTo>
                    <a:pt x="2659" y="7659"/>
                    <a:pt x="2615" y="7662"/>
                    <a:pt x="2572" y="7662"/>
                  </a:cubicBezTo>
                  <a:cubicBezTo>
                    <a:pt x="2080" y="7662"/>
                    <a:pt x="1652" y="7298"/>
                    <a:pt x="1586" y="6796"/>
                  </a:cubicBezTo>
                  <a:cubicBezTo>
                    <a:pt x="1514" y="6251"/>
                    <a:pt x="1897" y="5752"/>
                    <a:pt x="2442" y="5679"/>
                  </a:cubicBezTo>
                  <a:cubicBezTo>
                    <a:pt x="2486" y="5673"/>
                    <a:pt x="2530" y="5670"/>
                    <a:pt x="2573" y="5670"/>
                  </a:cubicBezTo>
                  <a:close/>
                  <a:moveTo>
                    <a:pt x="35827" y="0"/>
                  </a:moveTo>
                  <a:lnTo>
                    <a:pt x="0" y="4747"/>
                  </a:lnTo>
                  <a:lnTo>
                    <a:pt x="5492" y="46191"/>
                  </a:lnTo>
                  <a:lnTo>
                    <a:pt x="28545" y="43137"/>
                  </a:lnTo>
                  <a:lnTo>
                    <a:pt x="30396" y="42351"/>
                  </a:lnTo>
                  <a:lnTo>
                    <a:pt x="30922" y="40850"/>
                  </a:lnTo>
                  <a:lnTo>
                    <a:pt x="32509" y="39946"/>
                  </a:lnTo>
                  <a:lnTo>
                    <a:pt x="33717" y="40597"/>
                  </a:lnTo>
                  <a:lnTo>
                    <a:pt x="35447" y="40253"/>
                  </a:lnTo>
                  <a:lnTo>
                    <a:pt x="36361" y="38702"/>
                  </a:lnTo>
                  <a:lnTo>
                    <a:pt x="38125" y="38830"/>
                  </a:lnTo>
                  <a:lnTo>
                    <a:pt x="38950" y="36969"/>
                  </a:lnTo>
                  <a:lnTo>
                    <a:pt x="40694" y="36738"/>
                  </a:lnTo>
                  <a:lnTo>
                    <a:pt x="358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2339681" y="1506966"/>
              <a:ext cx="2434740" cy="2763552"/>
            </a:xfrm>
            <a:custGeom>
              <a:avLst/>
              <a:gdLst/>
              <a:ahLst/>
              <a:cxnLst/>
              <a:rect l="l" t="t" r="r" b="b"/>
              <a:pathLst>
                <a:path w="40696" h="46192" extrusionOk="0">
                  <a:moveTo>
                    <a:pt x="33607" y="1559"/>
                  </a:moveTo>
                  <a:cubicBezTo>
                    <a:pt x="34098" y="1559"/>
                    <a:pt x="34526" y="1923"/>
                    <a:pt x="34593" y="2423"/>
                  </a:cubicBezTo>
                  <a:cubicBezTo>
                    <a:pt x="34665" y="2968"/>
                    <a:pt x="34282" y="3469"/>
                    <a:pt x="33736" y="3540"/>
                  </a:cubicBezTo>
                  <a:cubicBezTo>
                    <a:pt x="33691" y="3546"/>
                    <a:pt x="33647" y="3549"/>
                    <a:pt x="33603" y="3549"/>
                  </a:cubicBezTo>
                  <a:cubicBezTo>
                    <a:pt x="33112" y="3549"/>
                    <a:pt x="32684" y="3184"/>
                    <a:pt x="32619" y="2685"/>
                  </a:cubicBezTo>
                  <a:cubicBezTo>
                    <a:pt x="32547" y="2140"/>
                    <a:pt x="32930" y="1639"/>
                    <a:pt x="33474" y="1567"/>
                  </a:cubicBezTo>
                  <a:cubicBezTo>
                    <a:pt x="33519" y="1561"/>
                    <a:pt x="33564" y="1559"/>
                    <a:pt x="33607" y="1559"/>
                  </a:cubicBezTo>
                  <a:close/>
                  <a:moveTo>
                    <a:pt x="25805" y="2592"/>
                  </a:moveTo>
                  <a:cubicBezTo>
                    <a:pt x="26296" y="2592"/>
                    <a:pt x="26724" y="2957"/>
                    <a:pt x="26790" y="3457"/>
                  </a:cubicBezTo>
                  <a:cubicBezTo>
                    <a:pt x="26863" y="4002"/>
                    <a:pt x="26478" y="4502"/>
                    <a:pt x="25934" y="4574"/>
                  </a:cubicBezTo>
                  <a:cubicBezTo>
                    <a:pt x="25889" y="4580"/>
                    <a:pt x="25845" y="4583"/>
                    <a:pt x="25801" y="4583"/>
                  </a:cubicBezTo>
                  <a:cubicBezTo>
                    <a:pt x="25310" y="4583"/>
                    <a:pt x="24882" y="4218"/>
                    <a:pt x="24817" y="3718"/>
                  </a:cubicBezTo>
                  <a:cubicBezTo>
                    <a:pt x="24744" y="3174"/>
                    <a:pt x="25128" y="2673"/>
                    <a:pt x="25672" y="2601"/>
                  </a:cubicBezTo>
                  <a:cubicBezTo>
                    <a:pt x="25717" y="2595"/>
                    <a:pt x="25762" y="2592"/>
                    <a:pt x="25805" y="2592"/>
                  </a:cubicBezTo>
                  <a:close/>
                  <a:moveTo>
                    <a:pt x="17943" y="3634"/>
                  </a:moveTo>
                  <a:cubicBezTo>
                    <a:pt x="18435" y="3634"/>
                    <a:pt x="18862" y="3997"/>
                    <a:pt x="18929" y="4498"/>
                  </a:cubicBezTo>
                  <a:cubicBezTo>
                    <a:pt x="19001" y="5043"/>
                    <a:pt x="18618" y="5544"/>
                    <a:pt x="18073" y="5617"/>
                  </a:cubicBezTo>
                  <a:cubicBezTo>
                    <a:pt x="18029" y="5622"/>
                    <a:pt x="17985" y="5625"/>
                    <a:pt x="17942" y="5625"/>
                  </a:cubicBezTo>
                  <a:cubicBezTo>
                    <a:pt x="17449" y="5625"/>
                    <a:pt x="17022" y="5261"/>
                    <a:pt x="16955" y="4759"/>
                  </a:cubicBezTo>
                  <a:cubicBezTo>
                    <a:pt x="16883" y="4215"/>
                    <a:pt x="17266" y="3714"/>
                    <a:pt x="17812" y="3642"/>
                  </a:cubicBezTo>
                  <a:cubicBezTo>
                    <a:pt x="17856" y="3637"/>
                    <a:pt x="17900" y="3634"/>
                    <a:pt x="17943" y="3634"/>
                  </a:cubicBezTo>
                  <a:close/>
                  <a:moveTo>
                    <a:pt x="10430" y="4629"/>
                  </a:moveTo>
                  <a:cubicBezTo>
                    <a:pt x="10921" y="4629"/>
                    <a:pt x="11348" y="4994"/>
                    <a:pt x="11415" y="5494"/>
                  </a:cubicBezTo>
                  <a:cubicBezTo>
                    <a:pt x="11486" y="6039"/>
                    <a:pt x="11104" y="6539"/>
                    <a:pt x="10558" y="6613"/>
                  </a:cubicBezTo>
                  <a:cubicBezTo>
                    <a:pt x="10514" y="6618"/>
                    <a:pt x="10470" y="6621"/>
                    <a:pt x="10427" y="6621"/>
                  </a:cubicBezTo>
                  <a:cubicBezTo>
                    <a:pt x="9935" y="6621"/>
                    <a:pt x="9508" y="6257"/>
                    <a:pt x="9441" y="5755"/>
                  </a:cubicBezTo>
                  <a:cubicBezTo>
                    <a:pt x="9369" y="5211"/>
                    <a:pt x="9752" y="4710"/>
                    <a:pt x="10296" y="4638"/>
                  </a:cubicBezTo>
                  <a:cubicBezTo>
                    <a:pt x="10341" y="4632"/>
                    <a:pt x="10386" y="4629"/>
                    <a:pt x="10430" y="4629"/>
                  </a:cubicBezTo>
                  <a:close/>
                  <a:moveTo>
                    <a:pt x="2576" y="5671"/>
                  </a:moveTo>
                  <a:cubicBezTo>
                    <a:pt x="3067" y="5671"/>
                    <a:pt x="3495" y="6035"/>
                    <a:pt x="3560" y="6535"/>
                  </a:cubicBezTo>
                  <a:cubicBezTo>
                    <a:pt x="3632" y="7080"/>
                    <a:pt x="3249" y="7581"/>
                    <a:pt x="2705" y="7652"/>
                  </a:cubicBezTo>
                  <a:cubicBezTo>
                    <a:pt x="2660" y="7658"/>
                    <a:pt x="2615" y="7661"/>
                    <a:pt x="2572" y="7661"/>
                  </a:cubicBezTo>
                  <a:cubicBezTo>
                    <a:pt x="2081" y="7661"/>
                    <a:pt x="1653" y="7296"/>
                    <a:pt x="1587" y="6796"/>
                  </a:cubicBezTo>
                  <a:cubicBezTo>
                    <a:pt x="1514" y="6252"/>
                    <a:pt x="1899" y="5751"/>
                    <a:pt x="2443" y="5679"/>
                  </a:cubicBezTo>
                  <a:cubicBezTo>
                    <a:pt x="2488" y="5673"/>
                    <a:pt x="2532" y="5671"/>
                    <a:pt x="2576" y="5671"/>
                  </a:cubicBezTo>
                  <a:close/>
                  <a:moveTo>
                    <a:pt x="35827" y="1"/>
                  </a:moveTo>
                  <a:lnTo>
                    <a:pt x="0" y="4748"/>
                  </a:lnTo>
                  <a:lnTo>
                    <a:pt x="5492" y="46192"/>
                  </a:lnTo>
                  <a:lnTo>
                    <a:pt x="28545" y="43137"/>
                  </a:lnTo>
                  <a:lnTo>
                    <a:pt x="30396" y="42350"/>
                  </a:lnTo>
                  <a:lnTo>
                    <a:pt x="30922" y="40849"/>
                  </a:lnTo>
                  <a:lnTo>
                    <a:pt x="32511" y="39946"/>
                  </a:lnTo>
                  <a:lnTo>
                    <a:pt x="33717" y="40598"/>
                  </a:lnTo>
                  <a:lnTo>
                    <a:pt x="35447" y="40252"/>
                  </a:lnTo>
                  <a:lnTo>
                    <a:pt x="36361" y="38702"/>
                  </a:lnTo>
                  <a:lnTo>
                    <a:pt x="38127" y="38829"/>
                  </a:lnTo>
                  <a:lnTo>
                    <a:pt x="38952" y="36969"/>
                  </a:lnTo>
                  <a:lnTo>
                    <a:pt x="40695" y="36738"/>
                  </a:lnTo>
                  <a:lnTo>
                    <a:pt x="358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 rot="-487460">
            <a:off x="3760011" y="2655831"/>
            <a:ext cx="4494711" cy="155280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7333" b="1">
                <a:solidFill>
                  <a:schemeClr val="bg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8666"/>
            </a:lvl2pPr>
            <a:lvl3pPr lvl="2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8666"/>
            </a:lvl3pPr>
            <a:lvl4pPr lvl="3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8666"/>
            </a:lvl4pPr>
            <a:lvl5pPr lvl="4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8666"/>
            </a:lvl5pPr>
            <a:lvl6pPr lvl="5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8666"/>
            </a:lvl6pPr>
            <a:lvl7pPr lvl="6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8666"/>
            </a:lvl7pPr>
            <a:lvl8pPr lvl="7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8666"/>
            </a:lvl8pPr>
            <a:lvl9pPr lvl="8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8666"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 rot="-487428">
            <a:off x="4319015" y="3996917"/>
            <a:ext cx="3597703" cy="10238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-33433" y="-29996"/>
            <a:ext cx="1948395" cy="2500040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" name="Google Shape;17;p2"/>
          <p:cNvSpPr/>
          <p:nvPr/>
        </p:nvSpPr>
        <p:spPr>
          <a:xfrm>
            <a:off x="-33434" y="-29996"/>
            <a:ext cx="2313739" cy="2140880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" name="Google Shape;18;p2"/>
          <p:cNvSpPr/>
          <p:nvPr/>
        </p:nvSpPr>
        <p:spPr>
          <a:xfrm>
            <a:off x="9645807" y="5984258"/>
            <a:ext cx="2531501" cy="878905"/>
          </a:xfrm>
          <a:custGeom>
            <a:avLst/>
            <a:gdLst/>
            <a:ahLst/>
            <a:cxnLst/>
            <a:rect l="l" t="t" r="r" b="b"/>
            <a:pathLst>
              <a:path w="31735" h="11018" extrusionOk="0">
                <a:moveTo>
                  <a:pt x="26485" y="1"/>
                </a:moveTo>
                <a:lnTo>
                  <a:pt x="1" y="11018"/>
                </a:lnTo>
                <a:lnTo>
                  <a:pt x="31734" y="11018"/>
                </a:lnTo>
                <a:lnTo>
                  <a:pt x="264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" name="Google Shape;19;p2"/>
          <p:cNvGrpSpPr/>
          <p:nvPr/>
        </p:nvGrpSpPr>
        <p:grpSpPr>
          <a:xfrm>
            <a:off x="7480299" y="4270038"/>
            <a:ext cx="1787440" cy="2022772"/>
            <a:chOff x="5610224" y="3202528"/>
            <a:chExt cx="1340580" cy="1517079"/>
          </a:xfrm>
        </p:grpSpPr>
        <p:sp>
          <p:nvSpPr>
            <p:cNvPr id="20" name="Google Shape;20;p2"/>
            <p:cNvSpPr/>
            <p:nvPr/>
          </p:nvSpPr>
          <p:spPr>
            <a:xfrm>
              <a:off x="5827002" y="3225738"/>
              <a:ext cx="1119465" cy="1243111"/>
            </a:xfrm>
            <a:custGeom>
              <a:avLst/>
              <a:gdLst/>
              <a:ahLst/>
              <a:cxnLst/>
              <a:rect l="l" t="t" r="r" b="b"/>
              <a:pathLst>
                <a:path w="15482" h="17192" extrusionOk="0">
                  <a:moveTo>
                    <a:pt x="12532" y="1"/>
                  </a:moveTo>
                  <a:cubicBezTo>
                    <a:pt x="12532" y="1"/>
                    <a:pt x="7602" y="5300"/>
                    <a:pt x="6033" y="7137"/>
                  </a:cubicBezTo>
                  <a:cubicBezTo>
                    <a:pt x="4463" y="8975"/>
                    <a:pt x="1" y="14672"/>
                    <a:pt x="1" y="14672"/>
                  </a:cubicBezTo>
                  <a:lnTo>
                    <a:pt x="2950" y="17192"/>
                  </a:lnTo>
                  <a:cubicBezTo>
                    <a:pt x="2950" y="17192"/>
                    <a:pt x="7918" y="11926"/>
                    <a:pt x="9488" y="10088"/>
                  </a:cubicBezTo>
                  <a:cubicBezTo>
                    <a:pt x="11057" y="8251"/>
                    <a:pt x="15482" y="2521"/>
                    <a:pt x="15482" y="2521"/>
                  </a:cubicBezTo>
                  <a:lnTo>
                    <a:pt x="1253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934595" y="3254083"/>
              <a:ext cx="753227" cy="807313"/>
            </a:xfrm>
            <a:custGeom>
              <a:avLst/>
              <a:gdLst/>
              <a:ahLst/>
              <a:cxnLst/>
              <a:rect l="l" t="t" r="r" b="b"/>
              <a:pathLst>
                <a:path w="10417" h="11165" extrusionOk="0">
                  <a:moveTo>
                    <a:pt x="9368" y="0"/>
                  </a:moveTo>
                  <a:cubicBezTo>
                    <a:pt x="903" y="9281"/>
                    <a:pt x="926" y="9239"/>
                    <a:pt x="123" y="10823"/>
                  </a:cubicBezTo>
                  <a:cubicBezTo>
                    <a:pt x="0" y="11037"/>
                    <a:pt x="74" y="11165"/>
                    <a:pt x="263" y="11165"/>
                  </a:cubicBezTo>
                  <a:cubicBezTo>
                    <a:pt x="710" y="11165"/>
                    <a:pt x="1801" y="10444"/>
                    <a:pt x="2433" y="8433"/>
                  </a:cubicBezTo>
                  <a:cubicBezTo>
                    <a:pt x="4112" y="6308"/>
                    <a:pt x="9616" y="631"/>
                    <a:pt x="9616" y="631"/>
                  </a:cubicBezTo>
                  <a:lnTo>
                    <a:pt x="10209" y="1138"/>
                  </a:lnTo>
                  <a:lnTo>
                    <a:pt x="10416" y="895"/>
                  </a:lnTo>
                  <a:lnTo>
                    <a:pt x="9368" y="0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6641834" y="3290453"/>
              <a:ext cx="250618" cy="223864"/>
            </a:xfrm>
            <a:custGeom>
              <a:avLst/>
              <a:gdLst/>
              <a:ahLst/>
              <a:cxnLst/>
              <a:rect l="l" t="t" r="r" b="b"/>
              <a:pathLst>
                <a:path w="3466" h="3096" extrusionOk="0">
                  <a:moveTo>
                    <a:pt x="434" y="1"/>
                  </a:moveTo>
                  <a:lnTo>
                    <a:pt x="0" y="470"/>
                  </a:lnTo>
                  <a:lnTo>
                    <a:pt x="3074" y="3095"/>
                  </a:lnTo>
                  <a:lnTo>
                    <a:pt x="3465" y="2591"/>
                  </a:lnTo>
                  <a:lnTo>
                    <a:pt x="434" y="1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703284" y="4353948"/>
              <a:ext cx="276359" cy="279830"/>
            </a:xfrm>
            <a:custGeom>
              <a:avLst/>
              <a:gdLst/>
              <a:ahLst/>
              <a:cxnLst/>
              <a:rect l="l" t="t" r="r" b="b"/>
              <a:pathLst>
                <a:path w="3822" h="3870" extrusionOk="0">
                  <a:moveTo>
                    <a:pt x="1386" y="0"/>
                  </a:moveTo>
                  <a:lnTo>
                    <a:pt x="0" y="2643"/>
                  </a:lnTo>
                  <a:lnTo>
                    <a:pt x="1437" y="3870"/>
                  </a:lnTo>
                  <a:lnTo>
                    <a:pt x="3822" y="2080"/>
                  </a:lnTo>
                  <a:lnTo>
                    <a:pt x="13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657658" y="4556409"/>
              <a:ext cx="135866" cy="139337"/>
            </a:xfrm>
            <a:custGeom>
              <a:avLst/>
              <a:gdLst/>
              <a:ahLst/>
              <a:cxnLst/>
              <a:rect l="l" t="t" r="r" b="b"/>
              <a:pathLst>
                <a:path w="1879" h="1927" extrusionOk="0">
                  <a:moveTo>
                    <a:pt x="817" y="1"/>
                  </a:moveTo>
                  <a:lnTo>
                    <a:pt x="0" y="1368"/>
                  </a:lnTo>
                  <a:lnTo>
                    <a:pt x="656" y="1927"/>
                  </a:lnTo>
                  <a:lnTo>
                    <a:pt x="1878" y="908"/>
                  </a:lnTo>
                  <a:lnTo>
                    <a:pt x="8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643413" y="4660893"/>
              <a:ext cx="55460" cy="58714"/>
            </a:xfrm>
            <a:custGeom>
              <a:avLst/>
              <a:gdLst/>
              <a:ahLst/>
              <a:cxnLst/>
              <a:rect l="l" t="t" r="r" b="b"/>
              <a:pathLst>
                <a:path w="767" h="812" extrusionOk="0">
                  <a:moveTo>
                    <a:pt x="288" y="0"/>
                  </a:moveTo>
                  <a:lnTo>
                    <a:pt x="13" y="698"/>
                  </a:lnTo>
                  <a:cubicBezTo>
                    <a:pt x="13" y="698"/>
                    <a:pt x="0" y="761"/>
                    <a:pt x="29" y="787"/>
                  </a:cubicBezTo>
                  <a:cubicBezTo>
                    <a:pt x="53" y="806"/>
                    <a:pt x="74" y="811"/>
                    <a:pt x="89" y="811"/>
                  </a:cubicBezTo>
                  <a:cubicBezTo>
                    <a:pt x="107" y="811"/>
                    <a:pt x="118" y="805"/>
                    <a:pt x="118" y="805"/>
                  </a:cubicBezTo>
                  <a:lnTo>
                    <a:pt x="767" y="409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794391" y="4292921"/>
              <a:ext cx="239410" cy="218079"/>
            </a:xfrm>
            <a:custGeom>
              <a:avLst/>
              <a:gdLst/>
              <a:ahLst/>
              <a:cxnLst/>
              <a:rect l="l" t="t" r="r" b="b"/>
              <a:pathLst>
                <a:path w="3311" h="3016" extrusionOk="0">
                  <a:moveTo>
                    <a:pt x="554" y="0"/>
                  </a:moveTo>
                  <a:lnTo>
                    <a:pt x="0" y="736"/>
                  </a:lnTo>
                  <a:lnTo>
                    <a:pt x="2668" y="3016"/>
                  </a:lnTo>
                  <a:lnTo>
                    <a:pt x="3311" y="2356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6752754" y="3224726"/>
              <a:ext cx="198050" cy="167103"/>
            </a:xfrm>
            <a:custGeom>
              <a:avLst/>
              <a:gdLst/>
              <a:ahLst/>
              <a:cxnLst/>
              <a:rect l="l" t="t" r="r" b="b"/>
              <a:pathLst>
                <a:path w="2739" h="2311" extrusionOk="0">
                  <a:moveTo>
                    <a:pt x="475" y="1"/>
                  </a:moveTo>
                  <a:cubicBezTo>
                    <a:pt x="255" y="1"/>
                    <a:pt x="1" y="247"/>
                    <a:pt x="1" y="247"/>
                  </a:cubicBezTo>
                  <a:lnTo>
                    <a:pt x="2416" y="2310"/>
                  </a:lnTo>
                  <a:cubicBezTo>
                    <a:pt x="2417" y="2310"/>
                    <a:pt x="2739" y="1855"/>
                    <a:pt x="2505" y="1656"/>
                  </a:cubicBezTo>
                  <a:cubicBezTo>
                    <a:pt x="2273" y="1457"/>
                    <a:pt x="867" y="256"/>
                    <a:pt x="633" y="57"/>
                  </a:cubicBezTo>
                  <a:cubicBezTo>
                    <a:pt x="586" y="17"/>
                    <a:pt x="532" y="1"/>
                    <a:pt x="47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793741" y="3203612"/>
              <a:ext cx="1119610" cy="1243111"/>
            </a:xfrm>
            <a:custGeom>
              <a:avLst/>
              <a:gdLst/>
              <a:ahLst/>
              <a:cxnLst/>
              <a:rect l="l" t="t" r="r" b="b"/>
              <a:pathLst>
                <a:path w="15484" h="17192" extrusionOk="0">
                  <a:moveTo>
                    <a:pt x="12532" y="0"/>
                  </a:moveTo>
                  <a:cubicBezTo>
                    <a:pt x="12532" y="0"/>
                    <a:pt x="7604" y="5299"/>
                    <a:pt x="6034" y="7138"/>
                  </a:cubicBezTo>
                  <a:cubicBezTo>
                    <a:pt x="4464" y="8975"/>
                    <a:pt x="1" y="14672"/>
                    <a:pt x="1" y="14672"/>
                  </a:cubicBezTo>
                  <a:lnTo>
                    <a:pt x="2950" y="17191"/>
                  </a:lnTo>
                  <a:cubicBezTo>
                    <a:pt x="2950" y="17191"/>
                    <a:pt x="7918" y="11926"/>
                    <a:pt x="9488" y="10087"/>
                  </a:cubicBezTo>
                  <a:cubicBezTo>
                    <a:pt x="11057" y="8250"/>
                    <a:pt x="15483" y="2520"/>
                    <a:pt x="15483" y="2520"/>
                  </a:cubicBezTo>
                  <a:lnTo>
                    <a:pt x="125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901334" y="3231884"/>
              <a:ext cx="753227" cy="807313"/>
            </a:xfrm>
            <a:custGeom>
              <a:avLst/>
              <a:gdLst/>
              <a:ahLst/>
              <a:cxnLst/>
              <a:rect l="l" t="t" r="r" b="b"/>
              <a:pathLst>
                <a:path w="10417" h="11165" extrusionOk="0">
                  <a:moveTo>
                    <a:pt x="9369" y="0"/>
                  </a:moveTo>
                  <a:cubicBezTo>
                    <a:pt x="903" y="9282"/>
                    <a:pt x="926" y="9239"/>
                    <a:pt x="123" y="10824"/>
                  </a:cubicBezTo>
                  <a:cubicBezTo>
                    <a:pt x="1" y="11037"/>
                    <a:pt x="75" y="11165"/>
                    <a:pt x="264" y="11165"/>
                  </a:cubicBezTo>
                  <a:cubicBezTo>
                    <a:pt x="711" y="11165"/>
                    <a:pt x="1803" y="10444"/>
                    <a:pt x="2435" y="8433"/>
                  </a:cubicBezTo>
                  <a:cubicBezTo>
                    <a:pt x="4114" y="6310"/>
                    <a:pt x="9616" y="631"/>
                    <a:pt x="9616" y="631"/>
                  </a:cubicBezTo>
                  <a:lnTo>
                    <a:pt x="10209" y="1138"/>
                  </a:lnTo>
                  <a:lnTo>
                    <a:pt x="10416" y="896"/>
                  </a:lnTo>
                  <a:lnTo>
                    <a:pt x="936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6608573" y="3268327"/>
              <a:ext cx="250618" cy="223792"/>
            </a:xfrm>
            <a:custGeom>
              <a:avLst/>
              <a:gdLst/>
              <a:ahLst/>
              <a:cxnLst/>
              <a:rect l="l" t="t" r="r" b="b"/>
              <a:pathLst>
                <a:path w="3466" h="3095" extrusionOk="0">
                  <a:moveTo>
                    <a:pt x="434" y="0"/>
                  </a:moveTo>
                  <a:lnTo>
                    <a:pt x="0" y="469"/>
                  </a:lnTo>
                  <a:lnTo>
                    <a:pt x="3074" y="3094"/>
                  </a:lnTo>
                  <a:lnTo>
                    <a:pt x="3465" y="2591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670095" y="4331750"/>
              <a:ext cx="276287" cy="279902"/>
            </a:xfrm>
            <a:custGeom>
              <a:avLst/>
              <a:gdLst/>
              <a:ahLst/>
              <a:cxnLst/>
              <a:rect l="l" t="t" r="r" b="b"/>
              <a:pathLst>
                <a:path w="3821" h="3871" extrusionOk="0">
                  <a:moveTo>
                    <a:pt x="1386" y="1"/>
                  </a:moveTo>
                  <a:lnTo>
                    <a:pt x="1" y="2644"/>
                  </a:lnTo>
                  <a:lnTo>
                    <a:pt x="1436" y="3870"/>
                  </a:lnTo>
                  <a:lnTo>
                    <a:pt x="3821" y="2081"/>
                  </a:lnTo>
                  <a:lnTo>
                    <a:pt x="13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624469" y="4534283"/>
              <a:ext cx="135866" cy="139409"/>
            </a:xfrm>
            <a:custGeom>
              <a:avLst/>
              <a:gdLst/>
              <a:ahLst/>
              <a:cxnLst/>
              <a:rect l="l" t="t" r="r" b="b"/>
              <a:pathLst>
                <a:path w="1879" h="1928" extrusionOk="0">
                  <a:moveTo>
                    <a:pt x="816" y="0"/>
                  </a:moveTo>
                  <a:lnTo>
                    <a:pt x="1" y="1367"/>
                  </a:lnTo>
                  <a:lnTo>
                    <a:pt x="655" y="1928"/>
                  </a:lnTo>
                  <a:lnTo>
                    <a:pt x="1879" y="908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610224" y="4638694"/>
              <a:ext cx="55532" cy="58714"/>
            </a:xfrm>
            <a:custGeom>
              <a:avLst/>
              <a:gdLst/>
              <a:ahLst/>
              <a:cxnLst/>
              <a:rect l="l" t="t" r="r" b="b"/>
              <a:pathLst>
                <a:path w="768" h="812" extrusionOk="0">
                  <a:moveTo>
                    <a:pt x="287" y="0"/>
                  </a:moveTo>
                  <a:lnTo>
                    <a:pt x="14" y="698"/>
                  </a:lnTo>
                  <a:cubicBezTo>
                    <a:pt x="14" y="698"/>
                    <a:pt x="1" y="763"/>
                    <a:pt x="30" y="787"/>
                  </a:cubicBezTo>
                  <a:cubicBezTo>
                    <a:pt x="52" y="807"/>
                    <a:pt x="73" y="812"/>
                    <a:pt x="89" y="812"/>
                  </a:cubicBezTo>
                  <a:cubicBezTo>
                    <a:pt x="106" y="812"/>
                    <a:pt x="118" y="805"/>
                    <a:pt x="118" y="805"/>
                  </a:cubicBezTo>
                  <a:lnTo>
                    <a:pt x="767" y="409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761130" y="4270723"/>
              <a:ext cx="239555" cy="218079"/>
            </a:xfrm>
            <a:custGeom>
              <a:avLst/>
              <a:gdLst/>
              <a:ahLst/>
              <a:cxnLst/>
              <a:rect l="l" t="t" r="r" b="b"/>
              <a:pathLst>
                <a:path w="3313" h="3016" extrusionOk="0">
                  <a:moveTo>
                    <a:pt x="554" y="1"/>
                  </a:moveTo>
                  <a:lnTo>
                    <a:pt x="0" y="736"/>
                  </a:lnTo>
                  <a:lnTo>
                    <a:pt x="2668" y="3016"/>
                  </a:lnTo>
                  <a:lnTo>
                    <a:pt x="3312" y="2356"/>
                  </a:lnTo>
                  <a:lnTo>
                    <a:pt x="5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6719637" y="3202528"/>
              <a:ext cx="197906" cy="167103"/>
            </a:xfrm>
            <a:custGeom>
              <a:avLst/>
              <a:gdLst/>
              <a:ahLst/>
              <a:cxnLst/>
              <a:rect l="l" t="t" r="r" b="b"/>
              <a:pathLst>
                <a:path w="2737" h="2311" extrusionOk="0">
                  <a:moveTo>
                    <a:pt x="474" y="1"/>
                  </a:moveTo>
                  <a:cubicBezTo>
                    <a:pt x="253" y="1"/>
                    <a:pt x="0" y="247"/>
                    <a:pt x="0" y="247"/>
                  </a:cubicBezTo>
                  <a:lnTo>
                    <a:pt x="2415" y="2311"/>
                  </a:lnTo>
                  <a:cubicBezTo>
                    <a:pt x="2415" y="2311"/>
                    <a:pt x="2737" y="1856"/>
                    <a:pt x="2505" y="1656"/>
                  </a:cubicBezTo>
                  <a:cubicBezTo>
                    <a:pt x="2271" y="1458"/>
                    <a:pt x="865" y="256"/>
                    <a:pt x="633" y="57"/>
                  </a:cubicBezTo>
                  <a:cubicBezTo>
                    <a:pt x="585" y="17"/>
                    <a:pt x="531" y="1"/>
                    <a:pt x="4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6" name="Google Shape;36;p2"/>
          <p:cNvSpPr/>
          <p:nvPr/>
        </p:nvSpPr>
        <p:spPr>
          <a:xfrm rot="5437926">
            <a:off x="8341647" y="733235"/>
            <a:ext cx="561528" cy="414600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" name="Google Shape;40;p2"/>
          <p:cNvGrpSpPr/>
          <p:nvPr/>
        </p:nvGrpSpPr>
        <p:grpSpPr>
          <a:xfrm>
            <a:off x="11240801" y="-29983"/>
            <a:ext cx="936500" cy="3691028"/>
            <a:chOff x="8430600" y="-22488"/>
            <a:chExt cx="702375" cy="2768271"/>
          </a:xfrm>
        </p:grpSpPr>
        <p:sp>
          <p:nvSpPr>
            <p:cNvPr id="41" name="Google Shape;41;p2"/>
            <p:cNvSpPr/>
            <p:nvPr/>
          </p:nvSpPr>
          <p:spPr>
            <a:xfrm>
              <a:off x="8614569" y="2006973"/>
              <a:ext cx="398990" cy="738810"/>
            </a:xfrm>
            <a:custGeom>
              <a:avLst/>
              <a:gdLst/>
              <a:ahLst/>
              <a:cxnLst/>
              <a:rect l="l" t="t" r="r" b="b"/>
              <a:pathLst>
                <a:path w="6669" h="12349" extrusionOk="0">
                  <a:moveTo>
                    <a:pt x="6439" y="1"/>
                  </a:moveTo>
                  <a:cubicBezTo>
                    <a:pt x="4707" y="106"/>
                    <a:pt x="1067" y="373"/>
                    <a:pt x="1067" y="373"/>
                  </a:cubicBezTo>
                  <a:cubicBezTo>
                    <a:pt x="1067" y="373"/>
                    <a:pt x="1477" y="7405"/>
                    <a:pt x="1" y="11576"/>
                  </a:cubicBezTo>
                  <a:cubicBezTo>
                    <a:pt x="2161" y="9507"/>
                    <a:pt x="3451" y="8190"/>
                    <a:pt x="3451" y="8190"/>
                  </a:cubicBezTo>
                  <a:lnTo>
                    <a:pt x="4352" y="12348"/>
                  </a:lnTo>
                  <a:cubicBezTo>
                    <a:pt x="4352" y="12348"/>
                    <a:pt x="6668" y="7737"/>
                    <a:pt x="64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8678285" y="2006973"/>
              <a:ext cx="326180" cy="89203"/>
            </a:xfrm>
            <a:custGeom>
              <a:avLst/>
              <a:gdLst/>
              <a:ahLst/>
              <a:cxnLst/>
              <a:rect l="l" t="t" r="r" b="b"/>
              <a:pathLst>
                <a:path w="5452" h="1491" extrusionOk="0">
                  <a:moveTo>
                    <a:pt x="5374" y="1"/>
                  </a:moveTo>
                  <a:lnTo>
                    <a:pt x="0" y="373"/>
                  </a:lnTo>
                  <a:lnTo>
                    <a:pt x="78" y="1490"/>
                  </a:lnTo>
                  <a:lnTo>
                    <a:pt x="5451" y="1118"/>
                  </a:lnTo>
                  <a:lnTo>
                    <a:pt x="537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430600" y="-22488"/>
              <a:ext cx="702375" cy="2063690"/>
            </a:xfrm>
            <a:custGeom>
              <a:avLst/>
              <a:gdLst/>
              <a:ahLst/>
              <a:cxnLst/>
              <a:rect l="l" t="t" r="r" b="b"/>
              <a:pathLst>
                <a:path w="11740" h="34494" extrusionOk="0">
                  <a:moveTo>
                    <a:pt x="1" y="0"/>
                  </a:moveTo>
                  <a:lnTo>
                    <a:pt x="2483" y="34494"/>
                  </a:lnTo>
                  <a:lnTo>
                    <a:pt x="11739" y="33820"/>
                  </a:lnTo>
                  <a:lnTo>
                    <a:pt x="117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8544451" y="-22488"/>
              <a:ext cx="211371" cy="2055314"/>
            </a:xfrm>
            <a:custGeom>
              <a:avLst/>
              <a:gdLst/>
              <a:ahLst/>
              <a:cxnLst/>
              <a:rect l="l" t="t" r="r" b="b"/>
              <a:pathLst>
                <a:path w="3533" h="34354" extrusionOk="0">
                  <a:moveTo>
                    <a:pt x="1024" y="0"/>
                  </a:moveTo>
                  <a:lnTo>
                    <a:pt x="0" y="6"/>
                  </a:lnTo>
                  <a:lnTo>
                    <a:pt x="2515" y="34353"/>
                  </a:lnTo>
                  <a:lnTo>
                    <a:pt x="3533" y="34279"/>
                  </a:lnTo>
                  <a:lnTo>
                    <a:pt x="10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728142" y="279872"/>
              <a:ext cx="226447" cy="201320"/>
            </a:xfrm>
            <a:custGeom>
              <a:avLst/>
              <a:gdLst/>
              <a:ahLst/>
              <a:cxnLst/>
              <a:rect l="l" t="t" r="r" b="b"/>
              <a:pathLst>
                <a:path w="3785" h="3365" extrusionOk="0">
                  <a:moveTo>
                    <a:pt x="2020" y="1454"/>
                  </a:moveTo>
                  <a:cubicBezTo>
                    <a:pt x="2004" y="1463"/>
                    <a:pt x="1988" y="1472"/>
                    <a:pt x="1972" y="1480"/>
                  </a:cubicBezTo>
                  <a:cubicBezTo>
                    <a:pt x="1825" y="1560"/>
                    <a:pt x="1916" y="1765"/>
                    <a:pt x="2052" y="1765"/>
                  </a:cubicBezTo>
                  <a:cubicBezTo>
                    <a:pt x="2073" y="1765"/>
                    <a:pt x="2094" y="1760"/>
                    <a:pt x="2115" y="1750"/>
                  </a:cubicBezTo>
                  <a:lnTo>
                    <a:pt x="2115" y="1750"/>
                  </a:lnTo>
                  <a:cubicBezTo>
                    <a:pt x="2052" y="1784"/>
                    <a:pt x="2005" y="1830"/>
                    <a:pt x="1969" y="1886"/>
                  </a:cubicBezTo>
                  <a:cubicBezTo>
                    <a:pt x="1813" y="1841"/>
                    <a:pt x="1675" y="1800"/>
                    <a:pt x="1534" y="1730"/>
                  </a:cubicBezTo>
                  <a:cubicBezTo>
                    <a:pt x="1680" y="1599"/>
                    <a:pt x="1848" y="1504"/>
                    <a:pt x="2020" y="1454"/>
                  </a:cubicBezTo>
                  <a:close/>
                  <a:moveTo>
                    <a:pt x="2195" y="1"/>
                  </a:moveTo>
                  <a:cubicBezTo>
                    <a:pt x="1630" y="1"/>
                    <a:pt x="1084" y="277"/>
                    <a:pt x="697" y="804"/>
                  </a:cubicBezTo>
                  <a:cubicBezTo>
                    <a:pt x="0" y="1754"/>
                    <a:pt x="725" y="3062"/>
                    <a:pt x="1767" y="3331"/>
                  </a:cubicBezTo>
                  <a:cubicBezTo>
                    <a:pt x="1858" y="3354"/>
                    <a:pt x="1953" y="3365"/>
                    <a:pt x="2051" y="3365"/>
                  </a:cubicBezTo>
                  <a:cubicBezTo>
                    <a:pt x="2847" y="3365"/>
                    <a:pt x="3784" y="2633"/>
                    <a:pt x="3371" y="1799"/>
                  </a:cubicBezTo>
                  <a:cubicBezTo>
                    <a:pt x="3136" y="1327"/>
                    <a:pt x="2725" y="1113"/>
                    <a:pt x="2298" y="1113"/>
                  </a:cubicBezTo>
                  <a:cubicBezTo>
                    <a:pt x="1892" y="1113"/>
                    <a:pt x="1471" y="1307"/>
                    <a:pt x="1176" y="1657"/>
                  </a:cubicBezTo>
                  <a:cubicBezTo>
                    <a:pt x="1110" y="1735"/>
                    <a:pt x="1119" y="1840"/>
                    <a:pt x="1207" y="1897"/>
                  </a:cubicBezTo>
                  <a:cubicBezTo>
                    <a:pt x="1483" y="2076"/>
                    <a:pt x="1702" y="2124"/>
                    <a:pt x="2010" y="2219"/>
                  </a:cubicBezTo>
                  <a:cubicBezTo>
                    <a:pt x="2023" y="2223"/>
                    <a:pt x="2036" y="2225"/>
                    <a:pt x="2049" y="2225"/>
                  </a:cubicBezTo>
                  <a:cubicBezTo>
                    <a:pt x="2103" y="2225"/>
                    <a:pt x="2151" y="2194"/>
                    <a:pt x="2182" y="2148"/>
                  </a:cubicBezTo>
                  <a:cubicBezTo>
                    <a:pt x="2319" y="1948"/>
                    <a:pt x="2405" y="1616"/>
                    <a:pt x="2183" y="1448"/>
                  </a:cubicBezTo>
                  <a:cubicBezTo>
                    <a:pt x="2166" y="1435"/>
                    <a:pt x="2145" y="1431"/>
                    <a:pt x="2124" y="1429"/>
                  </a:cubicBezTo>
                  <a:cubicBezTo>
                    <a:pt x="2180" y="1419"/>
                    <a:pt x="2237" y="1414"/>
                    <a:pt x="2294" y="1414"/>
                  </a:cubicBezTo>
                  <a:cubicBezTo>
                    <a:pt x="2586" y="1414"/>
                    <a:pt x="2869" y="1553"/>
                    <a:pt x="3067" y="1873"/>
                  </a:cubicBezTo>
                  <a:cubicBezTo>
                    <a:pt x="3249" y="2168"/>
                    <a:pt x="3125" y="2491"/>
                    <a:pt x="2908" y="2722"/>
                  </a:cubicBezTo>
                  <a:cubicBezTo>
                    <a:pt x="2693" y="2949"/>
                    <a:pt x="2399" y="3050"/>
                    <a:pt x="2102" y="3050"/>
                  </a:cubicBezTo>
                  <a:cubicBezTo>
                    <a:pt x="1909" y="3050"/>
                    <a:pt x="1715" y="3008"/>
                    <a:pt x="1541" y="2929"/>
                  </a:cubicBezTo>
                  <a:cubicBezTo>
                    <a:pt x="666" y="2533"/>
                    <a:pt x="533" y="1447"/>
                    <a:pt x="1116" y="764"/>
                  </a:cubicBezTo>
                  <a:cubicBezTo>
                    <a:pt x="1393" y="440"/>
                    <a:pt x="1758" y="300"/>
                    <a:pt x="2133" y="300"/>
                  </a:cubicBezTo>
                  <a:cubicBezTo>
                    <a:pt x="2505" y="300"/>
                    <a:pt x="2886" y="439"/>
                    <a:pt x="3197" y="672"/>
                  </a:cubicBezTo>
                  <a:cubicBezTo>
                    <a:pt x="3225" y="693"/>
                    <a:pt x="3253" y="702"/>
                    <a:pt x="3279" y="702"/>
                  </a:cubicBezTo>
                  <a:cubicBezTo>
                    <a:pt x="3400" y="702"/>
                    <a:pt x="3480" y="503"/>
                    <a:pt x="3352" y="407"/>
                  </a:cubicBezTo>
                  <a:cubicBezTo>
                    <a:pt x="2987" y="134"/>
                    <a:pt x="2586" y="1"/>
                    <a:pt x="219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9" name="Google Shape;59;p2"/>
          <p:cNvGrpSpPr/>
          <p:nvPr/>
        </p:nvGrpSpPr>
        <p:grpSpPr>
          <a:xfrm>
            <a:off x="-1600125" y="2665057"/>
            <a:ext cx="4682405" cy="5232719"/>
            <a:chOff x="-1394269" y="2227279"/>
            <a:chExt cx="3511804" cy="3924539"/>
          </a:xfrm>
        </p:grpSpPr>
        <p:sp>
          <p:nvSpPr>
            <p:cNvPr id="60" name="Google Shape;60;p2"/>
            <p:cNvSpPr/>
            <p:nvPr/>
          </p:nvSpPr>
          <p:spPr>
            <a:xfrm rot="746023">
              <a:off x="-1062643" y="2494177"/>
              <a:ext cx="2848553" cy="3390744"/>
            </a:xfrm>
            <a:custGeom>
              <a:avLst/>
              <a:gdLst/>
              <a:ahLst/>
              <a:cxnLst/>
              <a:rect l="l" t="t" r="r" b="b"/>
              <a:pathLst>
                <a:path w="47615" h="56678" extrusionOk="0">
                  <a:moveTo>
                    <a:pt x="8330" y="1"/>
                  </a:moveTo>
                  <a:lnTo>
                    <a:pt x="1" y="6525"/>
                  </a:lnTo>
                  <a:lnTo>
                    <a:pt x="39284" y="56678"/>
                  </a:lnTo>
                  <a:lnTo>
                    <a:pt x="47615" y="50152"/>
                  </a:lnTo>
                  <a:lnTo>
                    <a:pt x="833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61" name="Google Shape;61;p2"/>
            <p:cNvGrpSpPr/>
            <p:nvPr/>
          </p:nvGrpSpPr>
          <p:grpSpPr>
            <a:xfrm rot="746023">
              <a:off x="-1036647" y="2808935"/>
              <a:ext cx="2365525" cy="2955151"/>
              <a:chOff x="-38220" y="2183673"/>
              <a:chExt cx="2365636" cy="2955289"/>
            </a:xfrm>
          </p:grpSpPr>
          <p:sp>
            <p:nvSpPr>
              <p:cNvPr id="62" name="Google Shape;62;p2"/>
              <p:cNvSpPr/>
              <p:nvPr/>
            </p:nvSpPr>
            <p:spPr>
              <a:xfrm>
                <a:off x="-38220" y="2183673"/>
                <a:ext cx="14418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50" extrusionOk="0">
                    <a:moveTo>
                      <a:pt x="2083" y="0"/>
                    </a:moveTo>
                    <a:lnTo>
                      <a:pt x="0" y="1633"/>
                    </a:lnTo>
                    <a:lnTo>
                      <a:pt x="327" y="2049"/>
                    </a:lnTo>
                    <a:lnTo>
                      <a:pt x="2410" y="418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21967" y="2210116"/>
                <a:ext cx="208499" cy="17296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1" extrusionOk="0">
                    <a:moveTo>
                      <a:pt x="3159" y="1"/>
                    </a:moveTo>
                    <a:lnTo>
                      <a:pt x="0" y="2475"/>
                    </a:lnTo>
                    <a:lnTo>
                      <a:pt x="326" y="2891"/>
                    </a:lnTo>
                    <a:lnTo>
                      <a:pt x="3485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83828" y="2339463"/>
                <a:ext cx="14412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09" h="2048" extrusionOk="0">
                    <a:moveTo>
                      <a:pt x="2083" y="0"/>
                    </a:moveTo>
                    <a:lnTo>
                      <a:pt x="0" y="1631"/>
                    </a:lnTo>
                    <a:lnTo>
                      <a:pt x="326" y="2047"/>
                    </a:lnTo>
                    <a:lnTo>
                      <a:pt x="2408" y="416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144015" y="2365727"/>
                <a:ext cx="208559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2" extrusionOk="0">
                    <a:moveTo>
                      <a:pt x="3159" y="1"/>
                    </a:moveTo>
                    <a:lnTo>
                      <a:pt x="0" y="2476"/>
                    </a:lnTo>
                    <a:lnTo>
                      <a:pt x="327" y="2892"/>
                    </a:lnTo>
                    <a:lnTo>
                      <a:pt x="3486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>
                <a:off x="205757" y="2495133"/>
                <a:ext cx="14424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49" extrusionOk="0">
                    <a:moveTo>
                      <a:pt x="2083" y="0"/>
                    </a:moveTo>
                    <a:lnTo>
                      <a:pt x="1" y="1633"/>
                    </a:lnTo>
                    <a:lnTo>
                      <a:pt x="326" y="2049"/>
                    </a:lnTo>
                    <a:lnTo>
                      <a:pt x="2410" y="418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265943" y="2521577"/>
                <a:ext cx="208499" cy="17296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1" extrusionOk="0">
                    <a:moveTo>
                      <a:pt x="3159" y="1"/>
                    </a:moveTo>
                    <a:lnTo>
                      <a:pt x="1" y="2474"/>
                    </a:lnTo>
                    <a:lnTo>
                      <a:pt x="328" y="2890"/>
                    </a:lnTo>
                    <a:lnTo>
                      <a:pt x="3485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327745" y="2650984"/>
                <a:ext cx="14418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8" extrusionOk="0">
                    <a:moveTo>
                      <a:pt x="2084" y="0"/>
                    </a:moveTo>
                    <a:lnTo>
                      <a:pt x="0" y="1631"/>
                    </a:lnTo>
                    <a:lnTo>
                      <a:pt x="327" y="2047"/>
                    </a:lnTo>
                    <a:lnTo>
                      <a:pt x="2410" y="416"/>
                    </a:lnTo>
                    <a:lnTo>
                      <a:pt x="20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387931" y="2677367"/>
                <a:ext cx="208559" cy="17290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0" extrusionOk="0">
                    <a:moveTo>
                      <a:pt x="3159" y="0"/>
                    </a:moveTo>
                    <a:lnTo>
                      <a:pt x="0" y="2474"/>
                    </a:lnTo>
                    <a:lnTo>
                      <a:pt x="327" y="2890"/>
                    </a:lnTo>
                    <a:lnTo>
                      <a:pt x="3486" y="416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>
                <a:off x="455476" y="2814073"/>
                <a:ext cx="14418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8" extrusionOk="0">
                    <a:moveTo>
                      <a:pt x="2084" y="0"/>
                    </a:moveTo>
                    <a:lnTo>
                      <a:pt x="0" y="1632"/>
                    </a:lnTo>
                    <a:lnTo>
                      <a:pt x="327" y="2048"/>
                    </a:lnTo>
                    <a:lnTo>
                      <a:pt x="2409" y="417"/>
                    </a:lnTo>
                    <a:lnTo>
                      <a:pt x="20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515663" y="2840337"/>
                <a:ext cx="208559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3" extrusionOk="0">
                    <a:moveTo>
                      <a:pt x="3159" y="1"/>
                    </a:moveTo>
                    <a:lnTo>
                      <a:pt x="0" y="2475"/>
                    </a:lnTo>
                    <a:lnTo>
                      <a:pt x="327" y="2892"/>
                    </a:lnTo>
                    <a:lnTo>
                      <a:pt x="3486" y="419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577524" y="2969683"/>
                <a:ext cx="14418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9" extrusionOk="0">
                    <a:moveTo>
                      <a:pt x="2082" y="0"/>
                    </a:moveTo>
                    <a:lnTo>
                      <a:pt x="0" y="1633"/>
                    </a:lnTo>
                    <a:lnTo>
                      <a:pt x="326" y="2049"/>
                    </a:lnTo>
                    <a:lnTo>
                      <a:pt x="2409" y="418"/>
                    </a:lnTo>
                    <a:lnTo>
                      <a:pt x="208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637711" y="2996127"/>
                <a:ext cx="208499" cy="17296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1" extrusionOk="0">
                    <a:moveTo>
                      <a:pt x="3159" y="1"/>
                    </a:moveTo>
                    <a:lnTo>
                      <a:pt x="0" y="2474"/>
                    </a:lnTo>
                    <a:lnTo>
                      <a:pt x="326" y="2890"/>
                    </a:lnTo>
                    <a:lnTo>
                      <a:pt x="3484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699512" y="3125354"/>
                <a:ext cx="14424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48" extrusionOk="0">
                    <a:moveTo>
                      <a:pt x="2083" y="0"/>
                    </a:moveTo>
                    <a:lnTo>
                      <a:pt x="1" y="1631"/>
                    </a:lnTo>
                    <a:lnTo>
                      <a:pt x="328" y="2047"/>
                    </a:lnTo>
                    <a:lnTo>
                      <a:pt x="2410" y="416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" name="Google Shape;75;p2"/>
              <p:cNvSpPr/>
              <p:nvPr/>
            </p:nvSpPr>
            <p:spPr>
              <a:xfrm>
                <a:off x="759639" y="3151798"/>
                <a:ext cx="208618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7" h="2892" extrusionOk="0">
                    <a:moveTo>
                      <a:pt x="3159" y="1"/>
                    </a:moveTo>
                    <a:lnTo>
                      <a:pt x="1" y="2476"/>
                    </a:lnTo>
                    <a:lnTo>
                      <a:pt x="328" y="2892"/>
                    </a:lnTo>
                    <a:lnTo>
                      <a:pt x="3486" y="418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821500" y="3281204"/>
                <a:ext cx="14412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09" h="2048" extrusionOk="0">
                    <a:moveTo>
                      <a:pt x="2083" y="0"/>
                    </a:moveTo>
                    <a:lnTo>
                      <a:pt x="0" y="1631"/>
                    </a:lnTo>
                    <a:lnTo>
                      <a:pt x="326" y="2047"/>
                    </a:lnTo>
                    <a:lnTo>
                      <a:pt x="2408" y="416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" name="Google Shape;77;p2"/>
              <p:cNvSpPr/>
              <p:nvPr/>
            </p:nvSpPr>
            <p:spPr>
              <a:xfrm>
                <a:off x="881687" y="3307468"/>
                <a:ext cx="208618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7" h="2893" extrusionOk="0">
                    <a:moveTo>
                      <a:pt x="3159" y="1"/>
                    </a:moveTo>
                    <a:lnTo>
                      <a:pt x="1" y="2474"/>
                    </a:lnTo>
                    <a:lnTo>
                      <a:pt x="328" y="2892"/>
                    </a:lnTo>
                    <a:lnTo>
                      <a:pt x="3486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>
                <a:off x="949890" y="3445191"/>
                <a:ext cx="14424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49" extrusionOk="0">
                    <a:moveTo>
                      <a:pt x="2085" y="0"/>
                    </a:moveTo>
                    <a:lnTo>
                      <a:pt x="1" y="1631"/>
                    </a:lnTo>
                    <a:lnTo>
                      <a:pt x="328" y="2049"/>
                    </a:lnTo>
                    <a:lnTo>
                      <a:pt x="2410" y="416"/>
                    </a:lnTo>
                    <a:lnTo>
                      <a:pt x="208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1010136" y="3471575"/>
                <a:ext cx="208559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2" extrusionOk="0">
                    <a:moveTo>
                      <a:pt x="3159" y="0"/>
                    </a:moveTo>
                    <a:lnTo>
                      <a:pt x="0" y="2475"/>
                    </a:lnTo>
                    <a:lnTo>
                      <a:pt x="327" y="2891"/>
                    </a:lnTo>
                    <a:lnTo>
                      <a:pt x="3486" y="418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1071938" y="3600921"/>
                <a:ext cx="14424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50" extrusionOk="0">
                    <a:moveTo>
                      <a:pt x="2083" y="1"/>
                    </a:moveTo>
                    <a:lnTo>
                      <a:pt x="1" y="1632"/>
                    </a:lnTo>
                    <a:lnTo>
                      <a:pt x="327" y="2049"/>
                    </a:lnTo>
                    <a:lnTo>
                      <a:pt x="2410" y="417"/>
                    </a:lnTo>
                    <a:lnTo>
                      <a:pt x="208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>
                <a:off x="1132124" y="3627305"/>
                <a:ext cx="208559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2" extrusionOk="0">
                    <a:moveTo>
                      <a:pt x="3159" y="1"/>
                    </a:moveTo>
                    <a:lnTo>
                      <a:pt x="1" y="2476"/>
                    </a:lnTo>
                    <a:lnTo>
                      <a:pt x="327" y="2892"/>
                    </a:lnTo>
                    <a:lnTo>
                      <a:pt x="3485" y="418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1193926" y="3756711"/>
                <a:ext cx="14418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8" extrusionOk="0">
                    <a:moveTo>
                      <a:pt x="2084" y="0"/>
                    </a:moveTo>
                    <a:lnTo>
                      <a:pt x="0" y="1631"/>
                    </a:lnTo>
                    <a:lnTo>
                      <a:pt x="327" y="2047"/>
                    </a:lnTo>
                    <a:lnTo>
                      <a:pt x="2410" y="416"/>
                    </a:lnTo>
                    <a:lnTo>
                      <a:pt x="20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1254112" y="3783095"/>
                <a:ext cx="208618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7" h="2892" extrusionOk="0">
                    <a:moveTo>
                      <a:pt x="3159" y="0"/>
                    </a:moveTo>
                    <a:lnTo>
                      <a:pt x="0" y="2474"/>
                    </a:lnTo>
                    <a:lnTo>
                      <a:pt x="328" y="2891"/>
                    </a:lnTo>
                    <a:lnTo>
                      <a:pt x="3486" y="416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>
                <a:off x="1315974" y="3912382"/>
                <a:ext cx="14418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50" extrusionOk="0">
                    <a:moveTo>
                      <a:pt x="2083" y="0"/>
                    </a:moveTo>
                    <a:lnTo>
                      <a:pt x="0" y="1633"/>
                    </a:lnTo>
                    <a:lnTo>
                      <a:pt x="326" y="2049"/>
                    </a:lnTo>
                    <a:lnTo>
                      <a:pt x="2410" y="418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1376160" y="3938646"/>
                <a:ext cx="208559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3" extrusionOk="0">
                    <a:moveTo>
                      <a:pt x="3159" y="1"/>
                    </a:moveTo>
                    <a:lnTo>
                      <a:pt x="0" y="2476"/>
                    </a:lnTo>
                    <a:lnTo>
                      <a:pt x="327" y="2892"/>
                    </a:lnTo>
                    <a:lnTo>
                      <a:pt x="3486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1443705" y="4075471"/>
                <a:ext cx="14412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09" h="2048" extrusionOk="0">
                    <a:moveTo>
                      <a:pt x="2082" y="1"/>
                    </a:moveTo>
                    <a:lnTo>
                      <a:pt x="0" y="1632"/>
                    </a:lnTo>
                    <a:lnTo>
                      <a:pt x="326" y="2048"/>
                    </a:lnTo>
                    <a:lnTo>
                      <a:pt x="2408" y="417"/>
                    </a:lnTo>
                    <a:lnTo>
                      <a:pt x="208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1503892" y="4101676"/>
                <a:ext cx="208559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2" extrusionOk="0">
                    <a:moveTo>
                      <a:pt x="3159" y="1"/>
                    </a:moveTo>
                    <a:lnTo>
                      <a:pt x="0" y="2476"/>
                    </a:lnTo>
                    <a:lnTo>
                      <a:pt x="327" y="2892"/>
                    </a:lnTo>
                    <a:lnTo>
                      <a:pt x="3486" y="418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1565634" y="4231142"/>
                <a:ext cx="14418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50" extrusionOk="0">
                    <a:moveTo>
                      <a:pt x="2083" y="1"/>
                    </a:moveTo>
                    <a:lnTo>
                      <a:pt x="1" y="1633"/>
                    </a:lnTo>
                    <a:lnTo>
                      <a:pt x="328" y="2049"/>
                    </a:lnTo>
                    <a:lnTo>
                      <a:pt x="2410" y="418"/>
                    </a:lnTo>
                    <a:lnTo>
                      <a:pt x="208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1625820" y="4257645"/>
                <a:ext cx="208499" cy="17290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0" extrusionOk="0">
                    <a:moveTo>
                      <a:pt x="3159" y="0"/>
                    </a:moveTo>
                    <a:lnTo>
                      <a:pt x="1" y="2474"/>
                    </a:lnTo>
                    <a:lnTo>
                      <a:pt x="326" y="2890"/>
                    </a:lnTo>
                    <a:lnTo>
                      <a:pt x="3485" y="416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" name="Google Shape;90;p2"/>
              <p:cNvSpPr/>
              <p:nvPr/>
            </p:nvSpPr>
            <p:spPr>
              <a:xfrm>
                <a:off x="1687682" y="4386932"/>
                <a:ext cx="14412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09" h="2048" extrusionOk="0">
                    <a:moveTo>
                      <a:pt x="2083" y="0"/>
                    </a:moveTo>
                    <a:lnTo>
                      <a:pt x="1" y="1631"/>
                    </a:lnTo>
                    <a:lnTo>
                      <a:pt x="326" y="2048"/>
                    </a:lnTo>
                    <a:lnTo>
                      <a:pt x="2408" y="416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1747868" y="4413196"/>
                <a:ext cx="208499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3" extrusionOk="0">
                    <a:moveTo>
                      <a:pt x="3159" y="1"/>
                    </a:moveTo>
                    <a:lnTo>
                      <a:pt x="1" y="2474"/>
                    </a:lnTo>
                    <a:lnTo>
                      <a:pt x="328" y="2892"/>
                    </a:lnTo>
                    <a:lnTo>
                      <a:pt x="3485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1809670" y="4542663"/>
                <a:ext cx="14418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9" extrusionOk="0">
                    <a:moveTo>
                      <a:pt x="2082" y="1"/>
                    </a:moveTo>
                    <a:lnTo>
                      <a:pt x="0" y="1632"/>
                    </a:lnTo>
                    <a:lnTo>
                      <a:pt x="327" y="2048"/>
                    </a:lnTo>
                    <a:lnTo>
                      <a:pt x="2409" y="417"/>
                    </a:lnTo>
                    <a:lnTo>
                      <a:pt x="208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1869856" y="4569046"/>
                <a:ext cx="208499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3" extrusionOk="0">
                    <a:moveTo>
                      <a:pt x="3159" y="1"/>
                    </a:moveTo>
                    <a:lnTo>
                      <a:pt x="0" y="2476"/>
                    </a:lnTo>
                    <a:lnTo>
                      <a:pt x="326" y="2892"/>
                    </a:lnTo>
                    <a:lnTo>
                      <a:pt x="3484" y="418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1936743" y="4704974"/>
                <a:ext cx="14424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49" extrusionOk="0">
                    <a:moveTo>
                      <a:pt x="2083" y="1"/>
                    </a:moveTo>
                    <a:lnTo>
                      <a:pt x="1" y="1632"/>
                    </a:lnTo>
                    <a:lnTo>
                      <a:pt x="328" y="2048"/>
                    </a:lnTo>
                    <a:lnTo>
                      <a:pt x="2410" y="417"/>
                    </a:lnTo>
                    <a:lnTo>
                      <a:pt x="208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1996870" y="4731298"/>
                <a:ext cx="208559" cy="17296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1" extrusionOk="0">
                    <a:moveTo>
                      <a:pt x="3159" y="0"/>
                    </a:moveTo>
                    <a:lnTo>
                      <a:pt x="0" y="2474"/>
                    </a:lnTo>
                    <a:lnTo>
                      <a:pt x="327" y="2890"/>
                    </a:lnTo>
                    <a:lnTo>
                      <a:pt x="3486" y="417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2058731" y="4860585"/>
                <a:ext cx="14418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50" extrusionOk="0">
                    <a:moveTo>
                      <a:pt x="2082" y="1"/>
                    </a:moveTo>
                    <a:lnTo>
                      <a:pt x="0" y="1632"/>
                    </a:lnTo>
                    <a:lnTo>
                      <a:pt x="327" y="2049"/>
                    </a:lnTo>
                    <a:lnTo>
                      <a:pt x="2410" y="417"/>
                    </a:lnTo>
                    <a:lnTo>
                      <a:pt x="208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2118918" y="4887088"/>
                <a:ext cx="208499" cy="17290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0" extrusionOk="0">
                    <a:moveTo>
                      <a:pt x="3159" y="0"/>
                    </a:moveTo>
                    <a:lnTo>
                      <a:pt x="0" y="2474"/>
                    </a:lnTo>
                    <a:lnTo>
                      <a:pt x="326" y="2890"/>
                    </a:lnTo>
                    <a:lnTo>
                      <a:pt x="3484" y="416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2180779" y="5016375"/>
                <a:ext cx="144065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049" extrusionOk="0">
                    <a:moveTo>
                      <a:pt x="2082" y="0"/>
                    </a:moveTo>
                    <a:lnTo>
                      <a:pt x="0" y="1631"/>
                    </a:lnTo>
                    <a:lnTo>
                      <a:pt x="326" y="2049"/>
                    </a:lnTo>
                    <a:lnTo>
                      <a:pt x="2408" y="416"/>
                    </a:lnTo>
                    <a:lnTo>
                      <a:pt x="208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99" name="Google Shape;99;p2"/>
            <p:cNvSpPr/>
            <p:nvPr/>
          </p:nvSpPr>
          <p:spPr>
            <a:xfrm rot="746023">
              <a:off x="-551453" y="2603886"/>
              <a:ext cx="2308575" cy="2940563"/>
            </a:xfrm>
            <a:custGeom>
              <a:avLst/>
              <a:gdLst/>
              <a:ahLst/>
              <a:cxnLst/>
              <a:rect l="l" t="t" r="r" b="b"/>
              <a:pathLst>
                <a:path w="38589" h="49153" extrusionOk="0">
                  <a:moveTo>
                    <a:pt x="209" y="0"/>
                  </a:moveTo>
                  <a:lnTo>
                    <a:pt x="0" y="164"/>
                  </a:lnTo>
                  <a:lnTo>
                    <a:pt x="38379" y="49153"/>
                  </a:lnTo>
                  <a:lnTo>
                    <a:pt x="38588" y="48991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761305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/>
          <p:nvPr/>
        </p:nvSpPr>
        <p:spPr>
          <a:xfrm rot="-5399687">
            <a:off x="224885" y="4276818"/>
            <a:ext cx="2261036" cy="2901329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" name="Google Shape;114;p3"/>
          <p:cNvSpPr/>
          <p:nvPr/>
        </p:nvSpPr>
        <p:spPr>
          <a:xfrm>
            <a:off x="1159085" y="361988"/>
            <a:ext cx="5676444" cy="6358192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" name="Google Shape;115;p3"/>
          <p:cNvSpPr/>
          <p:nvPr/>
        </p:nvSpPr>
        <p:spPr>
          <a:xfrm rot="5437892">
            <a:off x="5972190" y="767309"/>
            <a:ext cx="817437" cy="608499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6" name="Google Shape;116;p3"/>
          <p:cNvSpPr/>
          <p:nvPr/>
        </p:nvSpPr>
        <p:spPr>
          <a:xfrm>
            <a:off x="1086767" y="317100"/>
            <a:ext cx="5676444" cy="6358192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7" name="Google Shape;117;p3"/>
          <p:cNvSpPr/>
          <p:nvPr/>
        </p:nvSpPr>
        <p:spPr>
          <a:xfrm rot="5437892">
            <a:off x="6169581" y="733235"/>
            <a:ext cx="561532" cy="414603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8" name="Google Shape;118;p3"/>
          <p:cNvSpPr txBox="1">
            <a:spLocks noGrp="1"/>
          </p:cNvSpPr>
          <p:nvPr>
            <p:ph type="title"/>
          </p:nvPr>
        </p:nvSpPr>
        <p:spPr>
          <a:xfrm rot="457638">
            <a:off x="1834655" y="2189517"/>
            <a:ext cx="4312556" cy="168529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None/>
              <a:defRPr sz="7333" b="1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119" name="Google Shape;119;p3"/>
          <p:cNvSpPr txBox="1">
            <a:spLocks noGrp="1"/>
          </p:cNvSpPr>
          <p:nvPr>
            <p:ph type="subTitle" idx="1"/>
          </p:nvPr>
        </p:nvSpPr>
        <p:spPr>
          <a:xfrm rot="458062">
            <a:off x="1587805" y="4190131"/>
            <a:ext cx="4308591" cy="10238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>
                <a:solidFill>
                  <a:schemeClr val="accent6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120" name="Google Shape;120;p3"/>
          <p:cNvSpPr txBox="1">
            <a:spLocks noGrp="1"/>
          </p:cNvSpPr>
          <p:nvPr>
            <p:ph type="title" idx="2" hasCustomPrompt="1"/>
          </p:nvPr>
        </p:nvSpPr>
        <p:spPr>
          <a:xfrm>
            <a:off x="6660733" y="1583400"/>
            <a:ext cx="4580400" cy="36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0"/>
              <a:buNone/>
              <a:defRPr sz="20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21" name="Google Shape;121;p3"/>
          <p:cNvSpPr/>
          <p:nvPr/>
        </p:nvSpPr>
        <p:spPr>
          <a:xfrm rot="-5399665">
            <a:off x="-79625" y="4441223"/>
            <a:ext cx="2510492" cy="2323047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2" name="Google Shape;122;p3"/>
          <p:cNvSpPr/>
          <p:nvPr/>
        </p:nvSpPr>
        <p:spPr>
          <a:xfrm rot="5400377">
            <a:off x="9850208" y="-464303"/>
            <a:ext cx="1877387" cy="2805992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3" name="Google Shape;123;p3"/>
          <p:cNvSpPr/>
          <p:nvPr/>
        </p:nvSpPr>
        <p:spPr>
          <a:xfrm rot="5400403">
            <a:off x="9920530" y="-81115"/>
            <a:ext cx="2084479" cy="2246720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" name="Google Shape;124;p3"/>
          <p:cNvSpPr/>
          <p:nvPr/>
        </p:nvSpPr>
        <p:spPr>
          <a:xfrm rot="-8610908">
            <a:off x="11744924" y="4121575"/>
            <a:ext cx="531977" cy="985063"/>
          </a:xfrm>
          <a:custGeom>
            <a:avLst/>
            <a:gdLst/>
            <a:ahLst/>
            <a:cxnLst/>
            <a:rect l="l" t="t" r="r" b="b"/>
            <a:pathLst>
              <a:path w="6669" h="12349" extrusionOk="0">
                <a:moveTo>
                  <a:pt x="6439" y="1"/>
                </a:moveTo>
                <a:cubicBezTo>
                  <a:pt x="4707" y="106"/>
                  <a:pt x="1067" y="373"/>
                  <a:pt x="1067" y="373"/>
                </a:cubicBezTo>
                <a:cubicBezTo>
                  <a:pt x="1067" y="373"/>
                  <a:pt x="1477" y="7405"/>
                  <a:pt x="1" y="11576"/>
                </a:cubicBezTo>
                <a:cubicBezTo>
                  <a:pt x="2161" y="9507"/>
                  <a:pt x="3451" y="8190"/>
                  <a:pt x="3451" y="8190"/>
                </a:cubicBezTo>
                <a:lnTo>
                  <a:pt x="4352" y="12348"/>
                </a:lnTo>
                <a:cubicBezTo>
                  <a:pt x="4352" y="12348"/>
                  <a:pt x="6668" y="7737"/>
                  <a:pt x="64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5" name="Google Shape;125;p3"/>
          <p:cNvSpPr/>
          <p:nvPr/>
        </p:nvSpPr>
        <p:spPr>
          <a:xfrm rot="-8610908">
            <a:off x="11506680" y="4881175"/>
            <a:ext cx="434899" cy="118935"/>
          </a:xfrm>
          <a:custGeom>
            <a:avLst/>
            <a:gdLst/>
            <a:ahLst/>
            <a:cxnLst/>
            <a:rect l="l" t="t" r="r" b="b"/>
            <a:pathLst>
              <a:path w="5452" h="1491" extrusionOk="0">
                <a:moveTo>
                  <a:pt x="5374" y="1"/>
                </a:moveTo>
                <a:lnTo>
                  <a:pt x="0" y="373"/>
                </a:lnTo>
                <a:lnTo>
                  <a:pt x="78" y="1490"/>
                </a:lnTo>
                <a:lnTo>
                  <a:pt x="5451" y="1118"/>
                </a:lnTo>
                <a:lnTo>
                  <a:pt x="5374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" name="Google Shape;126;p3"/>
          <p:cNvSpPr/>
          <p:nvPr/>
        </p:nvSpPr>
        <p:spPr>
          <a:xfrm rot="-8610908">
            <a:off x="10493497" y="4729372"/>
            <a:ext cx="936484" cy="2751539"/>
          </a:xfrm>
          <a:custGeom>
            <a:avLst/>
            <a:gdLst/>
            <a:ahLst/>
            <a:cxnLst/>
            <a:rect l="l" t="t" r="r" b="b"/>
            <a:pathLst>
              <a:path w="11740" h="34494" extrusionOk="0">
                <a:moveTo>
                  <a:pt x="1" y="0"/>
                </a:moveTo>
                <a:lnTo>
                  <a:pt x="2483" y="34494"/>
                </a:lnTo>
                <a:lnTo>
                  <a:pt x="11739" y="33820"/>
                </a:lnTo>
                <a:lnTo>
                  <a:pt x="1173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7" name="Google Shape;127;p3"/>
          <p:cNvSpPr/>
          <p:nvPr/>
        </p:nvSpPr>
        <p:spPr>
          <a:xfrm rot="-8610908">
            <a:off x="10958637" y="4843817"/>
            <a:ext cx="281823" cy="2740371"/>
          </a:xfrm>
          <a:custGeom>
            <a:avLst/>
            <a:gdLst/>
            <a:ahLst/>
            <a:cxnLst/>
            <a:rect l="l" t="t" r="r" b="b"/>
            <a:pathLst>
              <a:path w="3533" h="34354" extrusionOk="0">
                <a:moveTo>
                  <a:pt x="1024" y="0"/>
                </a:moveTo>
                <a:lnTo>
                  <a:pt x="0" y="6"/>
                </a:lnTo>
                <a:lnTo>
                  <a:pt x="2515" y="34353"/>
                </a:lnTo>
                <a:lnTo>
                  <a:pt x="3533" y="34279"/>
                </a:lnTo>
                <a:lnTo>
                  <a:pt x="102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74392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Title and body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" name="Google Shape;135;p4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6" name="Google Shape;136;p4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7" name="Google Shape;137;p4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138" name="Google Shape;138;p4"/>
          <p:cNvSpPr txBox="1">
            <a:spLocks noGrp="1"/>
          </p:cNvSpPr>
          <p:nvPr>
            <p:ph type="subTitle" idx="1"/>
          </p:nvPr>
        </p:nvSpPr>
        <p:spPr>
          <a:xfrm>
            <a:off x="950833" y="1575733"/>
            <a:ext cx="10290000" cy="45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400"/>
            </a:lvl1pPr>
            <a:lvl2pPr lvl="1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2pPr>
            <a:lvl3pPr lvl="2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3pPr>
            <a:lvl4pPr lvl="3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4pPr>
            <a:lvl5pPr lvl="4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5pPr>
            <a:lvl6pPr lvl="5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6pPr>
            <a:lvl7pPr lvl="6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7pPr>
            <a:lvl8pPr lvl="7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8pPr>
            <a:lvl9pPr lvl="8">
              <a:spcBef>
                <a:spcPts val="2133"/>
              </a:spcBef>
              <a:spcAft>
                <a:spcPts val="2133"/>
              </a:spcAft>
              <a:buSzPts val="1200"/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139" name="Google Shape;139;p4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58802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1_Title and body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2E841038-B892-4CCC-AF27-6B50EFC7BE5B}"/>
              </a:ext>
            </a:extLst>
          </p:cNvPr>
          <p:cNvGrpSpPr/>
          <p:nvPr/>
        </p:nvGrpSpPr>
        <p:grpSpPr>
          <a:xfrm>
            <a:off x="235454" y="1717968"/>
            <a:ext cx="11045228" cy="4563773"/>
            <a:chOff x="415995" y="1081000"/>
            <a:chExt cx="8283921" cy="3422830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972CC72A-00D2-41FB-8223-F3ADAF7BA8B2}"/>
                </a:ext>
              </a:extLst>
            </p:cNvPr>
            <p:cNvGrpSpPr/>
            <p:nvPr/>
          </p:nvGrpSpPr>
          <p:grpSpPr>
            <a:xfrm>
              <a:off x="415995" y="1235578"/>
              <a:ext cx="8283921" cy="3268252"/>
              <a:chOff x="1103950" y="1538100"/>
              <a:chExt cx="3148011" cy="2994159"/>
            </a:xfrm>
          </p:grpSpPr>
          <p:sp>
            <p:nvSpPr>
              <p:cNvPr id="20" name="Google Shape;1237;p55">
                <a:extLst>
                  <a:ext uri="{FF2B5EF4-FFF2-40B4-BE49-F238E27FC236}">
                    <a16:creationId xmlns:a16="http://schemas.microsoft.com/office/drawing/2014/main" id="{47518A54-2F7B-4AE5-B00A-667E0854C2CC}"/>
                  </a:ext>
                </a:extLst>
              </p:cNvPr>
              <p:cNvSpPr/>
              <p:nvPr/>
            </p:nvSpPr>
            <p:spPr>
              <a:xfrm>
                <a:off x="1152061" y="1588059"/>
                <a:ext cx="3099900" cy="2944200"/>
              </a:xfrm>
              <a:prstGeom prst="roundRect">
                <a:avLst>
                  <a:gd name="adj" fmla="val 7854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" name="Google Shape;1238;p55">
                <a:extLst>
                  <a:ext uri="{FF2B5EF4-FFF2-40B4-BE49-F238E27FC236}">
                    <a16:creationId xmlns:a16="http://schemas.microsoft.com/office/drawing/2014/main" id="{F25EA160-9153-4F52-BAFC-6098CE04305F}"/>
                  </a:ext>
                </a:extLst>
              </p:cNvPr>
              <p:cNvSpPr/>
              <p:nvPr/>
            </p:nvSpPr>
            <p:spPr>
              <a:xfrm>
                <a:off x="1103950" y="1538100"/>
                <a:ext cx="3099900" cy="2944200"/>
              </a:xfrm>
              <a:prstGeom prst="roundRect">
                <a:avLst>
                  <a:gd name="adj" fmla="val 7854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" name="Google Shape;1239;p55">
                <a:extLst>
                  <a:ext uri="{FF2B5EF4-FFF2-40B4-BE49-F238E27FC236}">
                    <a16:creationId xmlns:a16="http://schemas.microsoft.com/office/drawing/2014/main" id="{EDF38B95-4BDA-47B8-854C-68B48B312547}"/>
                  </a:ext>
                </a:extLst>
              </p:cNvPr>
              <p:cNvSpPr/>
              <p:nvPr/>
            </p:nvSpPr>
            <p:spPr>
              <a:xfrm>
                <a:off x="1253200" y="1715975"/>
                <a:ext cx="2801400" cy="2588400"/>
              </a:xfrm>
              <a:prstGeom prst="roundRect">
                <a:avLst>
                  <a:gd name="adj" fmla="val 7854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4E9567E5-3235-46D2-A8FC-EE2BD8F0BCEC}"/>
                </a:ext>
              </a:extLst>
            </p:cNvPr>
            <p:cNvGrpSpPr/>
            <p:nvPr/>
          </p:nvGrpSpPr>
          <p:grpSpPr>
            <a:xfrm>
              <a:off x="7813389" y="1081000"/>
              <a:ext cx="405911" cy="478200"/>
              <a:chOff x="6990770" y="1379370"/>
              <a:chExt cx="581483" cy="523520"/>
            </a:xfrm>
          </p:grpSpPr>
          <p:sp>
            <p:nvSpPr>
              <p:cNvPr id="17" name="Google Shape;1236;p55">
                <a:extLst>
                  <a:ext uri="{FF2B5EF4-FFF2-40B4-BE49-F238E27FC236}">
                    <a16:creationId xmlns:a16="http://schemas.microsoft.com/office/drawing/2014/main" id="{53D957F9-379F-433E-B301-DA116F28C1F1}"/>
                  </a:ext>
                </a:extLst>
              </p:cNvPr>
              <p:cNvSpPr/>
              <p:nvPr/>
            </p:nvSpPr>
            <p:spPr>
              <a:xfrm rot="4950743">
                <a:off x="7021415" y="1352051"/>
                <a:ext cx="520194" cy="581483"/>
              </a:xfrm>
              <a:custGeom>
                <a:avLst/>
                <a:gdLst/>
                <a:ahLst/>
                <a:cxnLst/>
                <a:rect l="l" t="t" r="r" b="b"/>
                <a:pathLst>
                  <a:path w="8500" h="5674" extrusionOk="0">
                    <a:moveTo>
                      <a:pt x="1497" y="316"/>
                    </a:moveTo>
                    <a:cubicBezTo>
                      <a:pt x="1656" y="316"/>
                      <a:pt x="1813" y="352"/>
                      <a:pt x="1956" y="426"/>
                    </a:cubicBezTo>
                    <a:lnTo>
                      <a:pt x="7429" y="3235"/>
                    </a:lnTo>
                    <a:cubicBezTo>
                      <a:pt x="7949" y="3503"/>
                      <a:pt x="8140" y="4171"/>
                      <a:pt x="7855" y="4726"/>
                    </a:cubicBezTo>
                    <a:cubicBezTo>
                      <a:pt x="7749" y="4935"/>
                      <a:pt x="7586" y="5104"/>
                      <a:pt x="7386" y="5217"/>
                    </a:cubicBezTo>
                    <a:cubicBezTo>
                      <a:pt x="7219" y="5312"/>
                      <a:pt x="7036" y="5359"/>
                      <a:pt x="6855" y="5359"/>
                    </a:cubicBezTo>
                    <a:cubicBezTo>
                      <a:pt x="6696" y="5359"/>
                      <a:pt x="6538" y="5323"/>
                      <a:pt x="6395" y="5249"/>
                    </a:cubicBezTo>
                    <a:lnTo>
                      <a:pt x="922" y="2440"/>
                    </a:lnTo>
                    <a:cubicBezTo>
                      <a:pt x="672" y="2311"/>
                      <a:pt x="490" y="2086"/>
                      <a:pt x="408" y="1807"/>
                    </a:cubicBezTo>
                    <a:cubicBezTo>
                      <a:pt x="326" y="1524"/>
                      <a:pt x="357" y="1219"/>
                      <a:pt x="496" y="949"/>
                    </a:cubicBezTo>
                    <a:cubicBezTo>
                      <a:pt x="602" y="740"/>
                      <a:pt x="766" y="570"/>
                      <a:pt x="964" y="458"/>
                    </a:cubicBezTo>
                    <a:cubicBezTo>
                      <a:pt x="1132" y="364"/>
                      <a:pt x="1316" y="316"/>
                      <a:pt x="1497" y="316"/>
                    </a:cubicBezTo>
                    <a:close/>
                    <a:moveTo>
                      <a:pt x="1497" y="1"/>
                    </a:moveTo>
                    <a:cubicBezTo>
                      <a:pt x="1262" y="1"/>
                      <a:pt x="1026" y="62"/>
                      <a:pt x="810" y="183"/>
                    </a:cubicBezTo>
                    <a:cubicBezTo>
                      <a:pt x="555" y="327"/>
                      <a:pt x="351" y="541"/>
                      <a:pt x="215" y="804"/>
                    </a:cubicBezTo>
                    <a:cubicBezTo>
                      <a:pt x="40" y="1147"/>
                      <a:pt x="1" y="1534"/>
                      <a:pt x="106" y="1895"/>
                    </a:cubicBezTo>
                    <a:cubicBezTo>
                      <a:pt x="211" y="2258"/>
                      <a:pt x="450" y="2550"/>
                      <a:pt x="779" y="2720"/>
                    </a:cubicBezTo>
                    <a:lnTo>
                      <a:pt x="6252" y="5529"/>
                    </a:lnTo>
                    <a:cubicBezTo>
                      <a:pt x="6440" y="5626"/>
                      <a:pt x="6646" y="5674"/>
                      <a:pt x="6855" y="5674"/>
                    </a:cubicBezTo>
                    <a:cubicBezTo>
                      <a:pt x="7089" y="5674"/>
                      <a:pt x="7325" y="5613"/>
                      <a:pt x="7541" y="5491"/>
                    </a:cubicBezTo>
                    <a:cubicBezTo>
                      <a:pt x="7794" y="5348"/>
                      <a:pt x="8000" y="5134"/>
                      <a:pt x="8135" y="4871"/>
                    </a:cubicBezTo>
                    <a:cubicBezTo>
                      <a:pt x="8499" y="4161"/>
                      <a:pt x="8246" y="3301"/>
                      <a:pt x="7572" y="2955"/>
                    </a:cubicBezTo>
                    <a:lnTo>
                      <a:pt x="2099" y="146"/>
                    </a:lnTo>
                    <a:cubicBezTo>
                      <a:pt x="1911" y="49"/>
                      <a:pt x="1705" y="1"/>
                      <a:pt x="14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" name="Google Shape;1309;p55">
                <a:extLst>
                  <a:ext uri="{FF2B5EF4-FFF2-40B4-BE49-F238E27FC236}">
                    <a16:creationId xmlns:a16="http://schemas.microsoft.com/office/drawing/2014/main" id="{A9202122-766C-45F6-BD47-D1B3D7901AF3}"/>
                  </a:ext>
                </a:extLst>
              </p:cNvPr>
              <p:cNvSpPr/>
              <p:nvPr/>
            </p:nvSpPr>
            <p:spPr>
              <a:xfrm rot="4950743">
                <a:off x="7104125" y="1359944"/>
                <a:ext cx="357343" cy="396196"/>
              </a:xfrm>
              <a:custGeom>
                <a:avLst/>
                <a:gdLst/>
                <a:ahLst/>
                <a:cxnLst/>
                <a:rect l="l" t="t" r="r" b="b"/>
                <a:pathLst>
                  <a:path w="5839" h="3866" extrusionOk="0">
                    <a:moveTo>
                      <a:pt x="1121" y="316"/>
                    </a:moveTo>
                    <a:cubicBezTo>
                      <a:pt x="1225" y="316"/>
                      <a:pt x="1329" y="341"/>
                      <a:pt x="1424" y="390"/>
                    </a:cubicBezTo>
                    <a:lnTo>
                      <a:pt x="5127" y="2291"/>
                    </a:lnTo>
                    <a:cubicBezTo>
                      <a:pt x="5286" y="2372"/>
                      <a:pt x="5403" y="2510"/>
                      <a:pt x="5457" y="2679"/>
                    </a:cubicBezTo>
                    <a:cubicBezTo>
                      <a:pt x="5513" y="2849"/>
                      <a:pt x="5498" y="3030"/>
                      <a:pt x="5416" y="3187"/>
                    </a:cubicBezTo>
                    <a:cubicBezTo>
                      <a:pt x="5357" y="3304"/>
                      <a:pt x="5265" y="3399"/>
                      <a:pt x="5152" y="3463"/>
                    </a:cubicBezTo>
                    <a:cubicBezTo>
                      <a:pt x="5049" y="3521"/>
                      <a:pt x="4936" y="3550"/>
                      <a:pt x="4823" y="3550"/>
                    </a:cubicBezTo>
                    <a:cubicBezTo>
                      <a:pt x="4719" y="3550"/>
                      <a:pt x="4614" y="3525"/>
                      <a:pt x="4518" y="3476"/>
                    </a:cubicBezTo>
                    <a:lnTo>
                      <a:pt x="817" y="1577"/>
                    </a:lnTo>
                    <a:cubicBezTo>
                      <a:pt x="490" y="1409"/>
                      <a:pt x="360" y="1006"/>
                      <a:pt x="528" y="679"/>
                    </a:cubicBezTo>
                    <a:cubicBezTo>
                      <a:pt x="587" y="562"/>
                      <a:pt x="679" y="467"/>
                      <a:pt x="793" y="403"/>
                    </a:cubicBezTo>
                    <a:cubicBezTo>
                      <a:pt x="895" y="345"/>
                      <a:pt x="1008" y="316"/>
                      <a:pt x="1121" y="316"/>
                    </a:cubicBezTo>
                    <a:close/>
                    <a:moveTo>
                      <a:pt x="1120" y="1"/>
                    </a:moveTo>
                    <a:cubicBezTo>
                      <a:pt x="954" y="1"/>
                      <a:pt x="788" y="43"/>
                      <a:pt x="639" y="128"/>
                    </a:cubicBezTo>
                    <a:cubicBezTo>
                      <a:pt x="471" y="222"/>
                      <a:pt x="335" y="363"/>
                      <a:pt x="247" y="534"/>
                    </a:cubicBezTo>
                    <a:cubicBezTo>
                      <a:pt x="0" y="1016"/>
                      <a:pt x="190" y="1609"/>
                      <a:pt x="672" y="1856"/>
                    </a:cubicBezTo>
                    <a:lnTo>
                      <a:pt x="4375" y="3757"/>
                    </a:lnTo>
                    <a:cubicBezTo>
                      <a:pt x="4517" y="3829"/>
                      <a:pt x="4671" y="3865"/>
                      <a:pt x="4824" y="3865"/>
                    </a:cubicBezTo>
                    <a:cubicBezTo>
                      <a:pt x="4990" y="3865"/>
                      <a:pt x="5156" y="3823"/>
                      <a:pt x="5305" y="3738"/>
                    </a:cubicBezTo>
                    <a:cubicBezTo>
                      <a:pt x="5473" y="3644"/>
                      <a:pt x="5609" y="3503"/>
                      <a:pt x="5697" y="3332"/>
                    </a:cubicBezTo>
                    <a:cubicBezTo>
                      <a:pt x="5816" y="3098"/>
                      <a:pt x="5838" y="2832"/>
                      <a:pt x="5758" y="2583"/>
                    </a:cubicBezTo>
                    <a:cubicBezTo>
                      <a:pt x="5678" y="2333"/>
                      <a:pt x="5504" y="2130"/>
                      <a:pt x="5272" y="2010"/>
                    </a:cubicBezTo>
                    <a:lnTo>
                      <a:pt x="1569" y="109"/>
                    </a:lnTo>
                    <a:cubicBezTo>
                      <a:pt x="1427" y="37"/>
                      <a:pt x="1273" y="1"/>
                      <a:pt x="112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4" name="Google Shape;134;p4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" name="Google Shape;135;p4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6" name="Google Shape;136;p4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7" name="Google Shape;137;p4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139" name="Google Shape;139;p4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8" name="Google Shape;138;p4"/>
          <p:cNvSpPr txBox="1">
            <a:spLocks noGrp="1"/>
          </p:cNvSpPr>
          <p:nvPr>
            <p:ph type="subTitle" idx="1"/>
          </p:nvPr>
        </p:nvSpPr>
        <p:spPr>
          <a:xfrm>
            <a:off x="759118" y="2361521"/>
            <a:ext cx="9670460" cy="34674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400"/>
            </a:lvl1pPr>
            <a:lvl2pPr lvl="1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2pPr>
            <a:lvl3pPr lvl="2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3pPr>
            <a:lvl4pPr lvl="3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4pPr>
            <a:lvl5pPr lvl="4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5pPr>
            <a:lvl6pPr lvl="5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6pPr>
            <a:lvl7pPr lvl="6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7pPr>
            <a:lvl8pPr lvl="7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8pPr>
            <a:lvl9pPr lvl="8">
              <a:spcBef>
                <a:spcPts val="2133"/>
              </a:spcBef>
              <a:spcAft>
                <a:spcPts val="2133"/>
              </a:spcAft>
              <a:buSzPts val="1200"/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9346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1_Title and body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22">
            <a:extLst>
              <a:ext uri="{FF2B5EF4-FFF2-40B4-BE49-F238E27FC236}">
                <a16:creationId xmlns:a16="http://schemas.microsoft.com/office/drawing/2014/main" id="{04965096-F98D-43F3-B00C-E873FF320A00}"/>
              </a:ext>
            </a:extLst>
          </p:cNvPr>
          <p:cNvGrpSpPr/>
          <p:nvPr/>
        </p:nvGrpSpPr>
        <p:grpSpPr>
          <a:xfrm>
            <a:off x="457859" y="1700932"/>
            <a:ext cx="10404551" cy="4680549"/>
            <a:chOff x="590848" y="1496475"/>
            <a:chExt cx="7478788" cy="3510412"/>
          </a:xfrm>
        </p:grpSpPr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8B139D5A-C206-4A55-ACA6-BF5247AB9D6B}"/>
                </a:ext>
              </a:extLst>
            </p:cNvPr>
            <p:cNvGrpSpPr/>
            <p:nvPr/>
          </p:nvGrpSpPr>
          <p:grpSpPr>
            <a:xfrm>
              <a:off x="590848" y="1605100"/>
              <a:ext cx="7478788" cy="3401787"/>
              <a:chOff x="590848" y="1605100"/>
              <a:chExt cx="7478788" cy="3401787"/>
            </a:xfrm>
          </p:grpSpPr>
          <p:grpSp>
            <p:nvGrpSpPr>
              <p:cNvPr id="28" name="Grupo 27">
                <a:extLst>
                  <a:ext uri="{FF2B5EF4-FFF2-40B4-BE49-F238E27FC236}">
                    <a16:creationId xmlns:a16="http://schemas.microsoft.com/office/drawing/2014/main" id="{C51E7D1E-474E-493A-B869-7FEDD8FC7DDB}"/>
                  </a:ext>
                </a:extLst>
              </p:cNvPr>
              <p:cNvGrpSpPr/>
              <p:nvPr/>
            </p:nvGrpSpPr>
            <p:grpSpPr>
              <a:xfrm>
                <a:off x="590848" y="1605100"/>
                <a:ext cx="7478788" cy="3401787"/>
                <a:chOff x="800914" y="1868549"/>
                <a:chExt cx="7478788" cy="3401787"/>
              </a:xfrm>
            </p:grpSpPr>
            <p:sp>
              <p:nvSpPr>
                <p:cNvPr id="30" name="Google Shape;1232;p55">
                  <a:extLst>
                    <a:ext uri="{FF2B5EF4-FFF2-40B4-BE49-F238E27FC236}">
                      <a16:creationId xmlns:a16="http://schemas.microsoft.com/office/drawing/2014/main" id="{B5FF31A5-4E4F-4E21-A77B-5E9071445F22}"/>
                    </a:ext>
                  </a:extLst>
                </p:cNvPr>
                <p:cNvSpPr/>
                <p:nvPr/>
              </p:nvSpPr>
              <p:spPr>
                <a:xfrm>
                  <a:off x="941998" y="1940085"/>
                  <a:ext cx="7337704" cy="3330251"/>
                </a:xfrm>
                <a:prstGeom prst="roundRect">
                  <a:avLst>
                    <a:gd name="adj" fmla="val 7854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31" name="Google Shape;1233;p55">
                  <a:extLst>
                    <a:ext uri="{FF2B5EF4-FFF2-40B4-BE49-F238E27FC236}">
                      <a16:creationId xmlns:a16="http://schemas.microsoft.com/office/drawing/2014/main" id="{D8E70DC9-EC6A-459C-9DDB-095BB456F48A}"/>
                    </a:ext>
                  </a:extLst>
                </p:cNvPr>
                <p:cNvSpPr/>
                <p:nvPr/>
              </p:nvSpPr>
              <p:spPr>
                <a:xfrm>
                  <a:off x="800914" y="1868549"/>
                  <a:ext cx="7337704" cy="3330251"/>
                </a:xfrm>
                <a:prstGeom prst="roundRect">
                  <a:avLst>
                    <a:gd name="adj" fmla="val 7854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sp>
            <p:nvSpPr>
              <p:cNvPr id="29" name="Google Shape;1234;p55">
                <a:extLst>
                  <a:ext uri="{FF2B5EF4-FFF2-40B4-BE49-F238E27FC236}">
                    <a16:creationId xmlns:a16="http://schemas.microsoft.com/office/drawing/2014/main" id="{062610A9-7618-46C6-BE0F-AD45EA66A742}"/>
                  </a:ext>
                </a:extLst>
              </p:cNvPr>
              <p:cNvSpPr/>
              <p:nvPr/>
            </p:nvSpPr>
            <p:spPr>
              <a:xfrm>
                <a:off x="944134" y="1806326"/>
                <a:ext cx="6631131" cy="2927798"/>
              </a:xfrm>
              <a:prstGeom prst="roundRect">
                <a:avLst>
                  <a:gd name="adj" fmla="val 7854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4E853E47-0D58-4D3D-A300-A47A606ED3A9}"/>
                </a:ext>
              </a:extLst>
            </p:cNvPr>
            <p:cNvGrpSpPr/>
            <p:nvPr/>
          </p:nvGrpSpPr>
          <p:grpSpPr>
            <a:xfrm>
              <a:off x="6399968" y="1496475"/>
              <a:ext cx="718857" cy="476630"/>
              <a:chOff x="6176557" y="1178993"/>
              <a:chExt cx="718857" cy="476630"/>
            </a:xfrm>
          </p:grpSpPr>
          <p:sp>
            <p:nvSpPr>
              <p:cNvPr id="26" name="Google Shape;1231;p55">
                <a:extLst>
                  <a:ext uri="{FF2B5EF4-FFF2-40B4-BE49-F238E27FC236}">
                    <a16:creationId xmlns:a16="http://schemas.microsoft.com/office/drawing/2014/main" id="{B792BCB3-2E4C-4404-856C-0892D0E51F1F}"/>
                  </a:ext>
                </a:extLst>
              </p:cNvPr>
              <p:cNvSpPr/>
              <p:nvPr/>
            </p:nvSpPr>
            <p:spPr>
              <a:xfrm rot="4950743">
                <a:off x="6297671" y="1057879"/>
                <a:ext cx="476630" cy="718857"/>
              </a:xfrm>
              <a:custGeom>
                <a:avLst/>
                <a:gdLst/>
                <a:ahLst/>
                <a:cxnLst/>
                <a:rect l="l" t="t" r="r" b="b"/>
                <a:pathLst>
                  <a:path w="8500" h="5674" extrusionOk="0">
                    <a:moveTo>
                      <a:pt x="1497" y="316"/>
                    </a:moveTo>
                    <a:cubicBezTo>
                      <a:pt x="1656" y="316"/>
                      <a:pt x="1813" y="352"/>
                      <a:pt x="1956" y="426"/>
                    </a:cubicBezTo>
                    <a:lnTo>
                      <a:pt x="7429" y="3235"/>
                    </a:lnTo>
                    <a:cubicBezTo>
                      <a:pt x="7949" y="3503"/>
                      <a:pt x="8140" y="4171"/>
                      <a:pt x="7855" y="4726"/>
                    </a:cubicBezTo>
                    <a:cubicBezTo>
                      <a:pt x="7749" y="4935"/>
                      <a:pt x="7586" y="5104"/>
                      <a:pt x="7386" y="5217"/>
                    </a:cubicBezTo>
                    <a:cubicBezTo>
                      <a:pt x="7219" y="5312"/>
                      <a:pt x="7036" y="5359"/>
                      <a:pt x="6855" y="5359"/>
                    </a:cubicBezTo>
                    <a:cubicBezTo>
                      <a:pt x="6696" y="5359"/>
                      <a:pt x="6538" y="5323"/>
                      <a:pt x="6395" y="5249"/>
                    </a:cubicBezTo>
                    <a:lnTo>
                      <a:pt x="922" y="2440"/>
                    </a:lnTo>
                    <a:cubicBezTo>
                      <a:pt x="672" y="2311"/>
                      <a:pt x="490" y="2086"/>
                      <a:pt x="408" y="1807"/>
                    </a:cubicBezTo>
                    <a:cubicBezTo>
                      <a:pt x="326" y="1524"/>
                      <a:pt x="357" y="1219"/>
                      <a:pt x="496" y="949"/>
                    </a:cubicBezTo>
                    <a:cubicBezTo>
                      <a:pt x="602" y="740"/>
                      <a:pt x="766" y="570"/>
                      <a:pt x="964" y="458"/>
                    </a:cubicBezTo>
                    <a:cubicBezTo>
                      <a:pt x="1132" y="364"/>
                      <a:pt x="1316" y="316"/>
                      <a:pt x="1497" y="316"/>
                    </a:cubicBezTo>
                    <a:close/>
                    <a:moveTo>
                      <a:pt x="1497" y="1"/>
                    </a:moveTo>
                    <a:cubicBezTo>
                      <a:pt x="1262" y="1"/>
                      <a:pt x="1026" y="62"/>
                      <a:pt x="810" y="183"/>
                    </a:cubicBezTo>
                    <a:cubicBezTo>
                      <a:pt x="555" y="327"/>
                      <a:pt x="351" y="541"/>
                      <a:pt x="215" y="804"/>
                    </a:cubicBezTo>
                    <a:cubicBezTo>
                      <a:pt x="40" y="1147"/>
                      <a:pt x="1" y="1534"/>
                      <a:pt x="106" y="1895"/>
                    </a:cubicBezTo>
                    <a:cubicBezTo>
                      <a:pt x="211" y="2258"/>
                      <a:pt x="450" y="2550"/>
                      <a:pt x="779" y="2720"/>
                    </a:cubicBezTo>
                    <a:lnTo>
                      <a:pt x="6252" y="5529"/>
                    </a:lnTo>
                    <a:cubicBezTo>
                      <a:pt x="6440" y="5626"/>
                      <a:pt x="6646" y="5674"/>
                      <a:pt x="6855" y="5674"/>
                    </a:cubicBezTo>
                    <a:cubicBezTo>
                      <a:pt x="7089" y="5674"/>
                      <a:pt x="7325" y="5613"/>
                      <a:pt x="7541" y="5491"/>
                    </a:cubicBezTo>
                    <a:cubicBezTo>
                      <a:pt x="7794" y="5348"/>
                      <a:pt x="8000" y="5134"/>
                      <a:pt x="8135" y="4871"/>
                    </a:cubicBezTo>
                    <a:cubicBezTo>
                      <a:pt x="8499" y="4161"/>
                      <a:pt x="8246" y="3301"/>
                      <a:pt x="7572" y="2955"/>
                    </a:cubicBezTo>
                    <a:lnTo>
                      <a:pt x="2099" y="146"/>
                    </a:lnTo>
                    <a:cubicBezTo>
                      <a:pt x="1911" y="49"/>
                      <a:pt x="1705" y="1"/>
                      <a:pt x="149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" name="Google Shape;1235;p55">
                <a:extLst>
                  <a:ext uri="{FF2B5EF4-FFF2-40B4-BE49-F238E27FC236}">
                    <a16:creationId xmlns:a16="http://schemas.microsoft.com/office/drawing/2014/main" id="{6C39D73C-4005-488A-A8F4-C0E294F8893A}"/>
                  </a:ext>
                </a:extLst>
              </p:cNvPr>
              <p:cNvSpPr/>
              <p:nvPr/>
            </p:nvSpPr>
            <p:spPr>
              <a:xfrm rot="4950743">
                <a:off x="6406077" y="1111024"/>
                <a:ext cx="327417" cy="489796"/>
              </a:xfrm>
              <a:custGeom>
                <a:avLst/>
                <a:gdLst/>
                <a:ahLst/>
                <a:cxnLst/>
                <a:rect l="l" t="t" r="r" b="b"/>
                <a:pathLst>
                  <a:path w="5839" h="3866" extrusionOk="0">
                    <a:moveTo>
                      <a:pt x="1121" y="316"/>
                    </a:moveTo>
                    <a:cubicBezTo>
                      <a:pt x="1225" y="316"/>
                      <a:pt x="1329" y="341"/>
                      <a:pt x="1424" y="390"/>
                    </a:cubicBezTo>
                    <a:lnTo>
                      <a:pt x="5127" y="2291"/>
                    </a:lnTo>
                    <a:cubicBezTo>
                      <a:pt x="5286" y="2372"/>
                      <a:pt x="5403" y="2510"/>
                      <a:pt x="5457" y="2679"/>
                    </a:cubicBezTo>
                    <a:cubicBezTo>
                      <a:pt x="5513" y="2849"/>
                      <a:pt x="5498" y="3030"/>
                      <a:pt x="5416" y="3187"/>
                    </a:cubicBezTo>
                    <a:cubicBezTo>
                      <a:pt x="5357" y="3304"/>
                      <a:pt x="5265" y="3399"/>
                      <a:pt x="5152" y="3463"/>
                    </a:cubicBezTo>
                    <a:cubicBezTo>
                      <a:pt x="5049" y="3521"/>
                      <a:pt x="4936" y="3550"/>
                      <a:pt x="4823" y="3550"/>
                    </a:cubicBezTo>
                    <a:cubicBezTo>
                      <a:pt x="4719" y="3550"/>
                      <a:pt x="4614" y="3525"/>
                      <a:pt x="4518" y="3476"/>
                    </a:cubicBezTo>
                    <a:lnTo>
                      <a:pt x="817" y="1577"/>
                    </a:lnTo>
                    <a:cubicBezTo>
                      <a:pt x="490" y="1409"/>
                      <a:pt x="360" y="1006"/>
                      <a:pt x="528" y="679"/>
                    </a:cubicBezTo>
                    <a:cubicBezTo>
                      <a:pt x="587" y="562"/>
                      <a:pt x="679" y="467"/>
                      <a:pt x="793" y="403"/>
                    </a:cubicBezTo>
                    <a:cubicBezTo>
                      <a:pt x="895" y="345"/>
                      <a:pt x="1008" y="316"/>
                      <a:pt x="1121" y="316"/>
                    </a:cubicBezTo>
                    <a:close/>
                    <a:moveTo>
                      <a:pt x="1120" y="1"/>
                    </a:moveTo>
                    <a:cubicBezTo>
                      <a:pt x="954" y="1"/>
                      <a:pt x="788" y="43"/>
                      <a:pt x="639" y="128"/>
                    </a:cubicBezTo>
                    <a:cubicBezTo>
                      <a:pt x="471" y="222"/>
                      <a:pt x="335" y="363"/>
                      <a:pt x="247" y="534"/>
                    </a:cubicBezTo>
                    <a:cubicBezTo>
                      <a:pt x="0" y="1016"/>
                      <a:pt x="190" y="1609"/>
                      <a:pt x="672" y="1856"/>
                    </a:cubicBezTo>
                    <a:lnTo>
                      <a:pt x="4375" y="3757"/>
                    </a:lnTo>
                    <a:cubicBezTo>
                      <a:pt x="4517" y="3829"/>
                      <a:pt x="4671" y="3865"/>
                      <a:pt x="4824" y="3865"/>
                    </a:cubicBezTo>
                    <a:cubicBezTo>
                      <a:pt x="4990" y="3865"/>
                      <a:pt x="5156" y="3823"/>
                      <a:pt x="5305" y="3738"/>
                    </a:cubicBezTo>
                    <a:cubicBezTo>
                      <a:pt x="5473" y="3644"/>
                      <a:pt x="5609" y="3503"/>
                      <a:pt x="5697" y="3332"/>
                    </a:cubicBezTo>
                    <a:cubicBezTo>
                      <a:pt x="5816" y="3098"/>
                      <a:pt x="5838" y="2832"/>
                      <a:pt x="5758" y="2583"/>
                    </a:cubicBezTo>
                    <a:cubicBezTo>
                      <a:pt x="5678" y="2333"/>
                      <a:pt x="5504" y="2130"/>
                      <a:pt x="5272" y="2010"/>
                    </a:cubicBezTo>
                    <a:lnTo>
                      <a:pt x="1569" y="109"/>
                    </a:lnTo>
                    <a:cubicBezTo>
                      <a:pt x="1427" y="37"/>
                      <a:pt x="1273" y="1"/>
                      <a:pt x="112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4" name="Google Shape;134;p4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" name="Google Shape;135;p4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6" name="Google Shape;136;p4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7" name="Google Shape;137;p4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139" name="Google Shape;139;p4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8" name="Google Shape;138;p4"/>
          <p:cNvSpPr txBox="1">
            <a:spLocks noGrp="1"/>
          </p:cNvSpPr>
          <p:nvPr>
            <p:ph type="subTitle" idx="1"/>
          </p:nvPr>
        </p:nvSpPr>
        <p:spPr>
          <a:xfrm>
            <a:off x="949353" y="2361521"/>
            <a:ext cx="9035048" cy="34674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2400"/>
            </a:lvl1pPr>
            <a:lvl2pPr lvl="1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2pPr>
            <a:lvl3pPr lvl="2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3pPr>
            <a:lvl4pPr lvl="3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4pPr>
            <a:lvl5pPr lvl="4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5pPr>
            <a:lvl6pPr lvl="5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6pPr>
            <a:lvl7pPr lvl="6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7pPr>
            <a:lvl8pPr lvl="7">
              <a:spcBef>
                <a:spcPts val="2133"/>
              </a:spcBef>
              <a:spcAft>
                <a:spcPts val="0"/>
              </a:spcAft>
              <a:buSzPts val="1200"/>
              <a:buNone/>
              <a:defRPr sz="1600"/>
            </a:lvl8pPr>
            <a:lvl9pPr lvl="8">
              <a:spcBef>
                <a:spcPts val="2133"/>
              </a:spcBef>
              <a:spcAft>
                <a:spcPts val="2133"/>
              </a:spcAft>
              <a:buSzPts val="1200"/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322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A132F09C-045C-4E68-B8CB-CF06A477B976}"/>
              </a:ext>
            </a:extLst>
          </p:cNvPr>
          <p:cNvGrpSpPr/>
          <p:nvPr userDrawn="1"/>
        </p:nvGrpSpPr>
        <p:grpSpPr>
          <a:xfrm>
            <a:off x="20" y="1282"/>
            <a:ext cx="12191980" cy="6856718"/>
            <a:chOff x="-76180" y="128364"/>
            <a:chExt cx="12191980" cy="6856718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143553A9-B391-45B8-9949-206FE3CAF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9" b="9"/>
            <a:stretch/>
          </p:blipFill>
          <p:spPr>
            <a:xfrm>
              <a:off x="-76180" y="128364"/>
              <a:ext cx="12191980" cy="6856718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1FD01678-74AA-4C65-86C0-4654900C2742}"/>
                </a:ext>
              </a:extLst>
            </p:cNvPr>
            <p:cNvSpPr/>
            <p:nvPr/>
          </p:nvSpPr>
          <p:spPr>
            <a:xfrm>
              <a:off x="252248" y="5353738"/>
              <a:ext cx="3541986" cy="1502980"/>
            </a:xfrm>
            <a:prstGeom prst="rect">
              <a:avLst/>
            </a:prstGeom>
            <a:solidFill>
              <a:srgbClr val="104C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112497CA-B466-6445-95CD-3F5AFDC90C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174" y="1122363"/>
            <a:ext cx="673417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50BF86-8F7B-C642-89D2-6064383266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5374" y="3602038"/>
            <a:ext cx="673417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262FCE-3EDC-A44E-B600-C136B3476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55341A-CA9B-F54A-B0AA-35FDEF024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58CC2F6-7649-1641-84BF-52998555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71878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4" name="Google Shape;154;p6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5" name="Google Shape;155;p6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6" name="Google Shape;156;p6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157" name="Google Shape;157;p6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6261998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preserve="1">
  <p:cSld name="One column tex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"/>
          <p:cNvSpPr txBox="1">
            <a:spLocks noGrp="1"/>
          </p:cNvSpPr>
          <p:nvPr>
            <p:ph type="subTitle" idx="1"/>
          </p:nvPr>
        </p:nvSpPr>
        <p:spPr>
          <a:xfrm>
            <a:off x="2536100" y="2198867"/>
            <a:ext cx="4312400" cy="36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164" name="Google Shape;164;p7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5" name="Google Shape;165;p7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6" name="Google Shape;166;p7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7" name="Google Shape;167;p7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168" name="Google Shape;168;p7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" name="Google Shape;169;p7"/>
          <p:cNvSpPr/>
          <p:nvPr/>
        </p:nvSpPr>
        <p:spPr>
          <a:xfrm>
            <a:off x="9458867" y="6157900"/>
            <a:ext cx="2531501" cy="711909"/>
          </a:xfrm>
          <a:custGeom>
            <a:avLst/>
            <a:gdLst/>
            <a:ahLst/>
            <a:cxnLst/>
            <a:rect l="l" t="t" r="r" b="b"/>
            <a:pathLst>
              <a:path w="31735" h="11018" extrusionOk="0">
                <a:moveTo>
                  <a:pt x="26485" y="1"/>
                </a:moveTo>
                <a:lnTo>
                  <a:pt x="1" y="11018"/>
                </a:lnTo>
                <a:lnTo>
                  <a:pt x="31734" y="11018"/>
                </a:lnTo>
                <a:lnTo>
                  <a:pt x="2648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42530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preserve="1">
  <p:cSld name="Main point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8"/>
          <p:cNvGrpSpPr/>
          <p:nvPr/>
        </p:nvGrpSpPr>
        <p:grpSpPr>
          <a:xfrm>
            <a:off x="1300834" y="2099461"/>
            <a:ext cx="9361015" cy="3268739"/>
            <a:chOff x="1021550" y="1583496"/>
            <a:chExt cx="7020761" cy="2451554"/>
          </a:xfrm>
        </p:grpSpPr>
        <p:sp>
          <p:nvSpPr>
            <p:cNvPr id="177" name="Google Shape;177;p8"/>
            <p:cNvSpPr/>
            <p:nvPr/>
          </p:nvSpPr>
          <p:spPr>
            <a:xfrm rot="-5400000">
              <a:off x="6492231" y="2484970"/>
              <a:ext cx="1328229" cy="1771931"/>
            </a:xfrm>
            <a:custGeom>
              <a:avLst/>
              <a:gdLst/>
              <a:ahLst/>
              <a:cxnLst/>
              <a:rect l="l" t="t" r="r" b="b"/>
              <a:pathLst>
                <a:path w="7202" h="9608" extrusionOk="0">
                  <a:moveTo>
                    <a:pt x="1" y="1"/>
                  </a:moveTo>
                  <a:lnTo>
                    <a:pt x="1" y="9607"/>
                  </a:lnTo>
                  <a:lnTo>
                    <a:pt x="3602" y="7391"/>
                  </a:lnTo>
                  <a:lnTo>
                    <a:pt x="7201" y="9607"/>
                  </a:lnTo>
                  <a:lnTo>
                    <a:pt x="72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8" name="Google Shape;178;p8"/>
            <p:cNvSpPr/>
            <p:nvPr/>
          </p:nvSpPr>
          <p:spPr>
            <a:xfrm rot="-5400000">
              <a:off x="1243494" y="2484878"/>
              <a:ext cx="1328229" cy="1772116"/>
            </a:xfrm>
            <a:custGeom>
              <a:avLst/>
              <a:gdLst/>
              <a:ahLst/>
              <a:cxnLst/>
              <a:rect l="l" t="t" r="r" b="b"/>
              <a:pathLst>
                <a:path w="7202" h="9609" extrusionOk="0">
                  <a:moveTo>
                    <a:pt x="1" y="1"/>
                  </a:moveTo>
                  <a:lnTo>
                    <a:pt x="1" y="9609"/>
                  </a:lnTo>
                  <a:lnTo>
                    <a:pt x="7201" y="9609"/>
                  </a:lnTo>
                  <a:lnTo>
                    <a:pt x="7201" y="1"/>
                  </a:lnTo>
                  <a:lnTo>
                    <a:pt x="3602" y="221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" name="Google Shape;179;p8"/>
            <p:cNvSpPr/>
            <p:nvPr/>
          </p:nvSpPr>
          <p:spPr>
            <a:xfrm rot="-5400000">
              <a:off x="3542415" y="-101935"/>
              <a:ext cx="1979051" cy="5349912"/>
            </a:xfrm>
            <a:custGeom>
              <a:avLst/>
              <a:gdLst/>
              <a:ahLst/>
              <a:cxnLst/>
              <a:rect l="l" t="t" r="r" b="b"/>
              <a:pathLst>
                <a:path w="7201" h="29009" extrusionOk="0">
                  <a:moveTo>
                    <a:pt x="0" y="0"/>
                  </a:moveTo>
                  <a:lnTo>
                    <a:pt x="0" y="29009"/>
                  </a:lnTo>
                  <a:lnTo>
                    <a:pt x="7200" y="29009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0" name="Google Shape;180;p8"/>
          <p:cNvSpPr/>
          <p:nvPr/>
        </p:nvSpPr>
        <p:spPr>
          <a:xfrm rot="5437877">
            <a:off x="5577830" y="1762576"/>
            <a:ext cx="1036355" cy="77143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1" name="Google Shape;181;p8"/>
          <p:cNvSpPr/>
          <p:nvPr/>
        </p:nvSpPr>
        <p:spPr>
          <a:xfrm rot="-5400000">
            <a:off x="8709742" y="3206461"/>
            <a:ext cx="1770972" cy="2362575"/>
          </a:xfrm>
          <a:custGeom>
            <a:avLst/>
            <a:gdLst/>
            <a:ahLst/>
            <a:cxnLst/>
            <a:rect l="l" t="t" r="r" b="b"/>
            <a:pathLst>
              <a:path w="7202" h="9608" extrusionOk="0">
                <a:moveTo>
                  <a:pt x="1" y="1"/>
                </a:moveTo>
                <a:lnTo>
                  <a:pt x="1" y="9607"/>
                </a:lnTo>
                <a:lnTo>
                  <a:pt x="3602" y="7391"/>
                </a:lnTo>
                <a:lnTo>
                  <a:pt x="7201" y="9607"/>
                </a:lnTo>
                <a:lnTo>
                  <a:pt x="720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2" name="Google Shape;182;p8"/>
          <p:cNvSpPr/>
          <p:nvPr/>
        </p:nvSpPr>
        <p:spPr>
          <a:xfrm rot="-5400000">
            <a:off x="8723152" y="4333782"/>
            <a:ext cx="630241" cy="1248663"/>
          </a:xfrm>
          <a:custGeom>
            <a:avLst/>
            <a:gdLst/>
            <a:ahLst/>
            <a:cxnLst/>
            <a:rect l="l" t="t" r="r" b="b"/>
            <a:pathLst>
              <a:path w="2563" h="5078" extrusionOk="0">
                <a:moveTo>
                  <a:pt x="1" y="1"/>
                </a:moveTo>
                <a:lnTo>
                  <a:pt x="2562" y="5078"/>
                </a:lnTo>
                <a:lnTo>
                  <a:pt x="256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3" name="Google Shape;183;p8"/>
          <p:cNvSpPr/>
          <p:nvPr/>
        </p:nvSpPr>
        <p:spPr>
          <a:xfrm rot="-5400000">
            <a:off x="8198031" y="3718172"/>
            <a:ext cx="1770972" cy="1339153"/>
          </a:xfrm>
          <a:custGeom>
            <a:avLst/>
            <a:gdLst/>
            <a:ahLst/>
            <a:cxnLst/>
            <a:rect l="l" t="t" r="r" b="b"/>
            <a:pathLst>
              <a:path w="7202" h="5446" extrusionOk="0">
                <a:moveTo>
                  <a:pt x="1" y="1"/>
                </a:moveTo>
                <a:lnTo>
                  <a:pt x="1" y="703"/>
                </a:lnTo>
                <a:lnTo>
                  <a:pt x="2393" y="5446"/>
                </a:lnTo>
                <a:lnTo>
                  <a:pt x="7201" y="5446"/>
                </a:lnTo>
                <a:lnTo>
                  <a:pt x="7201" y="5078"/>
                </a:lnTo>
                <a:lnTo>
                  <a:pt x="2562" y="5078"/>
                </a:lnTo>
                <a:lnTo>
                  <a:pt x="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4" name="Google Shape;184;p8"/>
          <p:cNvSpPr/>
          <p:nvPr/>
        </p:nvSpPr>
        <p:spPr>
          <a:xfrm rot="-5400000">
            <a:off x="1711426" y="3206338"/>
            <a:ext cx="1770972" cy="2362821"/>
          </a:xfrm>
          <a:custGeom>
            <a:avLst/>
            <a:gdLst/>
            <a:ahLst/>
            <a:cxnLst/>
            <a:rect l="l" t="t" r="r" b="b"/>
            <a:pathLst>
              <a:path w="7202" h="9609" extrusionOk="0">
                <a:moveTo>
                  <a:pt x="1" y="1"/>
                </a:moveTo>
                <a:lnTo>
                  <a:pt x="1" y="9609"/>
                </a:lnTo>
                <a:lnTo>
                  <a:pt x="7201" y="9609"/>
                </a:lnTo>
                <a:lnTo>
                  <a:pt x="7201" y="1"/>
                </a:lnTo>
                <a:lnTo>
                  <a:pt x="3602" y="2217"/>
                </a:lnTo>
                <a:lnTo>
                  <a:pt x="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5" name="Google Shape;185;p8"/>
          <p:cNvSpPr/>
          <p:nvPr/>
        </p:nvSpPr>
        <p:spPr>
          <a:xfrm rot="-5400000">
            <a:off x="4776654" y="-242747"/>
            <a:ext cx="2638735" cy="7133216"/>
          </a:xfrm>
          <a:custGeom>
            <a:avLst/>
            <a:gdLst/>
            <a:ahLst/>
            <a:cxnLst/>
            <a:rect l="l" t="t" r="r" b="b"/>
            <a:pathLst>
              <a:path w="7201" h="29009" extrusionOk="0">
                <a:moveTo>
                  <a:pt x="0" y="0"/>
                </a:moveTo>
                <a:lnTo>
                  <a:pt x="0" y="29009"/>
                </a:lnTo>
                <a:lnTo>
                  <a:pt x="7200" y="29009"/>
                </a:lnTo>
                <a:lnTo>
                  <a:pt x="720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6" name="Google Shape;186;p8"/>
          <p:cNvSpPr/>
          <p:nvPr/>
        </p:nvSpPr>
        <p:spPr>
          <a:xfrm rot="-5400000">
            <a:off x="2838742" y="4333658"/>
            <a:ext cx="630241" cy="1248909"/>
          </a:xfrm>
          <a:custGeom>
            <a:avLst/>
            <a:gdLst/>
            <a:ahLst/>
            <a:cxnLst/>
            <a:rect l="l" t="t" r="r" b="b"/>
            <a:pathLst>
              <a:path w="2563" h="5079" extrusionOk="0">
                <a:moveTo>
                  <a:pt x="2562" y="0"/>
                </a:moveTo>
                <a:lnTo>
                  <a:pt x="1" y="5079"/>
                </a:lnTo>
                <a:lnTo>
                  <a:pt x="2562" y="5079"/>
                </a:lnTo>
                <a:lnTo>
                  <a:pt x="256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7" name="Google Shape;187;p8"/>
          <p:cNvSpPr/>
          <p:nvPr/>
        </p:nvSpPr>
        <p:spPr>
          <a:xfrm rot="-5400000">
            <a:off x="2223255" y="3718172"/>
            <a:ext cx="1770972" cy="1339153"/>
          </a:xfrm>
          <a:custGeom>
            <a:avLst/>
            <a:gdLst/>
            <a:ahLst/>
            <a:cxnLst/>
            <a:rect l="l" t="t" r="r" b="b"/>
            <a:pathLst>
              <a:path w="7202" h="5446" extrusionOk="0">
                <a:moveTo>
                  <a:pt x="2393" y="1"/>
                </a:moveTo>
                <a:lnTo>
                  <a:pt x="1" y="4742"/>
                </a:lnTo>
                <a:lnTo>
                  <a:pt x="1" y="5446"/>
                </a:lnTo>
                <a:lnTo>
                  <a:pt x="2562" y="367"/>
                </a:lnTo>
                <a:lnTo>
                  <a:pt x="7201" y="367"/>
                </a:lnTo>
                <a:lnTo>
                  <a:pt x="720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8" name="Google Shape;188;p8"/>
          <p:cNvSpPr/>
          <p:nvPr/>
        </p:nvSpPr>
        <p:spPr>
          <a:xfrm>
            <a:off x="-33433" y="-29999"/>
            <a:ext cx="1782751" cy="1649563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9" name="Google Shape;189;p8"/>
          <p:cNvSpPr/>
          <p:nvPr/>
        </p:nvSpPr>
        <p:spPr>
          <a:xfrm>
            <a:off x="9458867" y="6157900"/>
            <a:ext cx="2531501" cy="711909"/>
          </a:xfrm>
          <a:custGeom>
            <a:avLst/>
            <a:gdLst/>
            <a:ahLst/>
            <a:cxnLst/>
            <a:rect l="l" t="t" r="r" b="b"/>
            <a:pathLst>
              <a:path w="31735" h="11018" extrusionOk="0">
                <a:moveTo>
                  <a:pt x="26485" y="1"/>
                </a:moveTo>
                <a:lnTo>
                  <a:pt x="1" y="11018"/>
                </a:lnTo>
                <a:lnTo>
                  <a:pt x="31734" y="11018"/>
                </a:lnTo>
                <a:lnTo>
                  <a:pt x="2648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0" name="Google Shape;190;p8"/>
          <p:cNvSpPr/>
          <p:nvPr/>
        </p:nvSpPr>
        <p:spPr>
          <a:xfrm rot="5437877">
            <a:off x="5828080" y="1719374"/>
            <a:ext cx="711915" cy="525621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7" name="Google Shape;207;p8"/>
          <p:cNvSpPr txBox="1">
            <a:spLocks noGrp="1"/>
          </p:cNvSpPr>
          <p:nvPr>
            <p:ph type="title"/>
          </p:nvPr>
        </p:nvSpPr>
        <p:spPr>
          <a:xfrm>
            <a:off x="2087437" y="2009180"/>
            <a:ext cx="8193200" cy="30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4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8043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preserve="1">
  <p:cSld name="Section title and description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" name="Google Shape;210;p9"/>
          <p:cNvSpPr/>
          <p:nvPr/>
        </p:nvSpPr>
        <p:spPr>
          <a:xfrm rot="-5399687">
            <a:off x="224885" y="4276818"/>
            <a:ext cx="2261036" cy="2901329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1" name="Google Shape;211;p9"/>
          <p:cNvSpPr/>
          <p:nvPr/>
        </p:nvSpPr>
        <p:spPr>
          <a:xfrm rot="-995320">
            <a:off x="1164029" y="350719"/>
            <a:ext cx="5676423" cy="6358181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2" name="Google Shape;212;p9"/>
          <p:cNvSpPr/>
          <p:nvPr/>
        </p:nvSpPr>
        <p:spPr>
          <a:xfrm rot="4442638">
            <a:off x="3025436" y="415077"/>
            <a:ext cx="817432" cy="608504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3" name="Google Shape;213;p9"/>
          <p:cNvSpPr/>
          <p:nvPr/>
        </p:nvSpPr>
        <p:spPr>
          <a:xfrm rot="-995320">
            <a:off x="1081906" y="328346"/>
            <a:ext cx="5676423" cy="6358181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4" name="Google Shape;214;p9"/>
          <p:cNvSpPr/>
          <p:nvPr/>
        </p:nvSpPr>
        <p:spPr>
          <a:xfrm rot="4442638">
            <a:off x="3182531" y="366631"/>
            <a:ext cx="561528" cy="414605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5" name="Google Shape;215;p9"/>
          <p:cNvSpPr txBox="1">
            <a:spLocks noGrp="1"/>
          </p:cNvSpPr>
          <p:nvPr>
            <p:ph type="title"/>
          </p:nvPr>
        </p:nvSpPr>
        <p:spPr>
          <a:xfrm rot="-537545">
            <a:off x="1694639" y="2201325"/>
            <a:ext cx="4312615" cy="168541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7333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216" name="Google Shape;216;p9"/>
          <p:cNvSpPr txBox="1">
            <a:spLocks noGrp="1"/>
          </p:cNvSpPr>
          <p:nvPr>
            <p:ph type="subTitle" idx="1"/>
          </p:nvPr>
        </p:nvSpPr>
        <p:spPr>
          <a:xfrm rot="-537097">
            <a:off x="1934710" y="4203535"/>
            <a:ext cx="4308477" cy="10236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217" name="Google Shape;217;p9"/>
          <p:cNvSpPr txBox="1">
            <a:spLocks noGrp="1"/>
          </p:cNvSpPr>
          <p:nvPr>
            <p:ph type="title" idx="2" hasCustomPrompt="1"/>
          </p:nvPr>
        </p:nvSpPr>
        <p:spPr>
          <a:xfrm>
            <a:off x="6660733" y="1583400"/>
            <a:ext cx="4580400" cy="36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0"/>
              <a:buNone/>
              <a:defRPr sz="20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218" name="Google Shape;218;p9"/>
          <p:cNvSpPr/>
          <p:nvPr/>
        </p:nvSpPr>
        <p:spPr>
          <a:xfrm rot="-5399665">
            <a:off x="-79625" y="4441223"/>
            <a:ext cx="2510492" cy="2323047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9" name="Google Shape;219;p9"/>
          <p:cNvSpPr/>
          <p:nvPr/>
        </p:nvSpPr>
        <p:spPr>
          <a:xfrm rot="5400377">
            <a:off x="9850208" y="-464303"/>
            <a:ext cx="1877387" cy="2805992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0" name="Google Shape;220;p9"/>
          <p:cNvSpPr/>
          <p:nvPr/>
        </p:nvSpPr>
        <p:spPr>
          <a:xfrm rot="5400403">
            <a:off x="9920530" y="-81115"/>
            <a:ext cx="2084479" cy="2246720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1" name="Google Shape;221;p9"/>
          <p:cNvSpPr/>
          <p:nvPr/>
        </p:nvSpPr>
        <p:spPr>
          <a:xfrm rot="-8610992">
            <a:off x="11744909" y="4121566"/>
            <a:ext cx="531980" cy="985069"/>
          </a:xfrm>
          <a:custGeom>
            <a:avLst/>
            <a:gdLst/>
            <a:ahLst/>
            <a:cxnLst/>
            <a:rect l="l" t="t" r="r" b="b"/>
            <a:pathLst>
              <a:path w="6669" h="12349" extrusionOk="0">
                <a:moveTo>
                  <a:pt x="6439" y="1"/>
                </a:moveTo>
                <a:cubicBezTo>
                  <a:pt x="4707" y="106"/>
                  <a:pt x="1067" y="373"/>
                  <a:pt x="1067" y="373"/>
                </a:cubicBezTo>
                <a:cubicBezTo>
                  <a:pt x="1067" y="373"/>
                  <a:pt x="1477" y="7405"/>
                  <a:pt x="1" y="11576"/>
                </a:cubicBezTo>
                <a:cubicBezTo>
                  <a:pt x="2161" y="9507"/>
                  <a:pt x="3451" y="8190"/>
                  <a:pt x="3451" y="8190"/>
                </a:cubicBezTo>
                <a:lnTo>
                  <a:pt x="4352" y="12348"/>
                </a:lnTo>
                <a:cubicBezTo>
                  <a:pt x="4352" y="12348"/>
                  <a:pt x="6668" y="7737"/>
                  <a:pt x="64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" name="Google Shape;222;p9"/>
          <p:cNvSpPr/>
          <p:nvPr/>
        </p:nvSpPr>
        <p:spPr>
          <a:xfrm rot="-8610992">
            <a:off x="11506674" y="4881177"/>
            <a:ext cx="434901" cy="118936"/>
          </a:xfrm>
          <a:custGeom>
            <a:avLst/>
            <a:gdLst/>
            <a:ahLst/>
            <a:cxnLst/>
            <a:rect l="l" t="t" r="r" b="b"/>
            <a:pathLst>
              <a:path w="5452" h="1491" extrusionOk="0">
                <a:moveTo>
                  <a:pt x="5374" y="1"/>
                </a:moveTo>
                <a:lnTo>
                  <a:pt x="0" y="373"/>
                </a:lnTo>
                <a:lnTo>
                  <a:pt x="78" y="1490"/>
                </a:lnTo>
                <a:lnTo>
                  <a:pt x="5451" y="1118"/>
                </a:lnTo>
                <a:lnTo>
                  <a:pt x="5374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3" name="Google Shape;223;p9"/>
          <p:cNvSpPr/>
          <p:nvPr/>
        </p:nvSpPr>
        <p:spPr>
          <a:xfrm rot="-8610992">
            <a:off x="10493462" y="4729343"/>
            <a:ext cx="936489" cy="2751557"/>
          </a:xfrm>
          <a:custGeom>
            <a:avLst/>
            <a:gdLst/>
            <a:ahLst/>
            <a:cxnLst/>
            <a:rect l="l" t="t" r="r" b="b"/>
            <a:pathLst>
              <a:path w="11740" h="34494" extrusionOk="0">
                <a:moveTo>
                  <a:pt x="1" y="0"/>
                </a:moveTo>
                <a:lnTo>
                  <a:pt x="2483" y="34494"/>
                </a:lnTo>
                <a:lnTo>
                  <a:pt x="11739" y="33820"/>
                </a:lnTo>
                <a:lnTo>
                  <a:pt x="1173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4" name="Google Shape;224;p9"/>
          <p:cNvSpPr/>
          <p:nvPr/>
        </p:nvSpPr>
        <p:spPr>
          <a:xfrm rot="-8610992">
            <a:off x="10958611" y="4843784"/>
            <a:ext cx="281824" cy="2740389"/>
          </a:xfrm>
          <a:custGeom>
            <a:avLst/>
            <a:gdLst/>
            <a:ahLst/>
            <a:cxnLst/>
            <a:rect l="l" t="t" r="r" b="b"/>
            <a:pathLst>
              <a:path w="3533" h="34354" extrusionOk="0">
                <a:moveTo>
                  <a:pt x="1024" y="0"/>
                </a:moveTo>
                <a:lnTo>
                  <a:pt x="0" y="6"/>
                </a:lnTo>
                <a:lnTo>
                  <a:pt x="2515" y="34353"/>
                </a:lnTo>
                <a:lnTo>
                  <a:pt x="3533" y="34279"/>
                </a:lnTo>
                <a:lnTo>
                  <a:pt x="10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4870152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Caption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2" name="Google Shape;232;p10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" name="Google Shape;233;p10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4" name="Google Shape;234;p10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235" name="Google Shape;235;p10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6" name="Google Shape;236;p10"/>
          <p:cNvSpPr/>
          <p:nvPr/>
        </p:nvSpPr>
        <p:spPr>
          <a:xfrm>
            <a:off x="235467" y="6453431"/>
            <a:ext cx="918885" cy="145507"/>
          </a:xfrm>
          <a:custGeom>
            <a:avLst/>
            <a:gdLst/>
            <a:ahLst/>
            <a:cxnLst/>
            <a:rect l="l" t="t" r="r" b="b"/>
            <a:pathLst>
              <a:path w="9814" h="1554" extrusionOk="0">
                <a:moveTo>
                  <a:pt x="7641" y="1"/>
                </a:moveTo>
                <a:cubicBezTo>
                  <a:pt x="7605" y="1"/>
                  <a:pt x="7569" y="4"/>
                  <a:pt x="7531" y="12"/>
                </a:cubicBezTo>
                <a:cubicBezTo>
                  <a:pt x="7199" y="76"/>
                  <a:pt x="6934" y="241"/>
                  <a:pt x="6658" y="431"/>
                </a:cubicBezTo>
                <a:cubicBezTo>
                  <a:pt x="6529" y="520"/>
                  <a:pt x="6401" y="609"/>
                  <a:pt x="6268" y="693"/>
                </a:cubicBezTo>
                <a:cubicBezTo>
                  <a:pt x="6145" y="771"/>
                  <a:pt x="6038" y="804"/>
                  <a:pt x="5945" y="804"/>
                </a:cubicBezTo>
                <a:cubicBezTo>
                  <a:pt x="5648" y="804"/>
                  <a:pt x="5480" y="475"/>
                  <a:pt x="5357" y="184"/>
                </a:cubicBezTo>
                <a:cubicBezTo>
                  <a:pt x="5335" y="135"/>
                  <a:pt x="5276" y="108"/>
                  <a:pt x="5221" y="108"/>
                </a:cubicBezTo>
                <a:cubicBezTo>
                  <a:pt x="5194" y="108"/>
                  <a:pt x="5167" y="114"/>
                  <a:pt x="5146" y="128"/>
                </a:cubicBezTo>
                <a:cubicBezTo>
                  <a:pt x="4637" y="475"/>
                  <a:pt x="3996" y="1024"/>
                  <a:pt x="3417" y="1024"/>
                </a:cubicBezTo>
                <a:cubicBezTo>
                  <a:pt x="3120" y="1024"/>
                  <a:pt x="2839" y="880"/>
                  <a:pt x="2600" y="491"/>
                </a:cubicBezTo>
                <a:cubicBezTo>
                  <a:pt x="2571" y="443"/>
                  <a:pt x="2518" y="414"/>
                  <a:pt x="2464" y="414"/>
                </a:cubicBezTo>
                <a:cubicBezTo>
                  <a:pt x="2438" y="414"/>
                  <a:pt x="2413" y="420"/>
                  <a:pt x="2389" y="435"/>
                </a:cubicBezTo>
                <a:cubicBezTo>
                  <a:pt x="2019" y="671"/>
                  <a:pt x="1337" y="1244"/>
                  <a:pt x="779" y="1244"/>
                </a:cubicBezTo>
                <a:cubicBezTo>
                  <a:pt x="615" y="1244"/>
                  <a:pt x="461" y="1194"/>
                  <a:pt x="329" y="1072"/>
                </a:cubicBezTo>
                <a:cubicBezTo>
                  <a:pt x="297" y="1042"/>
                  <a:pt x="261" y="1029"/>
                  <a:pt x="227" y="1029"/>
                </a:cubicBezTo>
                <a:cubicBezTo>
                  <a:pt x="106" y="1029"/>
                  <a:pt x="0" y="1183"/>
                  <a:pt x="113" y="1288"/>
                </a:cubicBezTo>
                <a:cubicBezTo>
                  <a:pt x="317" y="1478"/>
                  <a:pt x="540" y="1553"/>
                  <a:pt x="770" y="1553"/>
                </a:cubicBezTo>
                <a:cubicBezTo>
                  <a:pt x="1339" y="1553"/>
                  <a:pt x="1949" y="1093"/>
                  <a:pt x="2424" y="778"/>
                </a:cubicBezTo>
                <a:cubicBezTo>
                  <a:pt x="2710" y="1176"/>
                  <a:pt x="3033" y="1326"/>
                  <a:pt x="3373" y="1326"/>
                </a:cubicBezTo>
                <a:cubicBezTo>
                  <a:pt x="3957" y="1326"/>
                  <a:pt x="4589" y="882"/>
                  <a:pt x="5161" y="489"/>
                </a:cubicBezTo>
                <a:cubicBezTo>
                  <a:pt x="5375" y="920"/>
                  <a:pt x="5612" y="1075"/>
                  <a:pt x="5873" y="1075"/>
                </a:cubicBezTo>
                <a:cubicBezTo>
                  <a:pt x="6264" y="1075"/>
                  <a:pt x="6710" y="728"/>
                  <a:pt x="7221" y="435"/>
                </a:cubicBezTo>
                <a:cubicBezTo>
                  <a:pt x="7331" y="372"/>
                  <a:pt x="7436" y="346"/>
                  <a:pt x="7537" y="346"/>
                </a:cubicBezTo>
                <a:cubicBezTo>
                  <a:pt x="7969" y="346"/>
                  <a:pt x="8339" y="820"/>
                  <a:pt x="8775" y="934"/>
                </a:cubicBezTo>
                <a:cubicBezTo>
                  <a:pt x="8826" y="948"/>
                  <a:pt x="8875" y="954"/>
                  <a:pt x="8922" y="954"/>
                </a:cubicBezTo>
                <a:cubicBezTo>
                  <a:pt x="9309" y="954"/>
                  <a:pt x="9577" y="533"/>
                  <a:pt x="9746" y="236"/>
                </a:cubicBezTo>
                <a:cubicBezTo>
                  <a:pt x="9814" y="117"/>
                  <a:pt x="9708" y="7"/>
                  <a:pt x="9604" y="7"/>
                </a:cubicBezTo>
                <a:cubicBezTo>
                  <a:pt x="9558" y="7"/>
                  <a:pt x="9512" y="29"/>
                  <a:pt x="9482" y="82"/>
                </a:cubicBezTo>
                <a:cubicBezTo>
                  <a:pt x="9256" y="478"/>
                  <a:pt x="9059" y="613"/>
                  <a:pt x="8873" y="613"/>
                </a:cubicBezTo>
                <a:cubicBezTo>
                  <a:pt x="8476" y="613"/>
                  <a:pt x="8125" y="1"/>
                  <a:pt x="764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" name="Google Shape;237;p10"/>
          <p:cNvSpPr/>
          <p:nvPr/>
        </p:nvSpPr>
        <p:spPr>
          <a:xfrm rot="546069">
            <a:off x="428849" y="6303801"/>
            <a:ext cx="1044241" cy="149624"/>
          </a:xfrm>
          <a:custGeom>
            <a:avLst/>
            <a:gdLst/>
            <a:ahLst/>
            <a:cxnLst/>
            <a:rect l="l" t="t" r="r" b="b"/>
            <a:pathLst>
              <a:path w="11153" h="1598" extrusionOk="0">
                <a:moveTo>
                  <a:pt x="8306" y="0"/>
                </a:moveTo>
                <a:cubicBezTo>
                  <a:pt x="8229" y="0"/>
                  <a:pt x="8158" y="12"/>
                  <a:pt x="8099" y="41"/>
                </a:cubicBezTo>
                <a:cubicBezTo>
                  <a:pt x="7710" y="228"/>
                  <a:pt x="7392" y="613"/>
                  <a:pt x="6985" y="613"/>
                </a:cubicBezTo>
                <a:cubicBezTo>
                  <a:pt x="6843" y="613"/>
                  <a:pt x="6690" y="566"/>
                  <a:pt x="6519" y="448"/>
                </a:cubicBezTo>
                <a:cubicBezTo>
                  <a:pt x="6479" y="420"/>
                  <a:pt x="6422" y="409"/>
                  <a:pt x="6357" y="409"/>
                </a:cubicBezTo>
                <a:cubicBezTo>
                  <a:pt x="6120" y="409"/>
                  <a:pt x="5763" y="552"/>
                  <a:pt x="5623" y="587"/>
                </a:cubicBezTo>
                <a:cubicBezTo>
                  <a:pt x="5218" y="683"/>
                  <a:pt x="4812" y="712"/>
                  <a:pt x="4408" y="793"/>
                </a:cubicBezTo>
                <a:cubicBezTo>
                  <a:pt x="4259" y="822"/>
                  <a:pt x="4065" y="905"/>
                  <a:pt x="3901" y="905"/>
                </a:cubicBezTo>
                <a:cubicBezTo>
                  <a:pt x="3790" y="905"/>
                  <a:pt x="3693" y="867"/>
                  <a:pt x="3634" y="749"/>
                </a:cubicBezTo>
                <a:cubicBezTo>
                  <a:pt x="3583" y="648"/>
                  <a:pt x="3543" y="612"/>
                  <a:pt x="3456" y="550"/>
                </a:cubicBezTo>
                <a:cubicBezTo>
                  <a:pt x="3425" y="529"/>
                  <a:pt x="3384" y="520"/>
                  <a:pt x="3336" y="520"/>
                </a:cubicBezTo>
                <a:cubicBezTo>
                  <a:pt x="3063" y="520"/>
                  <a:pt x="2554" y="808"/>
                  <a:pt x="2388" y="873"/>
                </a:cubicBezTo>
                <a:cubicBezTo>
                  <a:pt x="2045" y="1006"/>
                  <a:pt x="1439" y="1275"/>
                  <a:pt x="950" y="1275"/>
                </a:cubicBezTo>
                <a:cubicBezTo>
                  <a:pt x="702" y="1275"/>
                  <a:pt x="483" y="1205"/>
                  <a:pt x="345" y="1013"/>
                </a:cubicBezTo>
                <a:cubicBezTo>
                  <a:pt x="311" y="966"/>
                  <a:pt x="264" y="947"/>
                  <a:pt x="217" y="947"/>
                </a:cubicBezTo>
                <a:cubicBezTo>
                  <a:pt x="107" y="947"/>
                  <a:pt x="0" y="1055"/>
                  <a:pt x="81" y="1168"/>
                </a:cubicBezTo>
                <a:cubicBezTo>
                  <a:pt x="308" y="1485"/>
                  <a:pt x="621" y="1598"/>
                  <a:pt x="967" y="1598"/>
                </a:cubicBezTo>
                <a:cubicBezTo>
                  <a:pt x="1603" y="1598"/>
                  <a:pt x="2350" y="1215"/>
                  <a:pt x="2877" y="1010"/>
                </a:cubicBezTo>
                <a:cubicBezTo>
                  <a:pt x="3004" y="961"/>
                  <a:pt x="3130" y="888"/>
                  <a:pt x="3238" y="888"/>
                </a:cubicBezTo>
                <a:cubicBezTo>
                  <a:pt x="3312" y="888"/>
                  <a:pt x="3378" y="923"/>
                  <a:pt x="3429" y="1025"/>
                </a:cubicBezTo>
                <a:cubicBezTo>
                  <a:pt x="3475" y="1112"/>
                  <a:pt x="3542" y="1210"/>
                  <a:pt x="3644" y="1238"/>
                </a:cubicBezTo>
                <a:cubicBezTo>
                  <a:pt x="3709" y="1256"/>
                  <a:pt x="3781" y="1264"/>
                  <a:pt x="3858" y="1264"/>
                </a:cubicBezTo>
                <a:cubicBezTo>
                  <a:pt x="4260" y="1264"/>
                  <a:pt x="4796" y="1053"/>
                  <a:pt x="5145" y="1003"/>
                </a:cubicBezTo>
                <a:cubicBezTo>
                  <a:pt x="5543" y="945"/>
                  <a:pt x="5887" y="793"/>
                  <a:pt x="6242" y="793"/>
                </a:cubicBezTo>
                <a:cubicBezTo>
                  <a:pt x="6389" y="793"/>
                  <a:pt x="6539" y="819"/>
                  <a:pt x="6694" y="889"/>
                </a:cubicBezTo>
                <a:cubicBezTo>
                  <a:pt x="6798" y="936"/>
                  <a:pt x="6904" y="956"/>
                  <a:pt x="7008" y="956"/>
                </a:cubicBezTo>
                <a:cubicBezTo>
                  <a:pt x="7257" y="956"/>
                  <a:pt x="7499" y="840"/>
                  <a:pt x="7698" y="685"/>
                </a:cubicBezTo>
                <a:cubicBezTo>
                  <a:pt x="7959" y="479"/>
                  <a:pt x="8135" y="360"/>
                  <a:pt x="8403" y="360"/>
                </a:cubicBezTo>
                <a:cubicBezTo>
                  <a:pt x="8489" y="360"/>
                  <a:pt x="8585" y="373"/>
                  <a:pt x="8696" y="398"/>
                </a:cubicBezTo>
                <a:cubicBezTo>
                  <a:pt x="8975" y="463"/>
                  <a:pt x="9241" y="576"/>
                  <a:pt x="9520" y="645"/>
                </a:cubicBezTo>
                <a:cubicBezTo>
                  <a:pt x="9639" y="675"/>
                  <a:pt x="9756" y="688"/>
                  <a:pt x="9870" y="688"/>
                </a:cubicBezTo>
                <a:cubicBezTo>
                  <a:pt x="10276" y="688"/>
                  <a:pt x="10655" y="520"/>
                  <a:pt x="11011" y="305"/>
                </a:cubicBezTo>
                <a:cubicBezTo>
                  <a:pt x="11152" y="219"/>
                  <a:pt x="11066" y="18"/>
                  <a:pt x="10934" y="18"/>
                </a:cubicBezTo>
                <a:cubicBezTo>
                  <a:pt x="10909" y="18"/>
                  <a:pt x="10883" y="25"/>
                  <a:pt x="10856" y="41"/>
                </a:cubicBezTo>
                <a:cubicBezTo>
                  <a:pt x="10504" y="253"/>
                  <a:pt x="10194" y="347"/>
                  <a:pt x="9869" y="347"/>
                </a:cubicBezTo>
                <a:cubicBezTo>
                  <a:pt x="9632" y="347"/>
                  <a:pt x="9388" y="297"/>
                  <a:pt x="9114" y="206"/>
                </a:cubicBezTo>
                <a:cubicBezTo>
                  <a:pt x="8921" y="142"/>
                  <a:pt x="8575" y="0"/>
                  <a:pt x="830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030017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34131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 preserve="1">
  <p:cSld name="Quote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"/>
          <p:cNvSpPr/>
          <p:nvPr/>
        </p:nvSpPr>
        <p:spPr>
          <a:xfrm rot="5284583">
            <a:off x="5542791" y="884107"/>
            <a:ext cx="1126007" cy="83816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3" name="Google Shape;303;p13"/>
          <p:cNvSpPr/>
          <p:nvPr/>
        </p:nvSpPr>
        <p:spPr>
          <a:xfrm>
            <a:off x="1133101" y="1151364"/>
            <a:ext cx="9162576" cy="4865581"/>
          </a:xfrm>
          <a:custGeom>
            <a:avLst/>
            <a:gdLst/>
            <a:ahLst/>
            <a:cxnLst/>
            <a:rect l="l" t="t" r="r" b="b"/>
            <a:pathLst>
              <a:path w="31240" h="17906" extrusionOk="0">
                <a:moveTo>
                  <a:pt x="1" y="1"/>
                </a:moveTo>
                <a:lnTo>
                  <a:pt x="1" y="17906"/>
                </a:lnTo>
                <a:lnTo>
                  <a:pt x="31239" y="17906"/>
                </a:lnTo>
                <a:lnTo>
                  <a:pt x="3123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 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304" name="Google Shape;304;p13"/>
          <p:cNvSpPr/>
          <p:nvPr/>
        </p:nvSpPr>
        <p:spPr>
          <a:xfrm>
            <a:off x="1239901" y="1085397"/>
            <a:ext cx="9162576" cy="4865581"/>
          </a:xfrm>
          <a:custGeom>
            <a:avLst/>
            <a:gdLst/>
            <a:ahLst/>
            <a:cxnLst/>
            <a:rect l="l" t="t" r="r" b="b"/>
            <a:pathLst>
              <a:path w="31240" h="17906" extrusionOk="0">
                <a:moveTo>
                  <a:pt x="1" y="1"/>
                </a:moveTo>
                <a:lnTo>
                  <a:pt x="1" y="17906"/>
                </a:lnTo>
                <a:lnTo>
                  <a:pt x="31239" y="17906"/>
                </a:lnTo>
                <a:lnTo>
                  <a:pt x="31239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5" name="Google Shape;305;p13"/>
          <p:cNvSpPr/>
          <p:nvPr/>
        </p:nvSpPr>
        <p:spPr>
          <a:xfrm>
            <a:off x="1756989" y="1945021"/>
            <a:ext cx="8324097" cy="3284112"/>
          </a:xfrm>
          <a:custGeom>
            <a:avLst/>
            <a:gdLst/>
            <a:ahLst/>
            <a:cxnLst/>
            <a:rect l="l" t="t" r="r" b="b"/>
            <a:pathLst>
              <a:path w="26555" h="11597" extrusionOk="0">
                <a:moveTo>
                  <a:pt x="1" y="1"/>
                </a:moveTo>
                <a:lnTo>
                  <a:pt x="1" y="11596"/>
                </a:lnTo>
                <a:lnTo>
                  <a:pt x="26555" y="11596"/>
                </a:lnTo>
                <a:lnTo>
                  <a:pt x="2655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6" name="Google Shape;306;p13"/>
          <p:cNvSpPr txBox="1">
            <a:spLocks noGrp="1"/>
          </p:cNvSpPr>
          <p:nvPr>
            <p:ph type="subTitle" idx="1"/>
          </p:nvPr>
        </p:nvSpPr>
        <p:spPr>
          <a:xfrm>
            <a:off x="2075922" y="3236239"/>
            <a:ext cx="7644161" cy="18028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 dirty="0"/>
          </a:p>
        </p:txBody>
      </p:sp>
      <p:sp>
        <p:nvSpPr>
          <p:cNvPr id="307" name="Google Shape;307;p13"/>
          <p:cNvSpPr/>
          <p:nvPr/>
        </p:nvSpPr>
        <p:spPr>
          <a:xfrm rot="5284583">
            <a:off x="5806547" y="833073"/>
            <a:ext cx="773500" cy="571088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8" name="Google Shape;308;p13"/>
          <p:cNvSpPr/>
          <p:nvPr/>
        </p:nvSpPr>
        <p:spPr>
          <a:xfrm>
            <a:off x="9251322" y="1586269"/>
            <a:ext cx="289485" cy="298340"/>
          </a:xfrm>
          <a:custGeom>
            <a:avLst/>
            <a:gdLst/>
            <a:ahLst/>
            <a:cxnLst/>
            <a:rect l="l" t="t" r="r" b="b"/>
            <a:pathLst>
              <a:path w="3629" h="3740" extrusionOk="0">
                <a:moveTo>
                  <a:pt x="2849" y="0"/>
                </a:moveTo>
                <a:cubicBezTo>
                  <a:pt x="2845" y="0"/>
                  <a:pt x="2841" y="0"/>
                  <a:pt x="2837" y="1"/>
                </a:cubicBezTo>
                <a:cubicBezTo>
                  <a:pt x="2272" y="59"/>
                  <a:pt x="1729" y="312"/>
                  <a:pt x="1262" y="626"/>
                </a:cubicBezTo>
                <a:cubicBezTo>
                  <a:pt x="799" y="937"/>
                  <a:pt x="343" y="1346"/>
                  <a:pt x="127" y="1871"/>
                </a:cubicBezTo>
                <a:cubicBezTo>
                  <a:pt x="35" y="2095"/>
                  <a:pt x="0" y="2340"/>
                  <a:pt x="56" y="2578"/>
                </a:cubicBezTo>
                <a:cubicBezTo>
                  <a:pt x="117" y="2831"/>
                  <a:pt x="284" y="3047"/>
                  <a:pt x="484" y="3206"/>
                </a:cubicBezTo>
                <a:cubicBezTo>
                  <a:pt x="773" y="3437"/>
                  <a:pt x="1132" y="3594"/>
                  <a:pt x="1488" y="3691"/>
                </a:cubicBezTo>
                <a:cubicBezTo>
                  <a:pt x="1609" y="3724"/>
                  <a:pt x="1734" y="3739"/>
                  <a:pt x="1859" y="3739"/>
                </a:cubicBezTo>
                <a:cubicBezTo>
                  <a:pt x="2018" y="3739"/>
                  <a:pt x="2177" y="3714"/>
                  <a:pt x="2329" y="3667"/>
                </a:cubicBezTo>
                <a:cubicBezTo>
                  <a:pt x="2845" y="3508"/>
                  <a:pt x="3309" y="3117"/>
                  <a:pt x="3512" y="2612"/>
                </a:cubicBezTo>
                <a:cubicBezTo>
                  <a:pt x="3603" y="2385"/>
                  <a:pt x="3629" y="2125"/>
                  <a:pt x="3554" y="1890"/>
                </a:cubicBezTo>
                <a:cubicBezTo>
                  <a:pt x="3468" y="1623"/>
                  <a:pt x="3268" y="1417"/>
                  <a:pt x="3030" y="1274"/>
                </a:cubicBezTo>
                <a:cubicBezTo>
                  <a:pt x="2784" y="1127"/>
                  <a:pt x="2473" y="1028"/>
                  <a:pt x="2170" y="1028"/>
                </a:cubicBezTo>
                <a:cubicBezTo>
                  <a:pt x="1942" y="1028"/>
                  <a:pt x="1719" y="1084"/>
                  <a:pt x="1531" y="1219"/>
                </a:cubicBezTo>
                <a:cubicBezTo>
                  <a:pt x="1228" y="1436"/>
                  <a:pt x="1084" y="1804"/>
                  <a:pt x="1092" y="2169"/>
                </a:cubicBezTo>
                <a:cubicBezTo>
                  <a:pt x="1100" y="2470"/>
                  <a:pt x="1206" y="2838"/>
                  <a:pt x="1488" y="2994"/>
                </a:cubicBezTo>
                <a:cubicBezTo>
                  <a:pt x="1571" y="3039"/>
                  <a:pt x="1652" y="3059"/>
                  <a:pt x="1732" y="3059"/>
                </a:cubicBezTo>
                <a:cubicBezTo>
                  <a:pt x="2016" y="3059"/>
                  <a:pt x="2272" y="2810"/>
                  <a:pt x="2437" y="2587"/>
                </a:cubicBezTo>
                <a:cubicBezTo>
                  <a:pt x="2522" y="2471"/>
                  <a:pt x="2597" y="2347"/>
                  <a:pt x="2664" y="2222"/>
                </a:cubicBezTo>
                <a:cubicBezTo>
                  <a:pt x="2694" y="2163"/>
                  <a:pt x="2691" y="2082"/>
                  <a:pt x="2640" y="2036"/>
                </a:cubicBezTo>
                <a:cubicBezTo>
                  <a:pt x="2552" y="1956"/>
                  <a:pt x="2445" y="1925"/>
                  <a:pt x="2336" y="1925"/>
                </a:cubicBezTo>
                <a:cubicBezTo>
                  <a:pt x="2220" y="1925"/>
                  <a:pt x="2100" y="1960"/>
                  <a:pt x="1995" y="2011"/>
                </a:cubicBezTo>
                <a:cubicBezTo>
                  <a:pt x="1843" y="2087"/>
                  <a:pt x="1936" y="2293"/>
                  <a:pt x="2078" y="2293"/>
                </a:cubicBezTo>
                <a:cubicBezTo>
                  <a:pt x="2101" y="2293"/>
                  <a:pt x="2125" y="2288"/>
                  <a:pt x="2150" y="2276"/>
                </a:cubicBezTo>
                <a:cubicBezTo>
                  <a:pt x="2152" y="2274"/>
                  <a:pt x="2155" y="2273"/>
                  <a:pt x="2156" y="2273"/>
                </a:cubicBezTo>
                <a:lnTo>
                  <a:pt x="2156" y="2273"/>
                </a:lnTo>
                <a:cubicBezTo>
                  <a:pt x="2157" y="2272"/>
                  <a:pt x="2158" y="2272"/>
                  <a:pt x="2160" y="2271"/>
                </a:cubicBezTo>
                <a:cubicBezTo>
                  <a:pt x="2192" y="2260"/>
                  <a:pt x="2223" y="2248"/>
                  <a:pt x="2256" y="2241"/>
                </a:cubicBezTo>
                <a:cubicBezTo>
                  <a:pt x="2272" y="2237"/>
                  <a:pt x="2290" y="2232"/>
                  <a:pt x="2308" y="2230"/>
                </a:cubicBezTo>
                <a:lnTo>
                  <a:pt x="2308" y="2230"/>
                </a:lnTo>
                <a:cubicBezTo>
                  <a:pt x="2220" y="2379"/>
                  <a:pt x="2123" y="2513"/>
                  <a:pt x="1991" y="2631"/>
                </a:cubicBezTo>
                <a:cubicBezTo>
                  <a:pt x="1985" y="2635"/>
                  <a:pt x="1955" y="2660"/>
                  <a:pt x="1956" y="2660"/>
                </a:cubicBezTo>
                <a:cubicBezTo>
                  <a:pt x="1956" y="2660"/>
                  <a:pt x="1956" y="2660"/>
                  <a:pt x="1956" y="2660"/>
                </a:cubicBezTo>
                <a:lnTo>
                  <a:pt x="1956" y="2660"/>
                </a:lnTo>
                <a:cubicBezTo>
                  <a:pt x="1944" y="2669"/>
                  <a:pt x="1932" y="2678"/>
                  <a:pt x="1919" y="2686"/>
                </a:cubicBezTo>
                <a:cubicBezTo>
                  <a:pt x="1904" y="2695"/>
                  <a:pt x="1890" y="2704"/>
                  <a:pt x="1874" y="2712"/>
                </a:cubicBezTo>
                <a:cubicBezTo>
                  <a:pt x="1867" y="2716"/>
                  <a:pt x="1843" y="2726"/>
                  <a:pt x="1835" y="2730"/>
                </a:cubicBezTo>
                <a:lnTo>
                  <a:pt x="1835" y="2730"/>
                </a:lnTo>
                <a:cubicBezTo>
                  <a:pt x="1812" y="2738"/>
                  <a:pt x="1787" y="2743"/>
                  <a:pt x="1764" y="2750"/>
                </a:cubicBezTo>
                <a:cubicBezTo>
                  <a:pt x="1763" y="2751"/>
                  <a:pt x="1762" y="2751"/>
                  <a:pt x="1763" y="2752"/>
                </a:cubicBezTo>
                <a:lnTo>
                  <a:pt x="1763" y="2752"/>
                </a:lnTo>
                <a:cubicBezTo>
                  <a:pt x="1761" y="2752"/>
                  <a:pt x="1759" y="2752"/>
                  <a:pt x="1757" y="2752"/>
                </a:cubicBezTo>
                <a:cubicBezTo>
                  <a:pt x="1746" y="2752"/>
                  <a:pt x="1735" y="2751"/>
                  <a:pt x="1725" y="2751"/>
                </a:cubicBezTo>
                <a:cubicBezTo>
                  <a:pt x="1719" y="2751"/>
                  <a:pt x="1714" y="2751"/>
                  <a:pt x="1709" y="2752"/>
                </a:cubicBezTo>
                <a:cubicBezTo>
                  <a:pt x="1709" y="2752"/>
                  <a:pt x="1709" y="2752"/>
                  <a:pt x="1709" y="2752"/>
                </a:cubicBezTo>
                <a:lnTo>
                  <a:pt x="1709" y="2752"/>
                </a:lnTo>
                <a:cubicBezTo>
                  <a:pt x="1707" y="2751"/>
                  <a:pt x="1706" y="2751"/>
                  <a:pt x="1704" y="2750"/>
                </a:cubicBezTo>
                <a:cubicBezTo>
                  <a:pt x="1693" y="2746"/>
                  <a:pt x="1681" y="2743"/>
                  <a:pt x="1668" y="2740"/>
                </a:cubicBezTo>
                <a:cubicBezTo>
                  <a:pt x="1666" y="2740"/>
                  <a:pt x="1665" y="2739"/>
                  <a:pt x="1663" y="2739"/>
                </a:cubicBezTo>
                <a:lnTo>
                  <a:pt x="1663" y="2739"/>
                </a:lnTo>
                <a:cubicBezTo>
                  <a:pt x="1663" y="2739"/>
                  <a:pt x="1663" y="2739"/>
                  <a:pt x="1663" y="2739"/>
                </a:cubicBezTo>
                <a:cubicBezTo>
                  <a:pt x="1650" y="2731"/>
                  <a:pt x="1637" y="2724"/>
                  <a:pt x="1624" y="2717"/>
                </a:cubicBezTo>
                <a:cubicBezTo>
                  <a:pt x="1616" y="2713"/>
                  <a:pt x="1599" y="2699"/>
                  <a:pt x="1599" y="2699"/>
                </a:cubicBezTo>
                <a:lnTo>
                  <a:pt x="1599" y="2699"/>
                </a:lnTo>
                <a:cubicBezTo>
                  <a:pt x="1599" y="2699"/>
                  <a:pt x="1604" y="2703"/>
                  <a:pt x="1617" y="2714"/>
                </a:cubicBezTo>
                <a:cubicBezTo>
                  <a:pt x="1606" y="2707"/>
                  <a:pt x="1596" y="2698"/>
                  <a:pt x="1587" y="2689"/>
                </a:cubicBezTo>
                <a:cubicBezTo>
                  <a:pt x="1577" y="2679"/>
                  <a:pt x="1569" y="2670"/>
                  <a:pt x="1558" y="2660"/>
                </a:cubicBezTo>
                <a:cubicBezTo>
                  <a:pt x="1555" y="2655"/>
                  <a:pt x="1552" y="2651"/>
                  <a:pt x="1548" y="2647"/>
                </a:cubicBezTo>
                <a:cubicBezTo>
                  <a:pt x="1548" y="2646"/>
                  <a:pt x="1547" y="2646"/>
                  <a:pt x="1547" y="2645"/>
                </a:cubicBezTo>
                <a:lnTo>
                  <a:pt x="1547" y="2645"/>
                </a:lnTo>
                <a:cubicBezTo>
                  <a:pt x="1547" y="2645"/>
                  <a:pt x="1547" y="2645"/>
                  <a:pt x="1547" y="2645"/>
                </a:cubicBezTo>
                <a:cubicBezTo>
                  <a:pt x="1529" y="2622"/>
                  <a:pt x="1513" y="2598"/>
                  <a:pt x="1498" y="2572"/>
                </a:cubicBezTo>
                <a:cubicBezTo>
                  <a:pt x="1491" y="2559"/>
                  <a:pt x="1485" y="2546"/>
                  <a:pt x="1478" y="2533"/>
                </a:cubicBezTo>
                <a:cubicBezTo>
                  <a:pt x="1470" y="2517"/>
                  <a:pt x="1465" y="2503"/>
                  <a:pt x="1465" y="2503"/>
                </a:cubicBezTo>
                <a:lnTo>
                  <a:pt x="1465" y="2503"/>
                </a:lnTo>
                <a:cubicBezTo>
                  <a:pt x="1465" y="2503"/>
                  <a:pt x="1466" y="2506"/>
                  <a:pt x="1469" y="2514"/>
                </a:cubicBezTo>
                <a:cubicBezTo>
                  <a:pt x="1446" y="2451"/>
                  <a:pt x="1427" y="2388"/>
                  <a:pt x="1414" y="2323"/>
                </a:cubicBezTo>
                <a:cubicBezTo>
                  <a:pt x="1412" y="2312"/>
                  <a:pt x="1410" y="2301"/>
                  <a:pt x="1408" y="2291"/>
                </a:cubicBezTo>
                <a:lnTo>
                  <a:pt x="1408" y="2291"/>
                </a:lnTo>
                <a:cubicBezTo>
                  <a:pt x="1408" y="2287"/>
                  <a:pt x="1404" y="2260"/>
                  <a:pt x="1403" y="2252"/>
                </a:cubicBezTo>
                <a:cubicBezTo>
                  <a:pt x="1401" y="2214"/>
                  <a:pt x="1398" y="2176"/>
                  <a:pt x="1399" y="2137"/>
                </a:cubicBezTo>
                <a:cubicBezTo>
                  <a:pt x="1399" y="2102"/>
                  <a:pt x="1401" y="2067"/>
                  <a:pt x="1403" y="2032"/>
                </a:cubicBezTo>
                <a:cubicBezTo>
                  <a:pt x="1405" y="2021"/>
                  <a:pt x="1409" y="1994"/>
                  <a:pt x="1408" y="1994"/>
                </a:cubicBezTo>
                <a:lnTo>
                  <a:pt x="1408" y="1994"/>
                </a:lnTo>
                <a:cubicBezTo>
                  <a:pt x="1408" y="1994"/>
                  <a:pt x="1408" y="1994"/>
                  <a:pt x="1408" y="1995"/>
                </a:cubicBezTo>
                <a:lnTo>
                  <a:pt x="1408" y="1995"/>
                </a:lnTo>
                <a:cubicBezTo>
                  <a:pt x="1411" y="1978"/>
                  <a:pt x="1413" y="1963"/>
                  <a:pt x="1417" y="1947"/>
                </a:cubicBezTo>
                <a:cubicBezTo>
                  <a:pt x="1424" y="1912"/>
                  <a:pt x="1433" y="1877"/>
                  <a:pt x="1443" y="1844"/>
                </a:cubicBezTo>
                <a:cubicBezTo>
                  <a:pt x="1449" y="1826"/>
                  <a:pt x="1455" y="1810"/>
                  <a:pt x="1460" y="1792"/>
                </a:cubicBezTo>
                <a:cubicBezTo>
                  <a:pt x="1463" y="1784"/>
                  <a:pt x="1467" y="1775"/>
                  <a:pt x="1470" y="1765"/>
                </a:cubicBezTo>
                <a:lnTo>
                  <a:pt x="1470" y="1765"/>
                </a:lnTo>
                <a:cubicBezTo>
                  <a:pt x="1471" y="1764"/>
                  <a:pt x="1471" y="1762"/>
                  <a:pt x="1472" y="1760"/>
                </a:cubicBezTo>
                <a:cubicBezTo>
                  <a:pt x="1488" y="1728"/>
                  <a:pt x="1504" y="1698"/>
                  <a:pt x="1522" y="1667"/>
                </a:cubicBezTo>
                <a:cubicBezTo>
                  <a:pt x="1532" y="1651"/>
                  <a:pt x="1542" y="1636"/>
                  <a:pt x="1551" y="1622"/>
                </a:cubicBezTo>
                <a:cubicBezTo>
                  <a:pt x="1557" y="1614"/>
                  <a:pt x="1561" y="1607"/>
                  <a:pt x="1567" y="1600"/>
                </a:cubicBezTo>
                <a:cubicBezTo>
                  <a:pt x="1567" y="1599"/>
                  <a:pt x="1567" y="1599"/>
                  <a:pt x="1567" y="1599"/>
                </a:cubicBezTo>
                <a:lnTo>
                  <a:pt x="1567" y="1599"/>
                </a:lnTo>
                <a:cubicBezTo>
                  <a:pt x="1567" y="1599"/>
                  <a:pt x="1564" y="1602"/>
                  <a:pt x="1563" y="1604"/>
                </a:cubicBezTo>
                <a:lnTo>
                  <a:pt x="1563" y="1604"/>
                </a:lnTo>
                <a:cubicBezTo>
                  <a:pt x="1564" y="1602"/>
                  <a:pt x="1567" y="1599"/>
                  <a:pt x="1573" y="1592"/>
                </a:cubicBezTo>
                <a:cubicBezTo>
                  <a:pt x="1598" y="1566"/>
                  <a:pt x="1621" y="1540"/>
                  <a:pt x="1647" y="1515"/>
                </a:cubicBezTo>
                <a:cubicBezTo>
                  <a:pt x="1660" y="1502"/>
                  <a:pt x="1675" y="1490"/>
                  <a:pt x="1690" y="1480"/>
                </a:cubicBezTo>
                <a:lnTo>
                  <a:pt x="1690" y="1480"/>
                </a:lnTo>
                <a:cubicBezTo>
                  <a:pt x="1682" y="1486"/>
                  <a:pt x="1680" y="1488"/>
                  <a:pt x="1680" y="1488"/>
                </a:cubicBezTo>
                <a:cubicBezTo>
                  <a:pt x="1681" y="1488"/>
                  <a:pt x="1715" y="1463"/>
                  <a:pt x="1722" y="1458"/>
                </a:cubicBezTo>
                <a:cubicBezTo>
                  <a:pt x="1755" y="1437"/>
                  <a:pt x="1788" y="1419"/>
                  <a:pt x="1822" y="1404"/>
                </a:cubicBezTo>
                <a:lnTo>
                  <a:pt x="1822" y="1404"/>
                </a:lnTo>
                <a:cubicBezTo>
                  <a:pt x="1822" y="1404"/>
                  <a:pt x="1821" y="1404"/>
                  <a:pt x="1821" y="1404"/>
                </a:cubicBezTo>
                <a:cubicBezTo>
                  <a:pt x="1833" y="1400"/>
                  <a:pt x="1843" y="1395"/>
                  <a:pt x="1855" y="1391"/>
                </a:cubicBezTo>
                <a:cubicBezTo>
                  <a:pt x="1880" y="1382"/>
                  <a:pt x="1903" y="1375"/>
                  <a:pt x="1928" y="1368"/>
                </a:cubicBezTo>
                <a:cubicBezTo>
                  <a:pt x="2007" y="1346"/>
                  <a:pt x="2099" y="1335"/>
                  <a:pt x="2194" y="1335"/>
                </a:cubicBezTo>
                <a:cubicBezTo>
                  <a:pt x="2302" y="1335"/>
                  <a:pt x="2414" y="1350"/>
                  <a:pt x="2515" y="1379"/>
                </a:cubicBezTo>
                <a:cubicBezTo>
                  <a:pt x="2759" y="1452"/>
                  <a:pt x="3030" y="1597"/>
                  <a:pt x="3165" y="1791"/>
                </a:cubicBezTo>
                <a:cubicBezTo>
                  <a:pt x="3230" y="1887"/>
                  <a:pt x="3257" y="1944"/>
                  <a:pt x="3280" y="2057"/>
                </a:cubicBezTo>
                <a:cubicBezTo>
                  <a:pt x="3290" y="2105"/>
                  <a:pt x="3290" y="2111"/>
                  <a:pt x="3290" y="2175"/>
                </a:cubicBezTo>
                <a:cubicBezTo>
                  <a:pt x="3292" y="2200"/>
                  <a:pt x="3290" y="2223"/>
                  <a:pt x="3289" y="2248"/>
                </a:cubicBezTo>
                <a:cubicBezTo>
                  <a:pt x="3287" y="2260"/>
                  <a:pt x="3286" y="2273"/>
                  <a:pt x="3284" y="2285"/>
                </a:cubicBezTo>
                <a:cubicBezTo>
                  <a:pt x="3284" y="2287"/>
                  <a:pt x="3284" y="2289"/>
                  <a:pt x="3284" y="2290"/>
                </a:cubicBezTo>
                <a:lnTo>
                  <a:pt x="3284" y="2290"/>
                </a:lnTo>
                <a:cubicBezTo>
                  <a:pt x="3283" y="2297"/>
                  <a:pt x="3282" y="2303"/>
                  <a:pt x="3280" y="2309"/>
                </a:cubicBezTo>
                <a:cubicBezTo>
                  <a:pt x="3238" y="2520"/>
                  <a:pt x="3143" y="2702"/>
                  <a:pt x="3008" y="2860"/>
                </a:cubicBezTo>
                <a:cubicBezTo>
                  <a:pt x="2854" y="3042"/>
                  <a:pt x="2681" y="3175"/>
                  <a:pt x="2469" y="3282"/>
                </a:cubicBezTo>
                <a:cubicBezTo>
                  <a:pt x="2282" y="3376"/>
                  <a:pt x="2072" y="3432"/>
                  <a:pt x="1860" y="3432"/>
                </a:cubicBezTo>
                <a:cubicBezTo>
                  <a:pt x="1842" y="3432"/>
                  <a:pt x="1824" y="3432"/>
                  <a:pt x="1807" y="3431"/>
                </a:cubicBezTo>
                <a:cubicBezTo>
                  <a:pt x="1528" y="3421"/>
                  <a:pt x="1209" y="3288"/>
                  <a:pt x="951" y="3149"/>
                </a:cubicBezTo>
                <a:cubicBezTo>
                  <a:pt x="730" y="3029"/>
                  <a:pt x="526" y="2872"/>
                  <a:pt x="413" y="2663"/>
                </a:cubicBezTo>
                <a:cubicBezTo>
                  <a:pt x="333" y="2512"/>
                  <a:pt x="316" y="2325"/>
                  <a:pt x="354" y="2159"/>
                </a:cubicBezTo>
                <a:cubicBezTo>
                  <a:pt x="454" y="1721"/>
                  <a:pt x="816" y="1349"/>
                  <a:pt x="1179" y="1061"/>
                </a:cubicBezTo>
                <a:cubicBezTo>
                  <a:pt x="1579" y="745"/>
                  <a:pt x="2047" y="491"/>
                  <a:pt x="2538" y="363"/>
                </a:cubicBezTo>
                <a:cubicBezTo>
                  <a:pt x="2640" y="337"/>
                  <a:pt x="2763" y="313"/>
                  <a:pt x="2837" y="306"/>
                </a:cubicBezTo>
                <a:cubicBezTo>
                  <a:pt x="2919" y="297"/>
                  <a:pt x="2991" y="242"/>
                  <a:pt x="2991" y="153"/>
                </a:cubicBezTo>
                <a:cubicBezTo>
                  <a:pt x="2991" y="80"/>
                  <a:pt x="2927" y="0"/>
                  <a:pt x="2849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09" name="Google Shape;309;p13"/>
          <p:cNvGrpSpPr/>
          <p:nvPr/>
        </p:nvGrpSpPr>
        <p:grpSpPr>
          <a:xfrm rot="-5863194">
            <a:off x="2551067" y="1559686"/>
            <a:ext cx="351575" cy="351445"/>
            <a:chOff x="4028549" y="3239505"/>
            <a:chExt cx="131381" cy="131321"/>
          </a:xfrm>
        </p:grpSpPr>
        <p:sp>
          <p:nvSpPr>
            <p:cNvPr id="310" name="Google Shape;310;p13"/>
            <p:cNvSpPr/>
            <p:nvPr/>
          </p:nvSpPr>
          <p:spPr>
            <a:xfrm>
              <a:off x="4028549" y="3239505"/>
              <a:ext cx="73767" cy="106254"/>
            </a:xfrm>
            <a:custGeom>
              <a:avLst/>
              <a:gdLst/>
              <a:ahLst/>
              <a:cxnLst/>
              <a:rect l="l" t="t" r="r" b="b"/>
              <a:pathLst>
                <a:path w="1233" h="1776" extrusionOk="0">
                  <a:moveTo>
                    <a:pt x="992" y="153"/>
                  </a:moveTo>
                  <a:cubicBezTo>
                    <a:pt x="997" y="153"/>
                    <a:pt x="1002" y="154"/>
                    <a:pt x="1006" y="154"/>
                  </a:cubicBezTo>
                  <a:cubicBezTo>
                    <a:pt x="1007" y="154"/>
                    <a:pt x="1018" y="155"/>
                    <a:pt x="1020" y="155"/>
                  </a:cubicBezTo>
                  <a:lnTo>
                    <a:pt x="1020" y="155"/>
                  </a:lnTo>
                  <a:cubicBezTo>
                    <a:pt x="1025" y="156"/>
                    <a:pt x="1029" y="157"/>
                    <a:pt x="1034" y="158"/>
                  </a:cubicBezTo>
                  <a:cubicBezTo>
                    <a:pt x="1042" y="160"/>
                    <a:pt x="1049" y="161"/>
                    <a:pt x="1056" y="164"/>
                  </a:cubicBezTo>
                  <a:lnTo>
                    <a:pt x="1056" y="164"/>
                  </a:lnTo>
                  <a:cubicBezTo>
                    <a:pt x="1057" y="164"/>
                    <a:pt x="1057" y="165"/>
                    <a:pt x="1057" y="166"/>
                  </a:cubicBezTo>
                  <a:cubicBezTo>
                    <a:pt x="1060" y="170"/>
                    <a:pt x="1062" y="174"/>
                    <a:pt x="1064" y="177"/>
                  </a:cubicBezTo>
                  <a:lnTo>
                    <a:pt x="1064" y="177"/>
                  </a:lnTo>
                  <a:cubicBezTo>
                    <a:pt x="1064" y="177"/>
                    <a:pt x="1065" y="178"/>
                    <a:pt x="1065" y="179"/>
                  </a:cubicBezTo>
                  <a:cubicBezTo>
                    <a:pt x="1068" y="186"/>
                    <a:pt x="1071" y="195"/>
                    <a:pt x="1072" y="204"/>
                  </a:cubicBezTo>
                  <a:cubicBezTo>
                    <a:pt x="1073" y="208"/>
                    <a:pt x="1074" y="212"/>
                    <a:pt x="1075" y="217"/>
                  </a:cubicBezTo>
                  <a:lnTo>
                    <a:pt x="1075" y="217"/>
                  </a:lnTo>
                  <a:cubicBezTo>
                    <a:pt x="1075" y="218"/>
                    <a:pt x="1075" y="220"/>
                    <a:pt x="1075" y="221"/>
                  </a:cubicBezTo>
                  <a:cubicBezTo>
                    <a:pt x="1078" y="275"/>
                    <a:pt x="1075" y="293"/>
                    <a:pt x="1060" y="345"/>
                  </a:cubicBezTo>
                  <a:cubicBezTo>
                    <a:pt x="1030" y="458"/>
                    <a:pt x="971" y="561"/>
                    <a:pt x="906" y="664"/>
                  </a:cubicBezTo>
                  <a:cubicBezTo>
                    <a:pt x="746" y="912"/>
                    <a:pt x="546" y="1137"/>
                    <a:pt x="341" y="1347"/>
                  </a:cubicBezTo>
                  <a:cubicBezTo>
                    <a:pt x="285" y="1404"/>
                    <a:pt x="228" y="1460"/>
                    <a:pt x="171" y="1515"/>
                  </a:cubicBezTo>
                  <a:lnTo>
                    <a:pt x="171" y="1515"/>
                  </a:lnTo>
                  <a:cubicBezTo>
                    <a:pt x="178" y="1463"/>
                    <a:pt x="189" y="1411"/>
                    <a:pt x="202" y="1354"/>
                  </a:cubicBezTo>
                  <a:cubicBezTo>
                    <a:pt x="237" y="1205"/>
                    <a:pt x="284" y="1059"/>
                    <a:pt x="339" y="918"/>
                  </a:cubicBezTo>
                  <a:cubicBezTo>
                    <a:pt x="395" y="778"/>
                    <a:pt x="460" y="640"/>
                    <a:pt x="541" y="512"/>
                  </a:cubicBezTo>
                  <a:cubicBezTo>
                    <a:pt x="577" y="455"/>
                    <a:pt x="615" y="401"/>
                    <a:pt x="659" y="351"/>
                  </a:cubicBezTo>
                  <a:cubicBezTo>
                    <a:pt x="695" y="309"/>
                    <a:pt x="749" y="256"/>
                    <a:pt x="784" y="230"/>
                  </a:cubicBezTo>
                  <a:cubicBezTo>
                    <a:pt x="809" y="212"/>
                    <a:pt x="836" y="196"/>
                    <a:pt x="863" y="183"/>
                  </a:cubicBezTo>
                  <a:cubicBezTo>
                    <a:pt x="868" y="180"/>
                    <a:pt x="873" y="177"/>
                    <a:pt x="878" y="175"/>
                  </a:cubicBezTo>
                  <a:lnTo>
                    <a:pt x="878" y="175"/>
                  </a:lnTo>
                  <a:cubicBezTo>
                    <a:pt x="878" y="175"/>
                    <a:pt x="878" y="175"/>
                    <a:pt x="878" y="175"/>
                  </a:cubicBezTo>
                  <a:cubicBezTo>
                    <a:pt x="880" y="175"/>
                    <a:pt x="896" y="170"/>
                    <a:pt x="897" y="169"/>
                  </a:cubicBezTo>
                  <a:cubicBezTo>
                    <a:pt x="910" y="164"/>
                    <a:pt x="925" y="160"/>
                    <a:pt x="938" y="157"/>
                  </a:cubicBezTo>
                  <a:cubicBezTo>
                    <a:pt x="942" y="157"/>
                    <a:pt x="947" y="156"/>
                    <a:pt x="951" y="156"/>
                  </a:cubicBezTo>
                  <a:cubicBezTo>
                    <a:pt x="955" y="154"/>
                    <a:pt x="956" y="154"/>
                    <a:pt x="955" y="154"/>
                  </a:cubicBezTo>
                  <a:lnTo>
                    <a:pt x="955" y="154"/>
                  </a:lnTo>
                  <a:cubicBezTo>
                    <a:pt x="956" y="154"/>
                    <a:pt x="959" y="154"/>
                    <a:pt x="966" y="154"/>
                  </a:cubicBezTo>
                  <a:cubicBezTo>
                    <a:pt x="974" y="154"/>
                    <a:pt x="983" y="153"/>
                    <a:pt x="992" y="153"/>
                  </a:cubicBezTo>
                  <a:close/>
                  <a:moveTo>
                    <a:pt x="991" y="0"/>
                  </a:moveTo>
                  <a:cubicBezTo>
                    <a:pt x="903" y="0"/>
                    <a:pt x="815" y="29"/>
                    <a:pt x="739" y="77"/>
                  </a:cubicBezTo>
                  <a:cubicBezTo>
                    <a:pt x="497" y="229"/>
                    <a:pt x="346" y="513"/>
                    <a:pt x="235" y="769"/>
                  </a:cubicBezTo>
                  <a:cubicBezTo>
                    <a:pt x="165" y="932"/>
                    <a:pt x="107" y="1100"/>
                    <a:pt x="65" y="1273"/>
                  </a:cubicBezTo>
                  <a:cubicBezTo>
                    <a:pt x="33" y="1405"/>
                    <a:pt x="6" y="1543"/>
                    <a:pt x="5" y="1681"/>
                  </a:cubicBezTo>
                  <a:lnTo>
                    <a:pt x="5" y="1681"/>
                  </a:lnTo>
                  <a:cubicBezTo>
                    <a:pt x="0" y="1695"/>
                    <a:pt x="2" y="1710"/>
                    <a:pt x="8" y="1724"/>
                  </a:cubicBezTo>
                  <a:lnTo>
                    <a:pt x="8" y="1724"/>
                  </a:lnTo>
                  <a:cubicBezTo>
                    <a:pt x="17" y="1755"/>
                    <a:pt x="45" y="1772"/>
                    <a:pt x="75" y="1775"/>
                  </a:cubicBezTo>
                  <a:lnTo>
                    <a:pt x="75" y="1775"/>
                  </a:lnTo>
                  <a:cubicBezTo>
                    <a:pt x="78" y="1775"/>
                    <a:pt x="81" y="1776"/>
                    <a:pt x="85" y="1776"/>
                  </a:cubicBezTo>
                  <a:cubicBezTo>
                    <a:pt x="94" y="1776"/>
                    <a:pt x="104" y="1774"/>
                    <a:pt x="113" y="1770"/>
                  </a:cubicBezTo>
                  <a:lnTo>
                    <a:pt x="113" y="1770"/>
                  </a:lnTo>
                  <a:cubicBezTo>
                    <a:pt x="125" y="1765"/>
                    <a:pt x="135" y="1758"/>
                    <a:pt x="143" y="1749"/>
                  </a:cubicBezTo>
                  <a:lnTo>
                    <a:pt x="143" y="1749"/>
                  </a:lnTo>
                  <a:cubicBezTo>
                    <a:pt x="378" y="1542"/>
                    <a:pt x="597" y="1312"/>
                    <a:pt x="795" y="1070"/>
                  </a:cubicBezTo>
                  <a:cubicBezTo>
                    <a:pt x="901" y="941"/>
                    <a:pt x="1002" y="807"/>
                    <a:pt x="1087" y="662"/>
                  </a:cubicBezTo>
                  <a:cubicBezTo>
                    <a:pt x="1152" y="548"/>
                    <a:pt x="1211" y="426"/>
                    <a:pt x="1227" y="294"/>
                  </a:cubicBezTo>
                  <a:cubicBezTo>
                    <a:pt x="1233" y="242"/>
                    <a:pt x="1230" y="188"/>
                    <a:pt x="1212" y="138"/>
                  </a:cubicBezTo>
                  <a:cubicBezTo>
                    <a:pt x="1205" y="115"/>
                    <a:pt x="1193" y="91"/>
                    <a:pt x="1179" y="71"/>
                  </a:cubicBezTo>
                  <a:cubicBezTo>
                    <a:pt x="1154" y="36"/>
                    <a:pt x="1123" y="21"/>
                    <a:pt x="1082" y="11"/>
                  </a:cubicBezTo>
                  <a:cubicBezTo>
                    <a:pt x="1052" y="4"/>
                    <a:pt x="1021" y="0"/>
                    <a:pt x="9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4050446" y="3325177"/>
              <a:ext cx="109484" cy="45648"/>
            </a:xfrm>
            <a:custGeom>
              <a:avLst/>
              <a:gdLst/>
              <a:ahLst/>
              <a:cxnLst/>
              <a:rect l="l" t="t" r="r" b="b"/>
              <a:pathLst>
                <a:path w="1830" h="763" extrusionOk="0">
                  <a:moveTo>
                    <a:pt x="1643" y="229"/>
                  </a:moveTo>
                  <a:cubicBezTo>
                    <a:pt x="1643" y="229"/>
                    <a:pt x="1643" y="232"/>
                    <a:pt x="1642" y="235"/>
                  </a:cubicBezTo>
                  <a:lnTo>
                    <a:pt x="1642" y="235"/>
                  </a:lnTo>
                  <a:cubicBezTo>
                    <a:pt x="1642" y="235"/>
                    <a:pt x="1642" y="235"/>
                    <a:pt x="1642" y="235"/>
                  </a:cubicBezTo>
                  <a:cubicBezTo>
                    <a:pt x="1643" y="231"/>
                    <a:pt x="1643" y="229"/>
                    <a:pt x="1643" y="229"/>
                  </a:cubicBezTo>
                  <a:close/>
                  <a:moveTo>
                    <a:pt x="1606" y="317"/>
                  </a:moveTo>
                  <a:cubicBezTo>
                    <a:pt x="1605" y="318"/>
                    <a:pt x="1604" y="319"/>
                    <a:pt x="1603" y="321"/>
                  </a:cubicBezTo>
                  <a:lnTo>
                    <a:pt x="1603" y="321"/>
                  </a:lnTo>
                  <a:cubicBezTo>
                    <a:pt x="1604" y="319"/>
                    <a:pt x="1605" y="318"/>
                    <a:pt x="1606" y="317"/>
                  </a:cubicBezTo>
                  <a:close/>
                  <a:moveTo>
                    <a:pt x="1404" y="155"/>
                  </a:moveTo>
                  <a:cubicBezTo>
                    <a:pt x="1424" y="155"/>
                    <a:pt x="1444" y="156"/>
                    <a:pt x="1464" y="157"/>
                  </a:cubicBezTo>
                  <a:cubicBezTo>
                    <a:pt x="1493" y="159"/>
                    <a:pt x="1553" y="175"/>
                    <a:pt x="1579" y="190"/>
                  </a:cubicBezTo>
                  <a:cubicBezTo>
                    <a:pt x="1584" y="193"/>
                    <a:pt x="1599" y="203"/>
                    <a:pt x="1603" y="206"/>
                  </a:cubicBezTo>
                  <a:lnTo>
                    <a:pt x="1603" y="206"/>
                  </a:lnTo>
                  <a:cubicBezTo>
                    <a:pt x="1602" y="205"/>
                    <a:pt x="1602" y="205"/>
                    <a:pt x="1602" y="205"/>
                  </a:cubicBezTo>
                  <a:lnTo>
                    <a:pt x="1602" y="205"/>
                  </a:lnTo>
                  <a:cubicBezTo>
                    <a:pt x="1602" y="205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6" y="209"/>
                    <a:pt x="1620" y="221"/>
                    <a:pt x="1623" y="225"/>
                  </a:cubicBezTo>
                  <a:cubicBezTo>
                    <a:pt x="1629" y="231"/>
                    <a:pt x="1630" y="231"/>
                    <a:pt x="1630" y="231"/>
                  </a:cubicBezTo>
                  <a:cubicBezTo>
                    <a:pt x="1630" y="231"/>
                    <a:pt x="1630" y="231"/>
                    <a:pt x="1630" y="231"/>
                  </a:cubicBezTo>
                  <a:lnTo>
                    <a:pt x="1630" y="231"/>
                  </a:lnTo>
                  <a:cubicBezTo>
                    <a:pt x="1630" y="231"/>
                    <a:pt x="1630" y="231"/>
                    <a:pt x="1635" y="239"/>
                  </a:cubicBezTo>
                  <a:cubicBezTo>
                    <a:pt x="1636" y="242"/>
                    <a:pt x="1638" y="245"/>
                    <a:pt x="1640" y="249"/>
                  </a:cubicBezTo>
                  <a:lnTo>
                    <a:pt x="1640" y="249"/>
                  </a:lnTo>
                  <a:cubicBezTo>
                    <a:pt x="1640" y="250"/>
                    <a:pt x="1639" y="250"/>
                    <a:pt x="1639" y="251"/>
                  </a:cubicBezTo>
                  <a:cubicBezTo>
                    <a:pt x="1637" y="258"/>
                    <a:pt x="1634" y="265"/>
                    <a:pt x="1632" y="273"/>
                  </a:cubicBezTo>
                  <a:lnTo>
                    <a:pt x="1632" y="273"/>
                  </a:lnTo>
                  <a:cubicBezTo>
                    <a:pt x="1631" y="273"/>
                    <a:pt x="1625" y="286"/>
                    <a:pt x="1623" y="289"/>
                  </a:cubicBezTo>
                  <a:cubicBezTo>
                    <a:pt x="1619" y="299"/>
                    <a:pt x="1613" y="308"/>
                    <a:pt x="1606" y="317"/>
                  </a:cubicBezTo>
                  <a:cubicBezTo>
                    <a:pt x="1606" y="317"/>
                    <a:pt x="1606" y="317"/>
                    <a:pt x="1606" y="317"/>
                  </a:cubicBezTo>
                  <a:lnTo>
                    <a:pt x="1606" y="317"/>
                  </a:lnTo>
                  <a:cubicBezTo>
                    <a:pt x="1602" y="321"/>
                    <a:pt x="1601" y="322"/>
                    <a:pt x="1601" y="322"/>
                  </a:cubicBezTo>
                  <a:cubicBezTo>
                    <a:pt x="1601" y="322"/>
                    <a:pt x="1602" y="321"/>
                    <a:pt x="1603" y="321"/>
                  </a:cubicBezTo>
                  <a:lnTo>
                    <a:pt x="1603" y="321"/>
                  </a:lnTo>
                  <a:cubicBezTo>
                    <a:pt x="1601" y="323"/>
                    <a:pt x="1599" y="325"/>
                    <a:pt x="1597" y="327"/>
                  </a:cubicBezTo>
                  <a:cubicBezTo>
                    <a:pt x="1591" y="334"/>
                    <a:pt x="1584" y="341"/>
                    <a:pt x="1578" y="347"/>
                  </a:cubicBezTo>
                  <a:cubicBezTo>
                    <a:pt x="1556" y="368"/>
                    <a:pt x="1554" y="369"/>
                    <a:pt x="1533" y="384"/>
                  </a:cubicBezTo>
                  <a:cubicBezTo>
                    <a:pt x="1445" y="442"/>
                    <a:pt x="1353" y="473"/>
                    <a:pt x="1252" y="501"/>
                  </a:cubicBezTo>
                  <a:cubicBezTo>
                    <a:pt x="1003" y="569"/>
                    <a:pt x="740" y="591"/>
                    <a:pt x="483" y="601"/>
                  </a:cubicBezTo>
                  <a:cubicBezTo>
                    <a:pt x="415" y="604"/>
                    <a:pt x="348" y="606"/>
                    <a:pt x="281" y="608"/>
                  </a:cubicBezTo>
                  <a:lnTo>
                    <a:pt x="281" y="608"/>
                  </a:lnTo>
                  <a:cubicBezTo>
                    <a:pt x="424" y="498"/>
                    <a:pt x="590" y="410"/>
                    <a:pt x="751" y="336"/>
                  </a:cubicBezTo>
                  <a:cubicBezTo>
                    <a:pt x="954" y="242"/>
                    <a:pt x="1182" y="155"/>
                    <a:pt x="1404" y="155"/>
                  </a:cubicBezTo>
                  <a:close/>
                  <a:moveTo>
                    <a:pt x="1392" y="1"/>
                  </a:moveTo>
                  <a:cubicBezTo>
                    <a:pt x="1186" y="1"/>
                    <a:pt x="972" y="77"/>
                    <a:pt x="789" y="153"/>
                  </a:cubicBezTo>
                  <a:cubicBezTo>
                    <a:pt x="521" y="266"/>
                    <a:pt x="239" y="413"/>
                    <a:pt x="33" y="624"/>
                  </a:cubicBezTo>
                  <a:lnTo>
                    <a:pt x="33" y="624"/>
                  </a:lnTo>
                  <a:cubicBezTo>
                    <a:pt x="27" y="628"/>
                    <a:pt x="22" y="633"/>
                    <a:pt x="18" y="639"/>
                  </a:cubicBezTo>
                  <a:lnTo>
                    <a:pt x="18" y="639"/>
                  </a:lnTo>
                  <a:cubicBezTo>
                    <a:pt x="2" y="661"/>
                    <a:pt x="1" y="684"/>
                    <a:pt x="8" y="705"/>
                  </a:cubicBezTo>
                  <a:lnTo>
                    <a:pt x="8" y="705"/>
                  </a:lnTo>
                  <a:cubicBezTo>
                    <a:pt x="15" y="735"/>
                    <a:pt x="39" y="761"/>
                    <a:pt x="80" y="762"/>
                  </a:cubicBezTo>
                  <a:cubicBezTo>
                    <a:pt x="99" y="762"/>
                    <a:pt x="118" y="762"/>
                    <a:pt x="137" y="762"/>
                  </a:cubicBezTo>
                  <a:cubicBezTo>
                    <a:pt x="400" y="762"/>
                    <a:pt x="664" y="752"/>
                    <a:pt x="925" y="718"/>
                  </a:cubicBezTo>
                  <a:cubicBezTo>
                    <a:pt x="1176" y="685"/>
                    <a:pt x="1471" y="641"/>
                    <a:pt x="1670" y="470"/>
                  </a:cubicBezTo>
                  <a:cubicBezTo>
                    <a:pt x="1746" y="406"/>
                    <a:pt x="1829" y="279"/>
                    <a:pt x="1776" y="179"/>
                  </a:cubicBezTo>
                  <a:cubicBezTo>
                    <a:pt x="1730" y="90"/>
                    <a:pt x="1639" y="36"/>
                    <a:pt x="1543" y="16"/>
                  </a:cubicBezTo>
                  <a:cubicBezTo>
                    <a:pt x="1493" y="5"/>
                    <a:pt x="1443" y="1"/>
                    <a:pt x="13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12" name="Google Shape;312;p13"/>
          <p:cNvSpPr txBox="1">
            <a:spLocks noGrp="1"/>
          </p:cNvSpPr>
          <p:nvPr>
            <p:ph type="title"/>
          </p:nvPr>
        </p:nvSpPr>
        <p:spPr>
          <a:xfrm>
            <a:off x="3088188" y="2074101"/>
            <a:ext cx="5768800" cy="6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 dirty="0"/>
          </a:p>
        </p:txBody>
      </p:sp>
      <p:sp>
        <p:nvSpPr>
          <p:cNvPr id="313" name="Google Shape;313;p13"/>
          <p:cNvSpPr/>
          <p:nvPr/>
        </p:nvSpPr>
        <p:spPr>
          <a:xfrm>
            <a:off x="10796216" y="973224"/>
            <a:ext cx="889675" cy="127472"/>
          </a:xfrm>
          <a:custGeom>
            <a:avLst/>
            <a:gdLst/>
            <a:ahLst/>
            <a:cxnLst/>
            <a:rect l="l" t="t" r="r" b="b"/>
            <a:pathLst>
              <a:path w="11153" h="1598" extrusionOk="0">
                <a:moveTo>
                  <a:pt x="8306" y="0"/>
                </a:moveTo>
                <a:cubicBezTo>
                  <a:pt x="8229" y="0"/>
                  <a:pt x="8158" y="12"/>
                  <a:pt x="8099" y="41"/>
                </a:cubicBezTo>
                <a:cubicBezTo>
                  <a:pt x="7710" y="228"/>
                  <a:pt x="7392" y="613"/>
                  <a:pt x="6985" y="613"/>
                </a:cubicBezTo>
                <a:cubicBezTo>
                  <a:pt x="6843" y="613"/>
                  <a:pt x="6690" y="566"/>
                  <a:pt x="6519" y="448"/>
                </a:cubicBezTo>
                <a:cubicBezTo>
                  <a:pt x="6479" y="420"/>
                  <a:pt x="6422" y="409"/>
                  <a:pt x="6357" y="409"/>
                </a:cubicBezTo>
                <a:cubicBezTo>
                  <a:pt x="6120" y="409"/>
                  <a:pt x="5763" y="552"/>
                  <a:pt x="5623" y="587"/>
                </a:cubicBezTo>
                <a:cubicBezTo>
                  <a:pt x="5218" y="683"/>
                  <a:pt x="4812" y="712"/>
                  <a:pt x="4408" y="793"/>
                </a:cubicBezTo>
                <a:cubicBezTo>
                  <a:pt x="4259" y="822"/>
                  <a:pt x="4065" y="905"/>
                  <a:pt x="3901" y="905"/>
                </a:cubicBezTo>
                <a:cubicBezTo>
                  <a:pt x="3790" y="905"/>
                  <a:pt x="3693" y="867"/>
                  <a:pt x="3634" y="749"/>
                </a:cubicBezTo>
                <a:cubicBezTo>
                  <a:pt x="3583" y="648"/>
                  <a:pt x="3543" y="612"/>
                  <a:pt x="3456" y="550"/>
                </a:cubicBezTo>
                <a:cubicBezTo>
                  <a:pt x="3425" y="529"/>
                  <a:pt x="3384" y="520"/>
                  <a:pt x="3336" y="520"/>
                </a:cubicBezTo>
                <a:cubicBezTo>
                  <a:pt x="3063" y="520"/>
                  <a:pt x="2554" y="808"/>
                  <a:pt x="2388" y="873"/>
                </a:cubicBezTo>
                <a:cubicBezTo>
                  <a:pt x="2045" y="1006"/>
                  <a:pt x="1439" y="1275"/>
                  <a:pt x="950" y="1275"/>
                </a:cubicBezTo>
                <a:cubicBezTo>
                  <a:pt x="702" y="1275"/>
                  <a:pt x="483" y="1205"/>
                  <a:pt x="345" y="1013"/>
                </a:cubicBezTo>
                <a:cubicBezTo>
                  <a:pt x="311" y="966"/>
                  <a:pt x="264" y="947"/>
                  <a:pt x="217" y="947"/>
                </a:cubicBezTo>
                <a:cubicBezTo>
                  <a:pt x="107" y="947"/>
                  <a:pt x="0" y="1055"/>
                  <a:pt x="81" y="1168"/>
                </a:cubicBezTo>
                <a:cubicBezTo>
                  <a:pt x="308" y="1485"/>
                  <a:pt x="621" y="1598"/>
                  <a:pt x="967" y="1598"/>
                </a:cubicBezTo>
                <a:cubicBezTo>
                  <a:pt x="1603" y="1598"/>
                  <a:pt x="2350" y="1215"/>
                  <a:pt x="2877" y="1010"/>
                </a:cubicBezTo>
                <a:cubicBezTo>
                  <a:pt x="3004" y="961"/>
                  <a:pt x="3130" y="888"/>
                  <a:pt x="3238" y="888"/>
                </a:cubicBezTo>
                <a:cubicBezTo>
                  <a:pt x="3312" y="888"/>
                  <a:pt x="3378" y="923"/>
                  <a:pt x="3429" y="1025"/>
                </a:cubicBezTo>
                <a:cubicBezTo>
                  <a:pt x="3475" y="1112"/>
                  <a:pt x="3542" y="1210"/>
                  <a:pt x="3644" y="1238"/>
                </a:cubicBezTo>
                <a:cubicBezTo>
                  <a:pt x="3709" y="1256"/>
                  <a:pt x="3781" y="1264"/>
                  <a:pt x="3858" y="1264"/>
                </a:cubicBezTo>
                <a:cubicBezTo>
                  <a:pt x="4260" y="1264"/>
                  <a:pt x="4796" y="1053"/>
                  <a:pt x="5145" y="1003"/>
                </a:cubicBezTo>
                <a:cubicBezTo>
                  <a:pt x="5543" y="945"/>
                  <a:pt x="5887" y="793"/>
                  <a:pt x="6242" y="793"/>
                </a:cubicBezTo>
                <a:cubicBezTo>
                  <a:pt x="6389" y="793"/>
                  <a:pt x="6539" y="819"/>
                  <a:pt x="6694" y="889"/>
                </a:cubicBezTo>
                <a:cubicBezTo>
                  <a:pt x="6798" y="936"/>
                  <a:pt x="6904" y="956"/>
                  <a:pt x="7008" y="956"/>
                </a:cubicBezTo>
                <a:cubicBezTo>
                  <a:pt x="7257" y="956"/>
                  <a:pt x="7499" y="840"/>
                  <a:pt x="7698" y="685"/>
                </a:cubicBezTo>
                <a:cubicBezTo>
                  <a:pt x="7959" y="479"/>
                  <a:pt x="8135" y="360"/>
                  <a:pt x="8403" y="360"/>
                </a:cubicBezTo>
                <a:cubicBezTo>
                  <a:pt x="8489" y="360"/>
                  <a:pt x="8585" y="373"/>
                  <a:pt x="8696" y="398"/>
                </a:cubicBezTo>
                <a:cubicBezTo>
                  <a:pt x="8975" y="463"/>
                  <a:pt x="9241" y="576"/>
                  <a:pt x="9520" y="645"/>
                </a:cubicBezTo>
                <a:cubicBezTo>
                  <a:pt x="9639" y="675"/>
                  <a:pt x="9756" y="688"/>
                  <a:pt x="9870" y="688"/>
                </a:cubicBezTo>
                <a:cubicBezTo>
                  <a:pt x="10276" y="688"/>
                  <a:pt x="10655" y="520"/>
                  <a:pt x="11011" y="305"/>
                </a:cubicBezTo>
                <a:cubicBezTo>
                  <a:pt x="11152" y="219"/>
                  <a:pt x="11066" y="18"/>
                  <a:pt x="10934" y="18"/>
                </a:cubicBezTo>
                <a:cubicBezTo>
                  <a:pt x="10909" y="18"/>
                  <a:pt x="10883" y="25"/>
                  <a:pt x="10856" y="41"/>
                </a:cubicBezTo>
                <a:cubicBezTo>
                  <a:pt x="10504" y="253"/>
                  <a:pt x="10194" y="347"/>
                  <a:pt x="9869" y="347"/>
                </a:cubicBezTo>
                <a:cubicBezTo>
                  <a:pt x="9632" y="347"/>
                  <a:pt x="9388" y="297"/>
                  <a:pt x="9114" y="206"/>
                </a:cubicBezTo>
                <a:cubicBezTo>
                  <a:pt x="8921" y="142"/>
                  <a:pt x="8575" y="0"/>
                  <a:pt x="83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4" name="Google Shape;314;p13"/>
          <p:cNvGrpSpPr/>
          <p:nvPr/>
        </p:nvGrpSpPr>
        <p:grpSpPr>
          <a:xfrm>
            <a:off x="11095666" y="5980250"/>
            <a:ext cx="290761" cy="304641"/>
            <a:chOff x="4930687" y="3942774"/>
            <a:chExt cx="218071" cy="228481"/>
          </a:xfrm>
        </p:grpSpPr>
        <p:sp>
          <p:nvSpPr>
            <p:cNvPr id="315" name="Google Shape;315;p13"/>
            <p:cNvSpPr/>
            <p:nvPr/>
          </p:nvSpPr>
          <p:spPr>
            <a:xfrm>
              <a:off x="5054410" y="3942774"/>
              <a:ext cx="18307" cy="63597"/>
            </a:xfrm>
            <a:custGeom>
              <a:avLst/>
              <a:gdLst/>
              <a:ahLst/>
              <a:cxnLst/>
              <a:rect l="l" t="t" r="r" b="b"/>
              <a:pathLst>
                <a:path w="306" h="1063" extrusionOk="0">
                  <a:moveTo>
                    <a:pt x="153" y="0"/>
                  </a:moveTo>
                  <a:cubicBezTo>
                    <a:pt x="77" y="0"/>
                    <a:pt x="1" y="49"/>
                    <a:pt x="1" y="148"/>
                  </a:cubicBezTo>
                  <a:lnTo>
                    <a:pt x="1" y="915"/>
                  </a:lnTo>
                  <a:cubicBezTo>
                    <a:pt x="1" y="1013"/>
                    <a:pt x="77" y="1062"/>
                    <a:pt x="153" y="1062"/>
                  </a:cubicBezTo>
                  <a:cubicBezTo>
                    <a:pt x="230" y="1062"/>
                    <a:pt x="306" y="1013"/>
                    <a:pt x="306" y="915"/>
                  </a:cubicBezTo>
                  <a:lnTo>
                    <a:pt x="306" y="148"/>
                  </a:lnTo>
                  <a:cubicBezTo>
                    <a:pt x="306" y="49"/>
                    <a:pt x="230" y="0"/>
                    <a:pt x="15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4990095" y="3970295"/>
              <a:ext cx="40503" cy="54742"/>
            </a:xfrm>
            <a:custGeom>
              <a:avLst/>
              <a:gdLst/>
              <a:ahLst/>
              <a:cxnLst/>
              <a:rect l="l" t="t" r="r" b="b"/>
              <a:pathLst>
                <a:path w="677" h="915" extrusionOk="0">
                  <a:moveTo>
                    <a:pt x="152" y="0"/>
                  </a:moveTo>
                  <a:cubicBezTo>
                    <a:pt x="75" y="0"/>
                    <a:pt x="0" y="49"/>
                    <a:pt x="4" y="148"/>
                  </a:cubicBezTo>
                  <a:cubicBezTo>
                    <a:pt x="11" y="408"/>
                    <a:pt x="178" y="685"/>
                    <a:pt x="354" y="868"/>
                  </a:cubicBezTo>
                  <a:cubicBezTo>
                    <a:pt x="386" y="901"/>
                    <a:pt x="422" y="915"/>
                    <a:pt x="457" y="915"/>
                  </a:cubicBezTo>
                  <a:cubicBezTo>
                    <a:pt x="572" y="915"/>
                    <a:pt x="676" y="761"/>
                    <a:pt x="570" y="652"/>
                  </a:cubicBezTo>
                  <a:cubicBezTo>
                    <a:pt x="451" y="528"/>
                    <a:pt x="315" y="309"/>
                    <a:pt x="309" y="148"/>
                  </a:cubicBezTo>
                  <a:cubicBezTo>
                    <a:pt x="306" y="49"/>
                    <a:pt x="228" y="0"/>
                    <a:pt x="15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4930687" y="4043464"/>
              <a:ext cx="80647" cy="27341"/>
            </a:xfrm>
            <a:custGeom>
              <a:avLst/>
              <a:gdLst/>
              <a:ahLst/>
              <a:cxnLst/>
              <a:rect l="l" t="t" r="r" b="b"/>
              <a:pathLst>
                <a:path w="1348" h="457" extrusionOk="0">
                  <a:moveTo>
                    <a:pt x="238" y="1"/>
                  </a:moveTo>
                  <a:cubicBezTo>
                    <a:pt x="95" y="1"/>
                    <a:pt x="0" y="208"/>
                    <a:pt x="153" y="283"/>
                  </a:cubicBezTo>
                  <a:cubicBezTo>
                    <a:pt x="461" y="430"/>
                    <a:pt x="811" y="457"/>
                    <a:pt x="1149" y="457"/>
                  </a:cubicBezTo>
                  <a:cubicBezTo>
                    <a:pt x="1346" y="457"/>
                    <a:pt x="1347" y="150"/>
                    <a:pt x="1149" y="150"/>
                  </a:cubicBezTo>
                  <a:cubicBezTo>
                    <a:pt x="870" y="150"/>
                    <a:pt x="565" y="141"/>
                    <a:pt x="308" y="17"/>
                  </a:cubicBezTo>
                  <a:cubicBezTo>
                    <a:pt x="284" y="6"/>
                    <a:pt x="260" y="1"/>
                    <a:pt x="23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4962575" y="4098206"/>
              <a:ext cx="48759" cy="36435"/>
            </a:xfrm>
            <a:custGeom>
              <a:avLst/>
              <a:gdLst/>
              <a:ahLst/>
              <a:cxnLst/>
              <a:rect l="l" t="t" r="r" b="b"/>
              <a:pathLst>
                <a:path w="815" h="609" extrusionOk="0">
                  <a:moveTo>
                    <a:pt x="619" y="0"/>
                  </a:moveTo>
                  <a:cubicBezTo>
                    <a:pt x="618" y="0"/>
                    <a:pt x="617" y="0"/>
                    <a:pt x="616" y="0"/>
                  </a:cubicBezTo>
                  <a:cubicBezTo>
                    <a:pt x="337" y="6"/>
                    <a:pt x="16" y="139"/>
                    <a:pt x="4" y="460"/>
                  </a:cubicBezTo>
                  <a:cubicBezTo>
                    <a:pt x="0" y="559"/>
                    <a:pt x="75" y="608"/>
                    <a:pt x="152" y="608"/>
                  </a:cubicBezTo>
                  <a:cubicBezTo>
                    <a:pt x="228" y="608"/>
                    <a:pt x="307" y="559"/>
                    <a:pt x="311" y="460"/>
                  </a:cubicBezTo>
                  <a:cubicBezTo>
                    <a:pt x="311" y="434"/>
                    <a:pt x="322" y="402"/>
                    <a:pt x="366" y="370"/>
                  </a:cubicBezTo>
                  <a:cubicBezTo>
                    <a:pt x="436" y="317"/>
                    <a:pt x="531" y="308"/>
                    <a:pt x="616" y="307"/>
                  </a:cubicBezTo>
                  <a:cubicBezTo>
                    <a:pt x="812" y="304"/>
                    <a:pt x="814" y="0"/>
                    <a:pt x="61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5023300" y="4116453"/>
              <a:ext cx="31170" cy="54802"/>
            </a:xfrm>
            <a:custGeom>
              <a:avLst/>
              <a:gdLst/>
              <a:ahLst/>
              <a:cxnLst/>
              <a:rect l="l" t="t" r="r" b="b"/>
              <a:pathLst>
                <a:path w="521" h="916" extrusionOk="0">
                  <a:moveTo>
                    <a:pt x="220" y="0"/>
                  </a:moveTo>
                  <a:cubicBezTo>
                    <a:pt x="104" y="0"/>
                    <a:pt x="0" y="154"/>
                    <a:pt x="106" y="263"/>
                  </a:cubicBezTo>
                  <a:cubicBezTo>
                    <a:pt x="235" y="396"/>
                    <a:pt x="214" y="590"/>
                    <a:pt x="214" y="767"/>
                  </a:cubicBezTo>
                  <a:cubicBezTo>
                    <a:pt x="214" y="866"/>
                    <a:pt x="291" y="915"/>
                    <a:pt x="368" y="915"/>
                  </a:cubicBezTo>
                  <a:cubicBezTo>
                    <a:pt x="444" y="915"/>
                    <a:pt x="521" y="866"/>
                    <a:pt x="521" y="767"/>
                  </a:cubicBezTo>
                  <a:cubicBezTo>
                    <a:pt x="521" y="503"/>
                    <a:pt x="516" y="249"/>
                    <a:pt x="322" y="47"/>
                  </a:cubicBezTo>
                  <a:cubicBezTo>
                    <a:pt x="290" y="14"/>
                    <a:pt x="255" y="0"/>
                    <a:pt x="22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5072657" y="4098206"/>
              <a:ext cx="36973" cy="36734"/>
            </a:xfrm>
            <a:custGeom>
              <a:avLst/>
              <a:gdLst/>
              <a:ahLst/>
              <a:cxnLst/>
              <a:rect l="l" t="t" r="r" b="b"/>
              <a:pathLst>
                <a:path w="618" h="614" extrusionOk="0">
                  <a:moveTo>
                    <a:pt x="150" y="0"/>
                  </a:moveTo>
                  <a:cubicBezTo>
                    <a:pt x="70" y="0"/>
                    <a:pt x="1" y="75"/>
                    <a:pt x="1" y="154"/>
                  </a:cubicBezTo>
                  <a:cubicBezTo>
                    <a:pt x="1" y="240"/>
                    <a:pt x="71" y="304"/>
                    <a:pt x="154" y="307"/>
                  </a:cubicBezTo>
                  <a:cubicBezTo>
                    <a:pt x="223" y="310"/>
                    <a:pt x="305" y="393"/>
                    <a:pt x="308" y="460"/>
                  </a:cubicBezTo>
                  <a:cubicBezTo>
                    <a:pt x="310" y="543"/>
                    <a:pt x="376" y="614"/>
                    <a:pt x="461" y="614"/>
                  </a:cubicBezTo>
                  <a:cubicBezTo>
                    <a:pt x="541" y="614"/>
                    <a:pt x="617" y="543"/>
                    <a:pt x="614" y="460"/>
                  </a:cubicBezTo>
                  <a:cubicBezTo>
                    <a:pt x="605" y="215"/>
                    <a:pt x="400" y="9"/>
                    <a:pt x="154" y="0"/>
                  </a:cubicBezTo>
                  <a:cubicBezTo>
                    <a:pt x="153" y="0"/>
                    <a:pt x="151" y="0"/>
                    <a:pt x="15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5088392" y="4043224"/>
              <a:ext cx="60366" cy="18427"/>
            </a:xfrm>
            <a:custGeom>
              <a:avLst/>
              <a:gdLst/>
              <a:ahLst/>
              <a:cxnLst/>
              <a:rect l="l" t="t" r="r" b="b"/>
              <a:pathLst>
                <a:path w="1009" h="308" extrusionOk="0">
                  <a:moveTo>
                    <a:pt x="198" y="1"/>
                  </a:moveTo>
                  <a:cubicBezTo>
                    <a:pt x="1" y="1"/>
                    <a:pt x="1" y="307"/>
                    <a:pt x="198" y="307"/>
                  </a:cubicBezTo>
                  <a:lnTo>
                    <a:pt x="810" y="307"/>
                  </a:lnTo>
                  <a:cubicBezTo>
                    <a:pt x="1007" y="307"/>
                    <a:pt x="1008" y="1"/>
                    <a:pt x="81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5090725" y="3970295"/>
              <a:ext cx="28179" cy="45170"/>
            </a:xfrm>
            <a:custGeom>
              <a:avLst/>
              <a:gdLst/>
              <a:ahLst/>
              <a:cxnLst/>
              <a:rect l="l" t="t" r="r" b="b"/>
              <a:pathLst>
                <a:path w="471" h="755" extrusionOk="0">
                  <a:moveTo>
                    <a:pt x="320" y="0"/>
                  </a:moveTo>
                  <a:cubicBezTo>
                    <a:pt x="243" y="0"/>
                    <a:pt x="164" y="49"/>
                    <a:pt x="159" y="148"/>
                  </a:cubicBezTo>
                  <a:cubicBezTo>
                    <a:pt x="154" y="220"/>
                    <a:pt x="108" y="288"/>
                    <a:pt x="79" y="351"/>
                  </a:cubicBezTo>
                  <a:cubicBezTo>
                    <a:pt x="39" y="434"/>
                    <a:pt x="11" y="514"/>
                    <a:pt x="6" y="608"/>
                  </a:cubicBezTo>
                  <a:cubicBezTo>
                    <a:pt x="0" y="706"/>
                    <a:pt x="75" y="755"/>
                    <a:pt x="151" y="755"/>
                  </a:cubicBezTo>
                  <a:cubicBezTo>
                    <a:pt x="228" y="755"/>
                    <a:pt x="307" y="706"/>
                    <a:pt x="312" y="608"/>
                  </a:cubicBezTo>
                  <a:cubicBezTo>
                    <a:pt x="317" y="535"/>
                    <a:pt x="363" y="468"/>
                    <a:pt x="393" y="404"/>
                  </a:cubicBezTo>
                  <a:cubicBezTo>
                    <a:pt x="432" y="320"/>
                    <a:pt x="460" y="240"/>
                    <a:pt x="466" y="148"/>
                  </a:cubicBezTo>
                  <a:cubicBezTo>
                    <a:pt x="471" y="49"/>
                    <a:pt x="397" y="0"/>
                    <a:pt x="32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23" name="Google Shape;323;p13"/>
          <p:cNvSpPr/>
          <p:nvPr/>
        </p:nvSpPr>
        <p:spPr>
          <a:xfrm>
            <a:off x="8060374" y="5980225"/>
            <a:ext cx="2531501" cy="878905"/>
          </a:xfrm>
          <a:custGeom>
            <a:avLst/>
            <a:gdLst/>
            <a:ahLst/>
            <a:cxnLst/>
            <a:rect l="l" t="t" r="r" b="b"/>
            <a:pathLst>
              <a:path w="31735" h="11018" extrusionOk="0">
                <a:moveTo>
                  <a:pt x="26485" y="1"/>
                </a:moveTo>
                <a:lnTo>
                  <a:pt x="1" y="11018"/>
                </a:lnTo>
                <a:lnTo>
                  <a:pt x="31734" y="11018"/>
                </a:lnTo>
                <a:lnTo>
                  <a:pt x="264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5" name="Google Shape;414;p18">
            <a:extLst>
              <a:ext uri="{FF2B5EF4-FFF2-40B4-BE49-F238E27FC236}">
                <a16:creationId xmlns:a16="http://schemas.microsoft.com/office/drawing/2014/main" id="{8F890566-574C-4893-A0EC-905B6964A3BC}"/>
              </a:ext>
            </a:extLst>
          </p:cNvPr>
          <p:cNvGrpSpPr/>
          <p:nvPr/>
        </p:nvGrpSpPr>
        <p:grpSpPr>
          <a:xfrm rot="459609">
            <a:off x="2623529" y="-529329"/>
            <a:ext cx="1787483" cy="2022820"/>
            <a:chOff x="5610224" y="3202528"/>
            <a:chExt cx="1340580" cy="1517079"/>
          </a:xfrm>
        </p:grpSpPr>
        <p:sp>
          <p:nvSpPr>
            <p:cNvPr id="66" name="Google Shape;415;p18">
              <a:extLst>
                <a:ext uri="{FF2B5EF4-FFF2-40B4-BE49-F238E27FC236}">
                  <a16:creationId xmlns:a16="http://schemas.microsoft.com/office/drawing/2014/main" id="{AC86E77A-FB9C-4606-84B8-3C98907B8A44}"/>
                </a:ext>
              </a:extLst>
            </p:cNvPr>
            <p:cNvSpPr/>
            <p:nvPr/>
          </p:nvSpPr>
          <p:spPr>
            <a:xfrm>
              <a:off x="5827002" y="3225738"/>
              <a:ext cx="1119465" cy="1243111"/>
            </a:xfrm>
            <a:custGeom>
              <a:avLst/>
              <a:gdLst/>
              <a:ahLst/>
              <a:cxnLst/>
              <a:rect l="l" t="t" r="r" b="b"/>
              <a:pathLst>
                <a:path w="15482" h="17192" extrusionOk="0">
                  <a:moveTo>
                    <a:pt x="12532" y="1"/>
                  </a:moveTo>
                  <a:cubicBezTo>
                    <a:pt x="12532" y="1"/>
                    <a:pt x="7602" y="5300"/>
                    <a:pt x="6033" y="7137"/>
                  </a:cubicBezTo>
                  <a:cubicBezTo>
                    <a:pt x="4463" y="8975"/>
                    <a:pt x="1" y="14672"/>
                    <a:pt x="1" y="14672"/>
                  </a:cubicBezTo>
                  <a:lnTo>
                    <a:pt x="2950" y="17192"/>
                  </a:lnTo>
                  <a:cubicBezTo>
                    <a:pt x="2950" y="17192"/>
                    <a:pt x="7918" y="11926"/>
                    <a:pt x="9488" y="10088"/>
                  </a:cubicBezTo>
                  <a:cubicBezTo>
                    <a:pt x="11057" y="8251"/>
                    <a:pt x="15482" y="2521"/>
                    <a:pt x="15482" y="2521"/>
                  </a:cubicBezTo>
                  <a:lnTo>
                    <a:pt x="1253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" name="Google Shape;416;p18">
              <a:extLst>
                <a:ext uri="{FF2B5EF4-FFF2-40B4-BE49-F238E27FC236}">
                  <a16:creationId xmlns:a16="http://schemas.microsoft.com/office/drawing/2014/main" id="{E107918A-E9FF-49F7-854F-BDB8081B8EEC}"/>
                </a:ext>
              </a:extLst>
            </p:cNvPr>
            <p:cNvSpPr/>
            <p:nvPr/>
          </p:nvSpPr>
          <p:spPr>
            <a:xfrm>
              <a:off x="5934595" y="3254083"/>
              <a:ext cx="753227" cy="807313"/>
            </a:xfrm>
            <a:custGeom>
              <a:avLst/>
              <a:gdLst/>
              <a:ahLst/>
              <a:cxnLst/>
              <a:rect l="l" t="t" r="r" b="b"/>
              <a:pathLst>
                <a:path w="10417" h="11165" extrusionOk="0">
                  <a:moveTo>
                    <a:pt x="9368" y="0"/>
                  </a:moveTo>
                  <a:cubicBezTo>
                    <a:pt x="903" y="9281"/>
                    <a:pt x="926" y="9239"/>
                    <a:pt x="123" y="10823"/>
                  </a:cubicBezTo>
                  <a:cubicBezTo>
                    <a:pt x="0" y="11037"/>
                    <a:pt x="74" y="11165"/>
                    <a:pt x="263" y="11165"/>
                  </a:cubicBezTo>
                  <a:cubicBezTo>
                    <a:pt x="710" y="11165"/>
                    <a:pt x="1801" y="10444"/>
                    <a:pt x="2433" y="8433"/>
                  </a:cubicBezTo>
                  <a:cubicBezTo>
                    <a:pt x="4112" y="6308"/>
                    <a:pt x="9616" y="631"/>
                    <a:pt x="9616" y="631"/>
                  </a:cubicBezTo>
                  <a:lnTo>
                    <a:pt x="10209" y="1138"/>
                  </a:lnTo>
                  <a:lnTo>
                    <a:pt x="10416" y="895"/>
                  </a:lnTo>
                  <a:lnTo>
                    <a:pt x="9368" y="0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" name="Google Shape;417;p18">
              <a:extLst>
                <a:ext uri="{FF2B5EF4-FFF2-40B4-BE49-F238E27FC236}">
                  <a16:creationId xmlns:a16="http://schemas.microsoft.com/office/drawing/2014/main" id="{32CC95C1-F041-4D95-A8BB-76A8EB309C05}"/>
                </a:ext>
              </a:extLst>
            </p:cNvPr>
            <p:cNvSpPr/>
            <p:nvPr/>
          </p:nvSpPr>
          <p:spPr>
            <a:xfrm>
              <a:off x="6641834" y="3290453"/>
              <a:ext cx="250618" cy="223864"/>
            </a:xfrm>
            <a:custGeom>
              <a:avLst/>
              <a:gdLst/>
              <a:ahLst/>
              <a:cxnLst/>
              <a:rect l="l" t="t" r="r" b="b"/>
              <a:pathLst>
                <a:path w="3466" h="3096" extrusionOk="0">
                  <a:moveTo>
                    <a:pt x="434" y="1"/>
                  </a:moveTo>
                  <a:lnTo>
                    <a:pt x="0" y="470"/>
                  </a:lnTo>
                  <a:lnTo>
                    <a:pt x="3074" y="3095"/>
                  </a:lnTo>
                  <a:lnTo>
                    <a:pt x="3465" y="2591"/>
                  </a:lnTo>
                  <a:lnTo>
                    <a:pt x="434" y="1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" name="Google Shape;418;p18">
              <a:extLst>
                <a:ext uri="{FF2B5EF4-FFF2-40B4-BE49-F238E27FC236}">
                  <a16:creationId xmlns:a16="http://schemas.microsoft.com/office/drawing/2014/main" id="{5B9C5178-42D6-4662-8E8C-98FE63809F35}"/>
                </a:ext>
              </a:extLst>
            </p:cNvPr>
            <p:cNvSpPr/>
            <p:nvPr/>
          </p:nvSpPr>
          <p:spPr>
            <a:xfrm>
              <a:off x="5703284" y="4353948"/>
              <a:ext cx="276359" cy="279830"/>
            </a:xfrm>
            <a:custGeom>
              <a:avLst/>
              <a:gdLst/>
              <a:ahLst/>
              <a:cxnLst/>
              <a:rect l="l" t="t" r="r" b="b"/>
              <a:pathLst>
                <a:path w="3822" h="3870" extrusionOk="0">
                  <a:moveTo>
                    <a:pt x="1386" y="0"/>
                  </a:moveTo>
                  <a:lnTo>
                    <a:pt x="0" y="2643"/>
                  </a:lnTo>
                  <a:lnTo>
                    <a:pt x="1437" y="3870"/>
                  </a:lnTo>
                  <a:lnTo>
                    <a:pt x="3822" y="2080"/>
                  </a:lnTo>
                  <a:lnTo>
                    <a:pt x="13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" name="Google Shape;419;p18">
              <a:extLst>
                <a:ext uri="{FF2B5EF4-FFF2-40B4-BE49-F238E27FC236}">
                  <a16:creationId xmlns:a16="http://schemas.microsoft.com/office/drawing/2014/main" id="{B9C7D05E-F282-47B1-A749-7373E29A2FA9}"/>
                </a:ext>
              </a:extLst>
            </p:cNvPr>
            <p:cNvSpPr/>
            <p:nvPr/>
          </p:nvSpPr>
          <p:spPr>
            <a:xfrm>
              <a:off x="5657658" y="4556409"/>
              <a:ext cx="135866" cy="139337"/>
            </a:xfrm>
            <a:custGeom>
              <a:avLst/>
              <a:gdLst/>
              <a:ahLst/>
              <a:cxnLst/>
              <a:rect l="l" t="t" r="r" b="b"/>
              <a:pathLst>
                <a:path w="1879" h="1927" extrusionOk="0">
                  <a:moveTo>
                    <a:pt x="817" y="1"/>
                  </a:moveTo>
                  <a:lnTo>
                    <a:pt x="0" y="1368"/>
                  </a:lnTo>
                  <a:lnTo>
                    <a:pt x="656" y="1927"/>
                  </a:lnTo>
                  <a:lnTo>
                    <a:pt x="1878" y="908"/>
                  </a:lnTo>
                  <a:lnTo>
                    <a:pt x="8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420;p18">
              <a:extLst>
                <a:ext uri="{FF2B5EF4-FFF2-40B4-BE49-F238E27FC236}">
                  <a16:creationId xmlns:a16="http://schemas.microsoft.com/office/drawing/2014/main" id="{A625D5E6-2294-4810-A6CF-CF7028C3B029}"/>
                </a:ext>
              </a:extLst>
            </p:cNvPr>
            <p:cNvSpPr/>
            <p:nvPr/>
          </p:nvSpPr>
          <p:spPr>
            <a:xfrm>
              <a:off x="5643413" y="4660893"/>
              <a:ext cx="55460" cy="58714"/>
            </a:xfrm>
            <a:custGeom>
              <a:avLst/>
              <a:gdLst/>
              <a:ahLst/>
              <a:cxnLst/>
              <a:rect l="l" t="t" r="r" b="b"/>
              <a:pathLst>
                <a:path w="767" h="812" extrusionOk="0">
                  <a:moveTo>
                    <a:pt x="288" y="0"/>
                  </a:moveTo>
                  <a:lnTo>
                    <a:pt x="13" y="698"/>
                  </a:lnTo>
                  <a:cubicBezTo>
                    <a:pt x="13" y="698"/>
                    <a:pt x="0" y="761"/>
                    <a:pt x="29" y="787"/>
                  </a:cubicBezTo>
                  <a:cubicBezTo>
                    <a:pt x="53" y="806"/>
                    <a:pt x="74" y="811"/>
                    <a:pt x="89" y="811"/>
                  </a:cubicBezTo>
                  <a:cubicBezTo>
                    <a:pt x="107" y="811"/>
                    <a:pt x="118" y="805"/>
                    <a:pt x="118" y="805"/>
                  </a:cubicBezTo>
                  <a:lnTo>
                    <a:pt x="767" y="409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" name="Google Shape;421;p18">
              <a:extLst>
                <a:ext uri="{FF2B5EF4-FFF2-40B4-BE49-F238E27FC236}">
                  <a16:creationId xmlns:a16="http://schemas.microsoft.com/office/drawing/2014/main" id="{C6BC204F-E14B-4851-ABDF-D47FCA38F956}"/>
                </a:ext>
              </a:extLst>
            </p:cNvPr>
            <p:cNvSpPr/>
            <p:nvPr/>
          </p:nvSpPr>
          <p:spPr>
            <a:xfrm>
              <a:off x="5794391" y="4292921"/>
              <a:ext cx="239410" cy="218079"/>
            </a:xfrm>
            <a:custGeom>
              <a:avLst/>
              <a:gdLst/>
              <a:ahLst/>
              <a:cxnLst/>
              <a:rect l="l" t="t" r="r" b="b"/>
              <a:pathLst>
                <a:path w="3311" h="3016" extrusionOk="0">
                  <a:moveTo>
                    <a:pt x="554" y="0"/>
                  </a:moveTo>
                  <a:lnTo>
                    <a:pt x="0" y="736"/>
                  </a:lnTo>
                  <a:lnTo>
                    <a:pt x="2668" y="3016"/>
                  </a:lnTo>
                  <a:lnTo>
                    <a:pt x="3311" y="2356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" name="Google Shape;422;p18">
              <a:extLst>
                <a:ext uri="{FF2B5EF4-FFF2-40B4-BE49-F238E27FC236}">
                  <a16:creationId xmlns:a16="http://schemas.microsoft.com/office/drawing/2014/main" id="{08A04E5C-A35F-4121-85F5-D707F1EAD439}"/>
                </a:ext>
              </a:extLst>
            </p:cNvPr>
            <p:cNvSpPr/>
            <p:nvPr/>
          </p:nvSpPr>
          <p:spPr>
            <a:xfrm>
              <a:off x="6752754" y="3224726"/>
              <a:ext cx="198050" cy="167103"/>
            </a:xfrm>
            <a:custGeom>
              <a:avLst/>
              <a:gdLst/>
              <a:ahLst/>
              <a:cxnLst/>
              <a:rect l="l" t="t" r="r" b="b"/>
              <a:pathLst>
                <a:path w="2739" h="2311" extrusionOk="0">
                  <a:moveTo>
                    <a:pt x="475" y="1"/>
                  </a:moveTo>
                  <a:cubicBezTo>
                    <a:pt x="255" y="1"/>
                    <a:pt x="1" y="247"/>
                    <a:pt x="1" y="247"/>
                  </a:cubicBezTo>
                  <a:lnTo>
                    <a:pt x="2416" y="2310"/>
                  </a:lnTo>
                  <a:cubicBezTo>
                    <a:pt x="2417" y="2310"/>
                    <a:pt x="2739" y="1855"/>
                    <a:pt x="2505" y="1656"/>
                  </a:cubicBezTo>
                  <a:cubicBezTo>
                    <a:pt x="2273" y="1457"/>
                    <a:pt x="867" y="256"/>
                    <a:pt x="633" y="57"/>
                  </a:cubicBezTo>
                  <a:cubicBezTo>
                    <a:pt x="586" y="17"/>
                    <a:pt x="532" y="1"/>
                    <a:pt x="47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" name="Google Shape;423;p18">
              <a:extLst>
                <a:ext uri="{FF2B5EF4-FFF2-40B4-BE49-F238E27FC236}">
                  <a16:creationId xmlns:a16="http://schemas.microsoft.com/office/drawing/2014/main" id="{C37D9F45-1670-4BEC-88BC-F3A10E02C635}"/>
                </a:ext>
              </a:extLst>
            </p:cNvPr>
            <p:cNvSpPr/>
            <p:nvPr/>
          </p:nvSpPr>
          <p:spPr>
            <a:xfrm>
              <a:off x="5793741" y="3203612"/>
              <a:ext cx="1119609" cy="1243111"/>
            </a:xfrm>
            <a:custGeom>
              <a:avLst/>
              <a:gdLst/>
              <a:ahLst/>
              <a:cxnLst/>
              <a:rect l="l" t="t" r="r" b="b"/>
              <a:pathLst>
                <a:path w="15484" h="17192" extrusionOk="0">
                  <a:moveTo>
                    <a:pt x="12532" y="0"/>
                  </a:moveTo>
                  <a:cubicBezTo>
                    <a:pt x="12532" y="0"/>
                    <a:pt x="7604" y="5299"/>
                    <a:pt x="6034" y="7138"/>
                  </a:cubicBezTo>
                  <a:cubicBezTo>
                    <a:pt x="4464" y="8975"/>
                    <a:pt x="1" y="14672"/>
                    <a:pt x="1" y="14672"/>
                  </a:cubicBezTo>
                  <a:lnTo>
                    <a:pt x="2950" y="17191"/>
                  </a:lnTo>
                  <a:cubicBezTo>
                    <a:pt x="2950" y="17191"/>
                    <a:pt x="7918" y="11926"/>
                    <a:pt x="9488" y="10087"/>
                  </a:cubicBezTo>
                  <a:cubicBezTo>
                    <a:pt x="11057" y="8250"/>
                    <a:pt x="15483" y="2520"/>
                    <a:pt x="15483" y="2520"/>
                  </a:cubicBezTo>
                  <a:lnTo>
                    <a:pt x="125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" name="Google Shape;424;p18">
              <a:extLst>
                <a:ext uri="{FF2B5EF4-FFF2-40B4-BE49-F238E27FC236}">
                  <a16:creationId xmlns:a16="http://schemas.microsoft.com/office/drawing/2014/main" id="{7EB13023-5D47-4512-B9E0-8A225A42B205}"/>
                </a:ext>
              </a:extLst>
            </p:cNvPr>
            <p:cNvSpPr/>
            <p:nvPr/>
          </p:nvSpPr>
          <p:spPr>
            <a:xfrm>
              <a:off x="5901334" y="3231884"/>
              <a:ext cx="753227" cy="807313"/>
            </a:xfrm>
            <a:custGeom>
              <a:avLst/>
              <a:gdLst/>
              <a:ahLst/>
              <a:cxnLst/>
              <a:rect l="l" t="t" r="r" b="b"/>
              <a:pathLst>
                <a:path w="10417" h="11165" extrusionOk="0">
                  <a:moveTo>
                    <a:pt x="9369" y="0"/>
                  </a:moveTo>
                  <a:cubicBezTo>
                    <a:pt x="903" y="9282"/>
                    <a:pt x="926" y="9239"/>
                    <a:pt x="123" y="10824"/>
                  </a:cubicBezTo>
                  <a:cubicBezTo>
                    <a:pt x="1" y="11037"/>
                    <a:pt x="75" y="11165"/>
                    <a:pt x="264" y="11165"/>
                  </a:cubicBezTo>
                  <a:cubicBezTo>
                    <a:pt x="711" y="11165"/>
                    <a:pt x="1803" y="10444"/>
                    <a:pt x="2435" y="8433"/>
                  </a:cubicBezTo>
                  <a:cubicBezTo>
                    <a:pt x="4114" y="6310"/>
                    <a:pt x="9616" y="631"/>
                    <a:pt x="9616" y="631"/>
                  </a:cubicBezTo>
                  <a:lnTo>
                    <a:pt x="10209" y="1138"/>
                  </a:lnTo>
                  <a:lnTo>
                    <a:pt x="10416" y="896"/>
                  </a:lnTo>
                  <a:lnTo>
                    <a:pt x="936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6" name="Google Shape;425;p18">
              <a:extLst>
                <a:ext uri="{FF2B5EF4-FFF2-40B4-BE49-F238E27FC236}">
                  <a16:creationId xmlns:a16="http://schemas.microsoft.com/office/drawing/2014/main" id="{2092FBE6-2A9B-47B1-BBF2-67B23D1BFAAD}"/>
                </a:ext>
              </a:extLst>
            </p:cNvPr>
            <p:cNvSpPr/>
            <p:nvPr/>
          </p:nvSpPr>
          <p:spPr>
            <a:xfrm>
              <a:off x="6608573" y="3268327"/>
              <a:ext cx="250618" cy="223792"/>
            </a:xfrm>
            <a:custGeom>
              <a:avLst/>
              <a:gdLst/>
              <a:ahLst/>
              <a:cxnLst/>
              <a:rect l="l" t="t" r="r" b="b"/>
              <a:pathLst>
                <a:path w="3466" h="3095" extrusionOk="0">
                  <a:moveTo>
                    <a:pt x="434" y="0"/>
                  </a:moveTo>
                  <a:lnTo>
                    <a:pt x="0" y="469"/>
                  </a:lnTo>
                  <a:lnTo>
                    <a:pt x="3074" y="3094"/>
                  </a:lnTo>
                  <a:lnTo>
                    <a:pt x="3465" y="2591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" name="Google Shape;426;p18">
              <a:extLst>
                <a:ext uri="{FF2B5EF4-FFF2-40B4-BE49-F238E27FC236}">
                  <a16:creationId xmlns:a16="http://schemas.microsoft.com/office/drawing/2014/main" id="{D35EB0F1-8E16-4BA7-A097-C423205050FB}"/>
                </a:ext>
              </a:extLst>
            </p:cNvPr>
            <p:cNvSpPr/>
            <p:nvPr/>
          </p:nvSpPr>
          <p:spPr>
            <a:xfrm>
              <a:off x="5670095" y="4331750"/>
              <a:ext cx="276287" cy="279902"/>
            </a:xfrm>
            <a:custGeom>
              <a:avLst/>
              <a:gdLst/>
              <a:ahLst/>
              <a:cxnLst/>
              <a:rect l="l" t="t" r="r" b="b"/>
              <a:pathLst>
                <a:path w="3821" h="3871" extrusionOk="0">
                  <a:moveTo>
                    <a:pt x="1386" y="1"/>
                  </a:moveTo>
                  <a:lnTo>
                    <a:pt x="1" y="2644"/>
                  </a:lnTo>
                  <a:lnTo>
                    <a:pt x="1436" y="3870"/>
                  </a:lnTo>
                  <a:lnTo>
                    <a:pt x="3821" y="2081"/>
                  </a:lnTo>
                  <a:lnTo>
                    <a:pt x="13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427;p18">
              <a:extLst>
                <a:ext uri="{FF2B5EF4-FFF2-40B4-BE49-F238E27FC236}">
                  <a16:creationId xmlns:a16="http://schemas.microsoft.com/office/drawing/2014/main" id="{94A05395-5E1B-4A63-91DF-25044E297055}"/>
                </a:ext>
              </a:extLst>
            </p:cNvPr>
            <p:cNvSpPr/>
            <p:nvPr/>
          </p:nvSpPr>
          <p:spPr>
            <a:xfrm>
              <a:off x="5624469" y="4534283"/>
              <a:ext cx="135866" cy="139409"/>
            </a:xfrm>
            <a:custGeom>
              <a:avLst/>
              <a:gdLst/>
              <a:ahLst/>
              <a:cxnLst/>
              <a:rect l="l" t="t" r="r" b="b"/>
              <a:pathLst>
                <a:path w="1879" h="1928" extrusionOk="0">
                  <a:moveTo>
                    <a:pt x="816" y="0"/>
                  </a:moveTo>
                  <a:lnTo>
                    <a:pt x="1" y="1367"/>
                  </a:lnTo>
                  <a:lnTo>
                    <a:pt x="655" y="1928"/>
                  </a:lnTo>
                  <a:lnTo>
                    <a:pt x="1879" y="908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428;p18">
              <a:extLst>
                <a:ext uri="{FF2B5EF4-FFF2-40B4-BE49-F238E27FC236}">
                  <a16:creationId xmlns:a16="http://schemas.microsoft.com/office/drawing/2014/main" id="{3A36CAB5-4730-4269-89B7-5B5EE4600B39}"/>
                </a:ext>
              </a:extLst>
            </p:cNvPr>
            <p:cNvSpPr/>
            <p:nvPr/>
          </p:nvSpPr>
          <p:spPr>
            <a:xfrm>
              <a:off x="5610224" y="4638694"/>
              <a:ext cx="55532" cy="58714"/>
            </a:xfrm>
            <a:custGeom>
              <a:avLst/>
              <a:gdLst/>
              <a:ahLst/>
              <a:cxnLst/>
              <a:rect l="l" t="t" r="r" b="b"/>
              <a:pathLst>
                <a:path w="768" h="812" extrusionOk="0">
                  <a:moveTo>
                    <a:pt x="287" y="0"/>
                  </a:moveTo>
                  <a:lnTo>
                    <a:pt x="14" y="698"/>
                  </a:lnTo>
                  <a:cubicBezTo>
                    <a:pt x="14" y="698"/>
                    <a:pt x="1" y="763"/>
                    <a:pt x="30" y="787"/>
                  </a:cubicBezTo>
                  <a:cubicBezTo>
                    <a:pt x="52" y="807"/>
                    <a:pt x="73" y="812"/>
                    <a:pt x="89" y="812"/>
                  </a:cubicBezTo>
                  <a:cubicBezTo>
                    <a:pt x="106" y="812"/>
                    <a:pt x="118" y="805"/>
                    <a:pt x="118" y="805"/>
                  </a:cubicBezTo>
                  <a:lnTo>
                    <a:pt x="767" y="409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429;p18">
              <a:extLst>
                <a:ext uri="{FF2B5EF4-FFF2-40B4-BE49-F238E27FC236}">
                  <a16:creationId xmlns:a16="http://schemas.microsoft.com/office/drawing/2014/main" id="{7654119B-B869-428C-B003-5DDE5CEC1EBF}"/>
                </a:ext>
              </a:extLst>
            </p:cNvPr>
            <p:cNvSpPr/>
            <p:nvPr/>
          </p:nvSpPr>
          <p:spPr>
            <a:xfrm>
              <a:off x="5761130" y="4270723"/>
              <a:ext cx="239555" cy="218079"/>
            </a:xfrm>
            <a:custGeom>
              <a:avLst/>
              <a:gdLst/>
              <a:ahLst/>
              <a:cxnLst/>
              <a:rect l="l" t="t" r="r" b="b"/>
              <a:pathLst>
                <a:path w="3313" h="3016" extrusionOk="0">
                  <a:moveTo>
                    <a:pt x="554" y="1"/>
                  </a:moveTo>
                  <a:lnTo>
                    <a:pt x="0" y="736"/>
                  </a:lnTo>
                  <a:lnTo>
                    <a:pt x="2668" y="3016"/>
                  </a:lnTo>
                  <a:lnTo>
                    <a:pt x="3312" y="2356"/>
                  </a:lnTo>
                  <a:lnTo>
                    <a:pt x="5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430;p18">
              <a:extLst>
                <a:ext uri="{FF2B5EF4-FFF2-40B4-BE49-F238E27FC236}">
                  <a16:creationId xmlns:a16="http://schemas.microsoft.com/office/drawing/2014/main" id="{4DB047E6-63B6-41D0-9FA3-6AB5666CFBC4}"/>
                </a:ext>
              </a:extLst>
            </p:cNvPr>
            <p:cNvSpPr/>
            <p:nvPr/>
          </p:nvSpPr>
          <p:spPr>
            <a:xfrm>
              <a:off x="6719637" y="3202528"/>
              <a:ext cx="197906" cy="167103"/>
            </a:xfrm>
            <a:custGeom>
              <a:avLst/>
              <a:gdLst/>
              <a:ahLst/>
              <a:cxnLst/>
              <a:rect l="l" t="t" r="r" b="b"/>
              <a:pathLst>
                <a:path w="2737" h="2311" extrusionOk="0">
                  <a:moveTo>
                    <a:pt x="474" y="1"/>
                  </a:moveTo>
                  <a:cubicBezTo>
                    <a:pt x="253" y="1"/>
                    <a:pt x="0" y="247"/>
                    <a:pt x="0" y="247"/>
                  </a:cubicBezTo>
                  <a:lnTo>
                    <a:pt x="2415" y="2311"/>
                  </a:lnTo>
                  <a:cubicBezTo>
                    <a:pt x="2415" y="2311"/>
                    <a:pt x="2737" y="1856"/>
                    <a:pt x="2505" y="1656"/>
                  </a:cubicBezTo>
                  <a:cubicBezTo>
                    <a:pt x="2271" y="1458"/>
                    <a:pt x="865" y="256"/>
                    <a:pt x="633" y="57"/>
                  </a:cubicBezTo>
                  <a:cubicBezTo>
                    <a:pt x="585" y="17"/>
                    <a:pt x="531" y="1"/>
                    <a:pt x="4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593498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 preserve="1">
  <p:cSld name="Title and two columns 1"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4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6" name="Google Shape;326;p14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7" name="Google Shape;327;p14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8" name="Google Shape;328;p14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329" name="Google Shape;329;p14"/>
          <p:cNvSpPr txBox="1">
            <a:spLocks noGrp="1"/>
          </p:cNvSpPr>
          <p:nvPr>
            <p:ph type="subTitle" idx="1"/>
          </p:nvPr>
        </p:nvSpPr>
        <p:spPr>
          <a:xfrm>
            <a:off x="1751951" y="4032100"/>
            <a:ext cx="3589600" cy="13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330" name="Google Shape;330;p14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1" name="Google Shape;331;p14"/>
          <p:cNvSpPr txBox="1">
            <a:spLocks noGrp="1"/>
          </p:cNvSpPr>
          <p:nvPr>
            <p:ph type="subTitle" idx="2"/>
          </p:nvPr>
        </p:nvSpPr>
        <p:spPr>
          <a:xfrm>
            <a:off x="6850284" y="4032100"/>
            <a:ext cx="3589600" cy="13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332" name="Google Shape;332;p14"/>
          <p:cNvSpPr txBox="1">
            <a:spLocks noGrp="1"/>
          </p:cNvSpPr>
          <p:nvPr>
            <p:ph type="subTitle" idx="3"/>
          </p:nvPr>
        </p:nvSpPr>
        <p:spPr>
          <a:xfrm>
            <a:off x="1751951" y="3170941"/>
            <a:ext cx="35896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333" name="Google Shape;333;p14"/>
          <p:cNvSpPr txBox="1">
            <a:spLocks noGrp="1"/>
          </p:cNvSpPr>
          <p:nvPr>
            <p:ph type="subTitle" idx="4"/>
          </p:nvPr>
        </p:nvSpPr>
        <p:spPr>
          <a:xfrm>
            <a:off x="6850417" y="3182124"/>
            <a:ext cx="35896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452158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preserve="1">
  <p:cSld name="Title and three columns"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6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2" name="Google Shape;352;p16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3" name="Google Shape;353;p16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4" name="Google Shape;354;p16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55" name="Google Shape;355;p16"/>
          <p:cNvSpPr txBox="1">
            <a:spLocks noGrp="1"/>
          </p:cNvSpPr>
          <p:nvPr>
            <p:ph type="subTitle" idx="1"/>
          </p:nvPr>
        </p:nvSpPr>
        <p:spPr>
          <a:xfrm>
            <a:off x="950951" y="4167733"/>
            <a:ext cx="2980800" cy="13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356" name="Google Shape;356;p16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7" name="Google Shape;357;p16"/>
          <p:cNvSpPr txBox="1">
            <a:spLocks noGrp="1"/>
          </p:cNvSpPr>
          <p:nvPr>
            <p:ph type="subTitle" idx="2"/>
          </p:nvPr>
        </p:nvSpPr>
        <p:spPr>
          <a:xfrm>
            <a:off x="951061" y="3549084"/>
            <a:ext cx="2980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358" name="Google Shape;358;p16"/>
          <p:cNvSpPr txBox="1">
            <a:spLocks noGrp="1"/>
          </p:cNvSpPr>
          <p:nvPr>
            <p:ph type="subTitle" idx="3"/>
          </p:nvPr>
        </p:nvSpPr>
        <p:spPr>
          <a:xfrm>
            <a:off x="4605500" y="4167733"/>
            <a:ext cx="2980800" cy="13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359" name="Google Shape;359;p16"/>
          <p:cNvSpPr txBox="1">
            <a:spLocks noGrp="1"/>
          </p:cNvSpPr>
          <p:nvPr>
            <p:ph type="subTitle" idx="4"/>
          </p:nvPr>
        </p:nvSpPr>
        <p:spPr>
          <a:xfrm>
            <a:off x="4605611" y="3533976"/>
            <a:ext cx="2980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360" name="Google Shape;360;p16"/>
          <p:cNvSpPr txBox="1">
            <a:spLocks noGrp="1"/>
          </p:cNvSpPr>
          <p:nvPr>
            <p:ph type="subTitle" idx="5"/>
          </p:nvPr>
        </p:nvSpPr>
        <p:spPr>
          <a:xfrm>
            <a:off x="8260067" y="4167733"/>
            <a:ext cx="2980800" cy="13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361" name="Google Shape;361;p16"/>
          <p:cNvSpPr txBox="1">
            <a:spLocks noGrp="1"/>
          </p:cNvSpPr>
          <p:nvPr>
            <p:ph type="subTitle" idx="6"/>
          </p:nvPr>
        </p:nvSpPr>
        <p:spPr>
          <a:xfrm>
            <a:off x="8259973" y="3549084"/>
            <a:ext cx="2980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401589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preserve="1">
  <p:cSld name="Table of Contents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7"/>
          <p:cNvSpPr/>
          <p:nvPr/>
        </p:nvSpPr>
        <p:spPr>
          <a:xfrm rot="-570506">
            <a:off x="764193" y="5363725"/>
            <a:ext cx="1204776" cy="1224772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6" name="Google Shape;366;p17"/>
          <p:cNvSpPr/>
          <p:nvPr/>
        </p:nvSpPr>
        <p:spPr>
          <a:xfrm>
            <a:off x="6198549" y="2134768"/>
            <a:ext cx="1245220" cy="1129819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" name="Google Shape;367;p17"/>
          <p:cNvSpPr/>
          <p:nvPr/>
        </p:nvSpPr>
        <p:spPr>
          <a:xfrm rot="-570506">
            <a:off x="785264" y="3695605"/>
            <a:ext cx="1177283" cy="1275019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" name="Google Shape;368;p17"/>
          <p:cNvSpPr/>
          <p:nvPr/>
        </p:nvSpPr>
        <p:spPr>
          <a:xfrm>
            <a:off x="712568" y="2117830"/>
            <a:ext cx="1195659" cy="1257500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9" name="Google Shape;369;p17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0" name="Google Shape;370;p17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1" name="Google Shape;371;p17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2" name="Google Shape;372;p17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73" name="Google Shape;373;p17"/>
          <p:cNvSpPr txBox="1">
            <a:spLocks noGrp="1"/>
          </p:cNvSpPr>
          <p:nvPr>
            <p:ph type="subTitle" idx="1"/>
          </p:nvPr>
        </p:nvSpPr>
        <p:spPr>
          <a:xfrm>
            <a:off x="1983857" y="2749888"/>
            <a:ext cx="3298400" cy="86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374" name="Google Shape;374;p17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5" name="Google Shape;375;p17"/>
          <p:cNvSpPr txBox="1">
            <a:spLocks noGrp="1"/>
          </p:cNvSpPr>
          <p:nvPr>
            <p:ph type="subTitle" idx="2"/>
          </p:nvPr>
        </p:nvSpPr>
        <p:spPr>
          <a:xfrm>
            <a:off x="2059772" y="2243436"/>
            <a:ext cx="32984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latin typeface="+mj-lt"/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388" name="Google Shape;388;p17"/>
          <p:cNvSpPr txBox="1">
            <a:spLocks noGrp="1"/>
          </p:cNvSpPr>
          <p:nvPr>
            <p:ph type="title" idx="3" hasCustomPrompt="1"/>
          </p:nvPr>
        </p:nvSpPr>
        <p:spPr>
          <a:xfrm>
            <a:off x="712567" y="2463896"/>
            <a:ext cx="1195712" cy="7671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2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rPr dirty="0"/>
              <a:t>xx%</a:t>
            </a:r>
          </a:p>
        </p:txBody>
      </p:sp>
      <p:sp>
        <p:nvSpPr>
          <p:cNvPr id="389" name="Google Shape;389;p17"/>
          <p:cNvSpPr txBox="1">
            <a:spLocks noGrp="1"/>
          </p:cNvSpPr>
          <p:nvPr>
            <p:ph type="subTitle" idx="4"/>
          </p:nvPr>
        </p:nvSpPr>
        <p:spPr>
          <a:xfrm>
            <a:off x="2021815" y="4221591"/>
            <a:ext cx="3298400" cy="86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dirty="0"/>
          </a:p>
        </p:txBody>
      </p:sp>
      <p:sp>
        <p:nvSpPr>
          <p:cNvPr id="390" name="Google Shape;390;p17"/>
          <p:cNvSpPr txBox="1">
            <a:spLocks noGrp="1"/>
          </p:cNvSpPr>
          <p:nvPr>
            <p:ph type="subTitle" idx="5"/>
          </p:nvPr>
        </p:nvSpPr>
        <p:spPr>
          <a:xfrm>
            <a:off x="2041461" y="3732543"/>
            <a:ext cx="32984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latin typeface="+mj-lt"/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391" name="Google Shape;391;p17"/>
          <p:cNvSpPr txBox="1">
            <a:spLocks noGrp="1"/>
          </p:cNvSpPr>
          <p:nvPr>
            <p:ph type="title" idx="6" hasCustomPrompt="1"/>
          </p:nvPr>
        </p:nvSpPr>
        <p:spPr>
          <a:xfrm>
            <a:off x="807573" y="3980419"/>
            <a:ext cx="1177300" cy="7777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2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rPr dirty="0"/>
              <a:t>xx%</a:t>
            </a:r>
          </a:p>
        </p:txBody>
      </p:sp>
      <p:sp>
        <p:nvSpPr>
          <p:cNvPr id="392" name="Google Shape;392;p17"/>
          <p:cNvSpPr txBox="1">
            <a:spLocks noGrp="1"/>
          </p:cNvSpPr>
          <p:nvPr>
            <p:ph type="subTitle" idx="7"/>
          </p:nvPr>
        </p:nvSpPr>
        <p:spPr>
          <a:xfrm>
            <a:off x="2084341" y="5840081"/>
            <a:ext cx="3298400" cy="86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dirty="0"/>
          </a:p>
        </p:txBody>
      </p:sp>
      <p:sp>
        <p:nvSpPr>
          <p:cNvPr id="393" name="Google Shape;393;p17"/>
          <p:cNvSpPr txBox="1">
            <a:spLocks noGrp="1"/>
          </p:cNvSpPr>
          <p:nvPr>
            <p:ph type="subTitle" idx="8"/>
          </p:nvPr>
        </p:nvSpPr>
        <p:spPr>
          <a:xfrm>
            <a:off x="2059772" y="5457780"/>
            <a:ext cx="32984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latin typeface="+mj-lt"/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394" name="Google Shape;394;p17"/>
          <p:cNvSpPr txBox="1">
            <a:spLocks noGrp="1"/>
          </p:cNvSpPr>
          <p:nvPr>
            <p:ph type="title" idx="9" hasCustomPrompt="1"/>
          </p:nvPr>
        </p:nvSpPr>
        <p:spPr>
          <a:xfrm>
            <a:off x="766805" y="5640989"/>
            <a:ext cx="1165388" cy="64623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2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rPr dirty="0"/>
              <a:t>xx%</a:t>
            </a:r>
          </a:p>
        </p:txBody>
      </p:sp>
      <p:sp>
        <p:nvSpPr>
          <p:cNvPr id="395" name="Google Shape;395;p17"/>
          <p:cNvSpPr txBox="1">
            <a:spLocks noGrp="1"/>
          </p:cNvSpPr>
          <p:nvPr>
            <p:ph type="subTitle" idx="13"/>
          </p:nvPr>
        </p:nvSpPr>
        <p:spPr>
          <a:xfrm>
            <a:off x="7697643" y="2644359"/>
            <a:ext cx="3298400" cy="86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396" name="Google Shape;396;p17"/>
          <p:cNvSpPr txBox="1">
            <a:spLocks noGrp="1"/>
          </p:cNvSpPr>
          <p:nvPr>
            <p:ph type="subTitle" idx="14"/>
          </p:nvPr>
        </p:nvSpPr>
        <p:spPr>
          <a:xfrm>
            <a:off x="7697643" y="2264101"/>
            <a:ext cx="32984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latin typeface="+mj-lt"/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397" name="Google Shape;397;p17"/>
          <p:cNvSpPr txBox="1">
            <a:spLocks noGrp="1"/>
          </p:cNvSpPr>
          <p:nvPr>
            <p:ph type="title" idx="15" hasCustomPrompt="1"/>
          </p:nvPr>
        </p:nvSpPr>
        <p:spPr>
          <a:xfrm>
            <a:off x="6198514" y="2480833"/>
            <a:ext cx="1245276" cy="68921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2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rPr dirty="0"/>
              <a:t>xx%</a:t>
            </a:r>
          </a:p>
        </p:txBody>
      </p:sp>
      <p:grpSp>
        <p:nvGrpSpPr>
          <p:cNvPr id="398" name="Google Shape;398;p17"/>
          <p:cNvGrpSpPr/>
          <p:nvPr/>
        </p:nvGrpSpPr>
        <p:grpSpPr>
          <a:xfrm>
            <a:off x="839795" y="4791596"/>
            <a:ext cx="839984" cy="188635"/>
            <a:chOff x="810479" y="2689455"/>
            <a:chExt cx="746803" cy="173460"/>
          </a:xfrm>
        </p:grpSpPr>
        <p:sp>
          <p:nvSpPr>
            <p:cNvPr id="399" name="Google Shape;399;p17"/>
            <p:cNvSpPr/>
            <p:nvPr/>
          </p:nvSpPr>
          <p:spPr>
            <a:xfrm>
              <a:off x="810479" y="2689455"/>
              <a:ext cx="746803" cy="173460"/>
            </a:xfrm>
            <a:custGeom>
              <a:avLst/>
              <a:gdLst/>
              <a:ahLst/>
              <a:cxnLst/>
              <a:rect l="l" t="t" r="r" b="b"/>
              <a:pathLst>
                <a:path w="27537" h="6396" extrusionOk="0">
                  <a:moveTo>
                    <a:pt x="1" y="1"/>
                  </a:moveTo>
                  <a:lnTo>
                    <a:pt x="1" y="6395"/>
                  </a:lnTo>
                  <a:lnTo>
                    <a:pt x="27536" y="6395"/>
                  </a:lnTo>
                  <a:lnTo>
                    <a:pt x="25760" y="3199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0" name="Google Shape;400;p17"/>
            <p:cNvSpPr/>
            <p:nvPr/>
          </p:nvSpPr>
          <p:spPr>
            <a:xfrm>
              <a:off x="839226" y="2709659"/>
              <a:ext cx="24191" cy="133051"/>
            </a:xfrm>
            <a:custGeom>
              <a:avLst/>
              <a:gdLst/>
              <a:ahLst/>
              <a:cxnLst/>
              <a:rect l="l" t="t" r="r" b="b"/>
              <a:pathLst>
                <a:path w="892" h="4906" extrusionOk="0">
                  <a:moveTo>
                    <a:pt x="1" y="0"/>
                  </a:moveTo>
                  <a:lnTo>
                    <a:pt x="1" y="4905"/>
                  </a:lnTo>
                  <a:lnTo>
                    <a:pt x="892" y="4905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01" name="Google Shape;401;p17"/>
          <p:cNvGrpSpPr/>
          <p:nvPr/>
        </p:nvGrpSpPr>
        <p:grpSpPr>
          <a:xfrm>
            <a:off x="950967" y="6431567"/>
            <a:ext cx="831485" cy="156735"/>
            <a:chOff x="810479" y="2689455"/>
            <a:chExt cx="746803" cy="173460"/>
          </a:xfrm>
        </p:grpSpPr>
        <p:sp>
          <p:nvSpPr>
            <p:cNvPr id="402" name="Google Shape;402;p17"/>
            <p:cNvSpPr/>
            <p:nvPr/>
          </p:nvSpPr>
          <p:spPr>
            <a:xfrm>
              <a:off x="810479" y="2689455"/>
              <a:ext cx="746803" cy="173460"/>
            </a:xfrm>
            <a:custGeom>
              <a:avLst/>
              <a:gdLst/>
              <a:ahLst/>
              <a:cxnLst/>
              <a:rect l="l" t="t" r="r" b="b"/>
              <a:pathLst>
                <a:path w="27537" h="6396" extrusionOk="0">
                  <a:moveTo>
                    <a:pt x="1" y="1"/>
                  </a:moveTo>
                  <a:lnTo>
                    <a:pt x="1" y="6395"/>
                  </a:lnTo>
                  <a:lnTo>
                    <a:pt x="27536" y="6395"/>
                  </a:lnTo>
                  <a:lnTo>
                    <a:pt x="25760" y="3199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3" name="Google Shape;403;p17"/>
            <p:cNvSpPr/>
            <p:nvPr/>
          </p:nvSpPr>
          <p:spPr>
            <a:xfrm>
              <a:off x="839226" y="2709659"/>
              <a:ext cx="24191" cy="133051"/>
            </a:xfrm>
            <a:custGeom>
              <a:avLst/>
              <a:gdLst/>
              <a:ahLst/>
              <a:cxnLst/>
              <a:rect l="l" t="t" r="r" b="b"/>
              <a:pathLst>
                <a:path w="892" h="4906" extrusionOk="0">
                  <a:moveTo>
                    <a:pt x="1" y="0"/>
                  </a:moveTo>
                  <a:lnTo>
                    <a:pt x="1" y="4905"/>
                  </a:lnTo>
                  <a:lnTo>
                    <a:pt x="892" y="4905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04" name="Google Shape;404;p17"/>
          <p:cNvGrpSpPr/>
          <p:nvPr/>
        </p:nvGrpSpPr>
        <p:grpSpPr>
          <a:xfrm>
            <a:off x="6293391" y="3214551"/>
            <a:ext cx="888484" cy="167157"/>
            <a:chOff x="810479" y="2689455"/>
            <a:chExt cx="746803" cy="173460"/>
          </a:xfrm>
        </p:grpSpPr>
        <p:sp>
          <p:nvSpPr>
            <p:cNvPr id="405" name="Google Shape;405;p17"/>
            <p:cNvSpPr/>
            <p:nvPr/>
          </p:nvSpPr>
          <p:spPr>
            <a:xfrm>
              <a:off x="810479" y="2689455"/>
              <a:ext cx="746803" cy="173460"/>
            </a:xfrm>
            <a:custGeom>
              <a:avLst/>
              <a:gdLst/>
              <a:ahLst/>
              <a:cxnLst/>
              <a:rect l="l" t="t" r="r" b="b"/>
              <a:pathLst>
                <a:path w="27537" h="6396" extrusionOk="0">
                  <a:moveTo>
                    <a:pt x="1" y="1"/>
                  </a:moveTo>
                  <a:lnTo>
                    <a:pt x="1" y="6395"/>
                  </a:lnTo>
                  <a:lnTo>
                    <a:pt x="27536" y="6395"/>
                  </a:lnTo>
                  <a:lnTo>
                    <a:pt x="25760" y="3199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6" name="Google Shape;406;p17"/>
            <p:cNvSpPr/>
            <p:nvPr/>
          </p:nvSpPr>
          <p:spPr>
            <a:xfrm>
              <a:off x="839226" y="2709659"/>
              <a:ext cx="24191" cy="133051"/>
            </a:xfrm>
            <a:custGeom>
              <a:avLst/>
              <a:gdLst/>
              <a:ahLst/>
              <a:cxnLst/>
              <a:rect l="l" t="t" r="r" b="b"/>
              <a:pathLst>
                <a:path w="892" h="4906" extrusionOk="0">
                  <a:moveTo>
                    <a:pt x="1" y="0"/>
                  </a:moveTo>
                  <a:lnTo>
                    <a:pt x="1" y="4905"/>
                  </a:lnTo>
                  <a:lnTo>
                    <a:pt x="892" y="4905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07" name="Google Shape;407;p17"/>
          <p:cNvGrpSpPr/>
          <p:nvPr/>
        </p:nvGrpSpPr>
        <p:grpSpPr>
          <a:xfrm>
            <a:off x="854900" y="3257939"/>
            <a:ext cx="853121" cy="186048"/>
            <a:chOff x="810479" y="2689455"/>
            <a:chExt cx="746803" cy="173460"/>
          </a:xfrm>
        </p:grpSpPr>
        <p:sp>
          <p:nvSpPr>
            <p:cNvPr id="408" name="Google Shape;408;p17"/>
            <p:cNvSpPr/>
            <p:nvPr/>
          </p:nvSpPr>
          <p:spPr>
            <a:xfrm>
              <a:off x="810479" y="2689455"/>
              <a:ext cx="746803" cy="173460"/>
            </a:xfrm>
            <a:custGeom>
              <a:avLst/>
              <a:gdLst/>
              <a:ahLst/>
              <a:cxnLst/>
              <a:rect l="l" t="t" r="r" b="b"/>
              <a:pathLst>
                <a:path w="27537" h="6396" extrusionOk="0">
                  <a:moveTo>
                    <a:pt x="1" y="1"/>
                  </a:moveTo>
                  <a:lnTo>
                    <a:pt x="1" y="6395"/>
                  </a:lnTo>
                  <a:lnTo>
                    <a:pt x="27536" y="6395"/>
                  </a:lnTo>
                  <a:lnTo>
                    <a:pt x="25760" y="3199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9" name="Google Shape;409;p17"/>
            <p:cNvSpPr/>
            <p:nvPr/>
          </p:nvSpPr>
          <p:spPr>
            <a:xfrm>
              <a:off x="839226" y="2709659"/>
              <a:ext cx="24191" cy="133051"/>
            </a:xfrm>
            <a:custGeom>
              <a:avLst/>
              <a:gdLst/>
              <a:ahLst/>
              <a:cxnLst/>
              <a:rect l="l" t="t" r="r" b="b"/>
              <a:pathLst>
                <a:path w="892" h="4906" extrusionOk="0">
                  <a:moveTo>
                    <a:pt x="1" y="0"/>
                  </a:moveTo>
                  <a:lnTo>
                    <a:pt x="1" y="4905"/>
                  </a:lnTo>
                  <a:lnTo>
                    <a:pt x="892" y="4905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7" name="Google Shape;368;p17">
            <a:extLst>
              <a:ext uri="{FF2B5EF4-FFF2-40B4-BE49-F238E27FC236}">
                <a16:creationId xmlns:a16="http://schemas.microsoft.com/office/drawing/2014/main" id="{F4FA83BB-15F6-42CC-9F5E-1DF36FE01A5A}"/>
              </a:ext>
            </a:extLst>
          </p:cNvPr>
          <p:cNvSpPr/>
          <p:nvPr/>
        </p:nvSpPr>
        <p:spPr>
          <a:xfrm>
            <a:off x="6056136" y="3651907"/>
            <a:ext cx="1195659" cy="1257500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" name="Google Shape;408;p17">
            <a:extLst>
              <a:ext uri="{FF2B5EF4-FFF2-40B4-BE49-F238E27FC236}">
                <a16:creationId xmlns:a16="http://schemas.microsoft.com/office/drawing/2014/main" id="{21754560-3A6E-4DA7-B3A9-12A17349890B}"/>
              </a:ext>
            </a:extLst>
          </p:cNvPr>
          <p:cNvSpPr/>
          <p:nvPr/>
        </p:nvSpPr>
        <p:spPr>
          <a:xfrm>
            <a:off x="6198468" y="4792016"/>
            <a:ext cx="853121" cy="186048"/>
          </a:xfrm>
          <a:custGeom>
            <a:avLst/>
            <a:gdLst/>
            <a:ahLst/>
            <a:cxnLst/>
            <a:rect l="l" t="t" r="r" b="b"/>
            <a:pathLst>
              <a:path w="27537" h="6396" extrusionOk="0">
                <a:moveTo>
                  <a:pt x="1" y="1"/>
                </a:moveTo>
                <a:lnTo>
                  <a:pt x="1" y="6395"/>
                </a:lnTo>
                <a:lnTo>
                  <a:pt x="27536" y="6395"/>
                </a:lnTo>
                <a:lnTo>
                  <a:pt x="25760" y="3199"/>
                </a:lnTo>
                <a:lnTo>
                  <a:pt x="275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" name="Google Shape;409;p17">
            <a:extLst>
              <a:ext uri="{FF2B5EF4-FFF2-40B4-BE49-F238E27FC236}">
                <a16:creationId xmlns:a16="http://schemas.microsoft.com/office/drawing/2014/main" id="{F3CA4A0A-2F10-41D5-A533-7EC5CCB54598}"/>
              </a:ext>
            </a:extLst>
          </p:cNvPr>
          <p:cNvSpPr/>
          <p:nvPr/>
        </p:nvSpPr>
        <p:spPr>
          <a:xfrm>
            <a:off x="6231307" y="4813687"/>
            <a:ext cx="27635" cy="142707"/>
          </a:xfrm>
          <a:custGeom>
            <a:avLst/>
            <a:gdLst/>
            <a:ahLst/>
            <a:cxnLst/>
            <a:rect l="l" t="t" r="r" b="b"/>
            <a:pathLst>
              <a:path w="892" h="4906" extrusionOk="0">
                <a:moveTo>
                  <a:pt x="1" y="0"/>
                </a:moveTo>
                <a:lnTo>
                  <a:pt x="1" y="4905"/>
                </a:lnTo>
                <a:lnTo>
                  <a:pt x="892" y="4905"/>
                </a:lnTo>
                <a:lnTo>
                  <a:pt x="892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" name="Google Shape;367;p17">
            <a:extLst>
              <a:ext uri="{FF2B5EF4-FFF2-40B4-BE49-F238E27FC236}">
                <a16:creationId xmlns:a16="http://schemas.microsoft.com/office/drawing/2014/main" id="{B63AF630-9D15-4AB3-B627-F76C132A3899}"/>
              </a:ext>
            </a:extLst>
          </p:cNvPr>
          <p:cNvSpPr/>
          <p:nvPr/>
        </p:nvSpPr>
        <p:spPr>
          <a:xfrm rot="-570506">
            <a:off x="6186973" y="5165704"/>
            <a:ext cx="1177283" cy="1275019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4" name="Google Shape;398;p17">
            <a:extLst>
              <a:ext uri="{FF2B5EF4-FFF2-40B4-BE49-F238E27FC236}">
                <a16:creationId xmlns:a16="http://schemas.microsoft.com/office/drawing/2014/main" id="{A446F23A-BBE3-4065-9B21-4C53F5912DBD}"/>
              </a:ext>
            </a:extLst>
          </p:cNvPr>
          <p:cNvGrpSpPr/>
          <p:nvPr/>
        </p:nvGrpSpPr>
        <p:grpSpPr>
          <a:xfrm>
            <a:off x="6272164" y="6286448"/>
            <a:ext cx="839984" cy="188635"/>
            <a:chOff x="810479" y="2689455"/>
            <a:chExt cx="746803" cy="173460"/>
          </a:xfrm>
        </p:grpSpPr>
        <p:sp>
          <p:nvSpPr>
            <p:cNvPr id="55" name="Google Shape;399;p17">
              <a:extLst>
                <a:ext uri="{FF2B5EF4-FFF2-40B4-BE49-F238E27FC236}">
                  <a16:creationId xmlns:a16="http://schemas.microsoft.com/office/drawing/2014/main" id="{ACBEF66D-54BE-43AC-8B29-5317FBAAB30F}"/>
                </a:ext>
              </a:extLst>
            </p:cNvPr>
            <p:cNvSpPr/>
            <p:nvPr/>
          </p:nvSpPr>
          <p:spPr>
            <a:xfrm>
              <a:off x="810479" y="2689455"/>
              <a:ext cx="746803" cy="173460"/>
            </a:xfrm>
            <a:custGeom>
              <a:avLst/>
              <a:gdLst/>
              <a:ahLst/>
              <a:cxnLst/>
              <a:rect l="l" t="t" r="r" b="b"/>
              <a:pathLst>
                <a:path w="27537" h="6396" extrusionOk="0">
                  <a:moveTo>
                    <a:pt x="1" y="1"/>
                  </a:moveTo>
                  <a:lnTo>
                    <a:pt x="1" y="6395"/>
                  </a:lnTo>
                  <a:lnTo>
                    <a:pt x="27536" y="6395"/>
                  </a:lnTo>
                  <a:lnTo>
                    <a:pt x="25760" y="3199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" name="Google Shape;400;p17">
              <a:extLst>
                <a:ext uri="{FF2B5EF4-FFF2-40B4-BE49-F238E27FC236}">
                  <a16:creationId xmlns:a16="http://schemas.microsoft.com/office/drawing/2014/main" id="{FB4C08CD-2037-4B57-884C-B777777DE127}"/>
                </a:ext>
              </a:extLst>
            </p:cNvPr>
            <p:cNvSpPr/>
            <p:nvPr/>
          </p:nvSpPr>
          <p:spPr>
            <a:xfrm>
              <a:off x="839226" y="2709659"/>
              <a:ext cx="24191" cy="133051"/>
            </a:xfrm>
            <a:custGeom>
              <a:avLst/>
              <a:gdLst/>
              <a:ahLst/>
              <a:cxnLst/>
              <a:rect l="l" t="t" r="r" b="b"/>
              <a:pathLst>
                <a:path w="892" h="4906" extrusionOk="0">
                  <a:moveTo>
                    <a:pt x="1" y="0"/>
                  </a:moveTo>
                  <a:lnTo>
                    <a:pt x="1" y="4905"/>
                  </a:lnTo>
                  <a:lnTo>
                    <a:pt x="892" y="4905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5358A82D-C121-4139-848B-97E80F3F822E}"/>
              </a:ext>
            </a:extLst>
          </p:cNvPr>
          <p:cNvSpPr txBox="1"/>
          <p:nvPr/>
        </p:nvSpPr>
        <p:spPr>
          <a:xfrm>
            <a:off x="6264868" y="3872638"/>
            <a:ext cx="847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sz="2400" dirty="0"/>
          </a:p>
        </p:txBody>
      </p:sp>
    </p:spTree>
    <p:extLst>
      <p:ext uri="{BB962C8B-B14F-4D97-AF65-F5344CB8AC3E}">
        <p14:creationId xmlns:p14="http://schemas.microsoft.com/office/powerpoint/2010/main" val="371368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5E2701-E42F-48A1-923D-C98EB7998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07ED8E6-2E34-41DB-B62C-FCE75D1C1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2E864B2-82EE-409A-AC06-0D31C3F27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939E88A-E78A-43C2-9F5B-3FC0859CA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  <p:grpSp>
        <p:nvGrpSpPr>
          <p:cNvPr id="41" name="Google Shape;1319;p56">
            <a:extLst>
              <a:ext uri="{FF2B5EF4-FFF2-40B4-BE49-F238E27FC236}">
                <a16:creationId xmlns:a16="http://schemas.microsoft.com/office/drawing/2014/main" id="{A7777D76-9C67-4C8D-A9D6-A27887A5A115}"/>
              </a:ext>
            </a:extLst>
          </p:cNvPr>
          <p:cNvGrpSpPr/>
          <p:nvPr userDrawn="1"/>
        </p:nvGrpSpPr>
        <p:grpSpPr>
          <a:xfrm>
            <a:off x="3829050" y="2171700"/>
            <a:ext cx="3800475" cy="3524249"/>
            <a:chOff x="2772363" y="1501500"/>
            <a:chExt cx="3233071" cy="3097922"/>
          </a:xfrm>
        </p:grpSpPr>
        <p:sp>
          <p:nvSpPr>
            <p:cNvPr id="42" name="Google Shape;1320;p56">
              <a:extLst>
                <a:ext uri="{FF2B5EF4-FFF2-40B4-BE49-F238E27FC236}">
                  <a16:creationId xmlns:a16="http://schemas.microsoft.com/office/drawing/2014/main" id="{EE7268AE-2267-4583-9DE9-7CDF1DFB44DF}"/>
                </a:ext>
              </a:extLst>
            </p:cNvPr>
            <p:cNvSpPr/>
            <p:nvPr/>
          </p:nvSpPr>
          <p:spPr>
            <a:xfrm>
              <a:off x="2883963" y="2229801"/>
              <a:ext cx="3010022" cy="1824656"/>
            </a:xfrm>
            <a:custGeom>
              <a:avLst/>
              <a:gdLst/>
              <a:ahLst/>
              <a:cxnLst/>
              <a:rect l="l" t="t" r="r" b="b"/>
              <a:pathLst>
                <a:path w="113180" h="68609" extrusionOk="0">
                  <a:moveTo>
                    <a:pt x="113180" y="1"/>
                  </a:moveTo>
                  <a:lnTo>
                    <a:pt x="0" y="46051"/>
                  </a:lnTo>
                  <a:lnTo>
                    <a:pt x="0" y="68608"/>
                  </a:lnTo>
                  <a:lnTo>
                    <a:pt x="113180" y="22557"/>
                  </a:lnTo>
                  <a:lnTo>
                    <a:pt x="11318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21;p56">
              <a:extLst>
                <a:ext uri="{FF2B5EF4-FFF2-40B4-BE49-F238E27FC236}">
                  <a16:creationId xmlns:a16="http://schemas.microsoft.com/office/drawing/2014/main" id="{4155D352-140E-4051-BB6B-96D60EBEB3CD}"/>
                </a:ext>
              </a:extLst>
            </p:cNvPr>
            <p:cNvSpPr/>
            <p:nvPr/>
          </p:nvSpPr>
          <p:spPr>
            <a:xfrm>
              <a:off x="3808151" y="1501500"/>
              <a:ext cx="1771014" cy="2656468"/>
            </a:xfrm>
            <a:custGeom>
              <a:avLst/>
              <a:gdLst/>
              <a:ahLst/>
              <a:cxnLst/>
              <a:rect l="l" t="t" r="r" b="b"/>
              <a:pathLst>
                <a:path w="66592" h="99886" extrusionOk="0">
                  <a:moveTo>
                    <a:pt x="1" y="1"/>
                  </a:moveTo>
                  <a:lnTo>
                    <a:pt x="1" y="99885"/>
                  </a:lnTo>
                  <a:lnTo>
                    <a:pt x="64296" y="99885"/>
                  </a:lnTo>
                  <a:cubicBezTo>
                    <a:pt x="65558" y="99885"/>
                    <a:pt x="66591" y="98852"/>
                    <a:pt x="66591" y="97590"/>
                  </a:cubicBezTo>
                  <a:lnTo>
                    <a:pt x="66591" y="2293"/>
                  </a:lnTo>
                  <a:cubicBezTo>
                    <a:pt x="66591" y="1033"/>
                    <a:pt x="65558" y="1"/>
                    <a:pt x="642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22;p56">
              <a:extLst>
                <a:ext uri="{FF2B5EF4-FFF2-40B4-BE49-F238E27FC236}">
                  <a16:creationId xmlns:a16="http://schemas.microsoft.com/office/drawing/2014/main" id="{8EA6650D-30CC-4CF7-BC77-0211F5A914AE}"/>
                </a:ext>
              </a:extLst>
            </p:cNvPr>
            <p:cNvSpPr/>
            <p:nvPr/>
          </p:nvSpPr>
          <p:spPr>
            <a:xfrm>
              <a:off x="3720461" y="1570705"/>
              <a:ext cx="1788992" cy="193957"/>
            </a:xfrm>
            <a:custGeom>
              <a:avLst/>
              <a:gdLst/>
              <a:ahLst/>
              <a:cxnLst/>
              <a:rect l="l" t="t" r="r" b="b"/>
              <a:pathLst>
                <a:path w="67268" h="7293" extrusionOk="0">
                  <a:moveTo>
                    <a:pt x="3299" y="0"/>
                  </a:moveTo>
                  <a:lnTo>
                    <a:pt x="0" y="1597"/>
                  </a:lnTo>
                  <a:lnTo>
                    <a:pt x="0" y="7293"/>
                  </a:lnTo>
                  <a:lnTo>
                    <a:pt x="67268" y="7293"/>
                  </a:lnTo>
                  <a:lnTo>
                    <a:pt x="672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23;p56">
              <a:extLst>
                <a:ext uri="{FF2B5EF4-FFF2-40B4-BE49-F238E27FC236}">
                  <a16:creationId xmlns:a16="http://schemas.microsoft.com/office/drawing/2014/main" id="{65E5374A-F95B-407D-9C83-966AEAAD8C3A}"/>
                </a:ext>
              </a:extLst>
            </p:cNvPr>
            <p:cNvSpPr/>
            <p:nvPr/>
          </p:nvSpPr>
          <p:spPr>
            <a:xfrm>
              <a:off x="3616734" y="1613180"/>
              <a:ext cx="1962445" cy="2656442"/>
            </a:xfrm>
            <a:custGeom>
              <a:avLst/>
              <a:gdLst/>
              <a:ahLst/>
              <a:cxnLst/>
              <a:rect l="l" t="t" r="r" b="b"/>
              <a:pathLst>
                <a:path w="7379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71495" y="99885"/>
                  </a:lnTo>
                  <a:cubicBezTo>
                    <a:pt x="72758" y="99885"/>
                    <a:pt x="73790" y="98853"/>
                    <a:pt x="73790" y="97590"/>
                  </a:cubicBezTo>
                  <a:lnTo>
                    <a:pt x="73790" y="2292"/>
                  </a:lnTo>
                  <a:cubicBezTo>
                    <a:pt x="73788" y="1032"/>
                    <a:pt x="72755" y="0"/>
                    <a:pt x="7149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24;p56">
              <a:extLst>
                <a:ext uri="{FF2B5EF4-FFF2-40B4-BE49-F238E27FC236}">
                  <a16:creationId xmlns:a16="http://schemas.microsoft.com/office/drawing/2014/main" id="{4514760A-FACA-44F2-8400-4D725C18D6C9}"/>
                </a:ext>
              </a:extLst>
            </p:cNvPr>
            <p:cNvSpPr/>
            <p:nvPr/>
          </p:nvSpPr>
          <p:spPr>
            <a:xfrm>
              <a:off x="3720461" y="1613180"/>
              <a:ext cx="87764" cy="2656442"/>
            </a:xfrm>
            <a:custGeom>
              <a:avLst/>
              <a:gdLst/>
              <a:ahLst/>
              <a:cxnLst/>
              <a:rect l="l" t="t" r="r" b="b"/>
              <a:pathLst>
                <a:path w="330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3299" y="99885"/>
                  </a:lnTo>
                  <a:lnTo>
                    <a:pt x="329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25;p56">
              <a:extLst>
                <a:ext uri="{FF2B5EF4-FFF2-40B4-BE49-F238E27FC236}">
                  <a16:creationId xmlns:a16="http://schemas.microsoft.com/office/drawing/2014/main" id="{76CA62FC-3D9C-4A81-AA5B-A179322F159E}"/>
                </a:ext>
              </a:extLst>
            </p:cNvPr>
            <p:cNvSpPr/>
            <p:nvPr/>
          </p:nvSpPr>
          <p:spPr>
            <a:xfrm>
              <a:off x="3616734" y="1501500"/>
              <a:ext cx="191484" cy="111699"/>
            </a:xfrm>
            <a:custGeom>
              <a:avLst/>
              <a:gdLst/>
              <a:ahLst/>
              <a:cxnLst/>
              <a:rect l="l" t="t" r="r" b="b"/>
              <a:pathLst>
                <a:path w="7200" h="4200" extrusionOk="0">
                  <a:moveTo>
                    <a:pt x="7199" y="1"/>
                  </a:moveTo>
                  <a:lnTo>
                    <a:pt x="0" y="4199"/>
                  </a:lnTo>
                  <a:lnTo>
                    <a:pt x="3900" y="4199"/>
                  </a:lnTo>
                  <a:lnTo>
                    <a:pt x="7199" y="2602"/>
                  </a:lnTo>
                  <a:lnTo>
                    <a:pt x="719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26;p56">
              <a:extLst>
                <a:ext uri="{FF2B5EF4-FFF2-40B4-BE49-F238E27FC236}">
                  <a16:creationId xmlns:a16="http://schemas.microsoft.com/office/drawing/2014/main" id="{DB0FA9AD-09E9-4B0E-A813-E236582F5FB4}"/>
                </a:ext>
              </a:extLst>
            </p:cNvPr>
            <p:cNvSpPr/>
            <p:nvPr/>
          </p:nvSpPr>
          <p:spPr>
            <a:xfrm>
              <a:off x="5466334" y="1570705"/>
              <a:ext cx="43243" cy="42499"/>
            </a:xfrm>
            <a:custGeom>
              <a:avLst/>
              <a:gdLst/>
              <a:ahLst/>
              <a:cxnLst/>
              <a:rect l="l" t="t" r="r" b="b"/>
              <a:pathLst>
                <a:path w="1626" h="1598" extrusionOk="0">
                  <a:moveTo>
                    <a:pt x="1626" y="0"/>
                  </a:moveTo>
                  <a:lnTo>
                    <a:pt x="1" y="1597"/>
                  </a:lnTo>
                  <a:lnTo>
                    <a:pt x="1626" y="1597"/>
                  </a:lnTo>
                  <a:lnTo>
                    <a:pt x="162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327;p56">
              <a:extLst>
                <a:ext uri="{FF2B5EF4-FFF2-40B4-BE49-F238E27FC236}">
                  <a16:creationId xmlns:a16="http://schemas.microsoft.com/office/drawing/2014/main" id="{7C93F3E9-2F92-44FB-ABBA-BCBE54FB3367}"/>
                </a:ext>
              </a:extLst>
            </p:cNvPr>
            <p:cNvSpPr/>
            <p:nvPr/>
          </p:nvSpPr>
          <p:spPr>
            <a:xfrm>
              <a:off x="3575828" y="1666374"/>
              <a:ext cx="1770988" cy="2656468"/>
            </a:xfrm>
            <a:custGeom>
              <a:avLst/>
              <a:gdLst/>
              <a:ahLst/>
              <a:cxnLst/>
              <a:rect l="l" t="t" r="r" b="b"/>
              <a:pathLst>
                <a:path w="66591" h="99886" extrusionOk="0">
                  <a:moveTo>
                    <a:pt x="0" y="1"/>
                  </a:moveTo>
                  <a:lnTo>
                    <a:pt x="0" y="99885"/>
                  </a:lnTo>
                  <a:lnTo>
                    <a:pt x="64296" y="99885"/>
                  </a:lnTo>
                  <a:cubicBezTo>
                    <a:pt x="65559" y="99885"/>
                    <a:pt x="66591" y="98854"/>
                    <a:pt x="66591" y="97590"/>
                  </a:cubicBezTo>
                  <a:lnTo>
                    <a:pt x="66591" y="2296"/>
                  </a:lnTo>
                  <a:cubicBezTo>
                    <a:pt x="66589" y="1033"/>
                    <a:pt x="65556" y="1"/>
                    <a:pt x="642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328;p56">
              <a:extLst>
                <a:ext uri="{FF2B5EF4-FFF2-40B4-BE49-F238E27FC236}">
                  <a16:creationId xmlns:a16="http://schemas.microsoft.com/office/drawing/2014/main" id="{D17A2F6D-4456-4DD5-8262-94BBDA990B7A}"/>
                </a:ext>
              </a:extLst>
            </p:cNvPr>
            <p:cNvSpPr/>
            <p:nvPr/>
          </p:nvSpPr>
          <p:spPr>
            <a:xfrm>
              <a:off x="3488085" y="1735659"/>
              <a:ext cx="1789046" cy="193931"/>
            </a:xfrm>
            <a:custGeom>
              <a:avLst/>
              <a:gdLst/>
              <a:ahLst/>
              <a:cxnLst/>
              <a:rect l="l" t="t" r="r" b="b"/>
              <a:pathLst>
                <a:path w="67270" h="7292" extrusionOk="0">
                  <a:moveTo>
                    <a:pt x="3299" y="0"/>
                  </a:moveTo>
                  <a:lnTo>
                    <a:pt x="0" y="1594"/>
                  </a:lnTo>
                  <a:lnTo>
                    <a:pt x="0" y="7292"/>
                  </a:lnTo>
                  <a:lnTo>
                    <a:pt x="67269" y="7292"/>
                  </a:lnTo>
                  <a:lnTo>
                    <a:pt x="672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329;p56">
              <a:extLst>
                <a:ext uri="{FF2B5EF4-FFF2-40B4-BE49-F238E27FC236}">
                  <a16:creationId xmlns:a16="http://schemas.microsoft.com/office/drawing/2014/main" id="{4441D168-D5CA-4C2D-9D10-F6E0CA480C2D}"/>
                </a:ext>
              </a:extLst>
            </p:cNvPr>
            <p:cNvSpPr/>
            <p:nvPr/>
          </p:nvSpPr>
          <p:spPr>
            <a:xfrm>
              <a:off x="3384357" y="1778054"/>
              <a:ext cx="1962445" cy="2656442"/>
            </a:xfrm>
            <a:custGeom>
              <a:avLst/>
              <a:gdLst/>
              <a:ahLst/>
              <a:cxnLst/>
              <a:rect l="l" t="t" r="r" b="b"/>
              <a:pathLst>
                <a:path w="7379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71495" y="99885"/>
                  </a:lnTo>
                  <a:cubicBezTo>
                    <a:pt x="72758" y="99885"/>
                    <a:pt x="73790" y="98853"/>
                    <a:pt x="73790" y="97591"/>
                  </a:cubicBezTo>
                  <a:lnTo>
                    <a:pt x="73790" y="2296"/>
                  </a:lnTo>
                  <a:cubicBezTo>
                    <a:pt x="73788" y="1034"/>
                    <a:pt x="72755" y="0"/>
                    <a:pt x="714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330;p56">
              <a:extLst>
                <a:ext uri="{FF2B5EF4-FFF2-40B4-BE49-F238E27FC236}">
                  <a16:creationId xmlns:a16="http://schemas.microsoft.com/office/drawing/2014/main" id="{C41F7360-5C31-4598-B699-DB245D568786}"/>
                </a:ext>
              </a:extLst>
            </p:cNvPr>
            <p:cNvSpPr/>
            <p:nvPr/>
          </p:nvSpPr>
          <p:spPr>
            <a:xfrm>
              <a:off x="3488085" y="1778054"/>
              <a:ext cx="87764" cy="2656442"/>
            </a:xfrm>
            <a:custGeom>
              <a:avLst/>
              <a:gdLst/>
              <a:ahLst/>
              <a:cxnLst/>
              <a:rect l="l" t="t" r="r" b="b"/>
              <a:pathLst>
                <a:path w="330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3299" y="99885"/>
                  </a:lnTo>
                  <a:lnTo>
                    <a:pt x="32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31;p56">
              <a:extLst>
                <a:ext uri="{FF2B5EF4-FFF2-40B4-BE49-F238E27FC236}">
                  <a16:creationId xmlns:a16="http://schemas.microsoft.com/office/drawing/2014/main" id="{9BEC3E37-8957-4EF9-AF55-9AFDD43835DA}"/>
                </a:ext>
              </a:extLst>
            </p:cNvPr>
            <p:cNvSpPr/>
            <p:nvPr/>
          </p:nvSpPr>
          <p:spPr>
            <a:xfrm>
              <a:off x="3384357" y="1666374"/>
              <a:ext cx="191484" cy="111699"/>
            </a:xfrm>
            <a:custGeom>
              <a:avLst/>
              <a:gdLst/>
              <a:ahLst/>
              <a:cxnLst/>
              <a:rect l="l" t="t" r="r" b="b"/>
              <a:pathLst>
                <a:path w="7200" h="4200" extrusionOk="0">
                  <a:moveTo>
                    <a:pt x="7199" y="1"/>
                  </a:moveTo>
                  <a:lnTo>
                    <a:pt x="0" y="4199"/>
                  </a:lnTo>
                  <a:lnTo>
                    <a:pt x="3900" y="4199"/>
                  </a:lnTo>
                  <a:lnTo>
                    <a:pt x="7199" y="2605"/>
                  </a:lnTo>
                  <a:lnTo>
                    <a:pt x="719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332;p56">
              <a:extLst>
                <a:ext uri="{FF2B5EF4-FFF2-40B4-BE49-F238E27FC236}">
                  <a16:creationId xmlns:a16="http://schemas.microsoft.com/office/drawing/2014/main" id="{84E5F8A4-5852-4A97-B825-F04DE72CAA00}"/>
                </a:ext>
              </a:extLst>
            </p:cNvPr>
            <p:cNvSpPr/>
            <p:nvPr/>
          </p:nvSpPr>
          <p:spPr>
            <a:xfrm>
              <a:off x="5234010" y="1735659"/>
              <a:ext cx="43243" cy="42419"/>
            </a:xfrm>
            <a:custGeom>
              <a:avLst/>
              <a:gdLst/>
              <a:ahLst/>
              <a:cxnLst/>
              <a:rect l="l" t="t" r="r" b="b"/>
              <a:pathLst>
                <a:path w="1626" h="1595" extrusionOk="0">
                  <a:moveTo>
                    <a:pt x="1625" y="0"/>
                  </a:moveTo>
                  <a:lnTo>
                    <a:pt x="0" y="1594"/>
                  </a:lnTo>
                  <a:lnTo>
                    <a:pt x="1625" y="1594"/>
                  </a:lnTo>
                  <a:lnTo>
                    <a:pt x="16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33;p56">
              <a:extLst>
                <a:ext uri="{FF2B5EF4-FFF2-40B4-BE49-F238E27FC236}">
                  <a16:creationId xmlns:a16="http://schemas.microsoft.com/office/drawing/2014/main" id="{2C1B5FFE-A0EA-435B-A92F-2D861C8D6153}"/>
                </a:ext>
              </a:extLst>
            </p:cNvPr>
            <p:cNvSpPr/>
            <p:nvPr/>
          </p:nvSpPr>
          <p:spPr>
            <a:xfrm>
              <a:off x="3343424" y="1831274"/>
              <a:ext cx="1771014" cy="2656442"/>
            </a:xfrm>
            <a:custGeom>
              <a:avLst/>
              <a:gdLst/>
              <a:ahLst/>
              <a:cxnLst/>
              <a:rect l="l" t="t" r="r" b="b"/>
              <a:pathLst>
                <a:path w="66592" h="99885" extrusionOk="0">
                  <a:moveTo>
                    <a:pt x="1" y="0"/>
                  </a:moveTo>
                  <a:lnTo>
                    <a:pt x="1" y="99885"/>
                  </a:lnTo>
                  <a:lnTo>
                    <a:pt x="64296" y="99885"/>
                  </a:lnTo>
                  <a:cubicBezTo>
                    <a:pt x="65560" y="99885"/>
                    <a:pt x="66592" y="98853"/>
                    <a:pt x="66592" y="97590"/>
                  </a:cubicBezTo>
                  <a:lnTo>
                    <a:pt x="66592" y="2295"/>
                  </a:lnTo>
                  <a:cubicBezTo>
                    <a:pt x="66590" y="1032"/>
                    <a:pt x="65557" y="0"/>
                    <a:pt x="64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334;p56">
              <a:extLst>
                <a:ext uri="{FF2B5EF4-FFF2-40B4-BE49-F238E27FC236}">
                  <a16:creationId xmlns:a16="http://schemas.microsoft.com/office/drawing/2014/main" id="{35E64714-D60D-41E2-9B09-3F6F49EBADD4}"/>
                </a:ext>
              </a:extLst>
            </p:cNvPr>
            <p:cNvSpPr/>
            <p:nvPr/>
          </p:nvSpPr>
          <p:spPr>
            <a:xfrm>
              <a:off x="3255681" y="1900532"/>
              <a:ext cx="1789072" cy="193984"/>
            </a:xfrm>
            <a:custGeom>
              <a:avLst/>
              <a:gdLst/>
              <a:ahLst/>
              <a:cxnLst/>
              <a:rect l="l" t="t" r="r" b="b"/>
              <a:pathLst>
                <a:path w="67271" h="7294" extrusionOk="0">
                  <a:moveTo>
                    <a:pt x="3300" y="0"/>
                  </a:moveTo>
                  <a:lnTo>
                    <a:pt x="1" y="1596"/>
                  </a:lnTo>
                  <a:lnTo>
                    <a:pt x="1" y="7293"/>
                  </a:lnTo>
                  <a:lnTo>
                    <a:pt x="67270" y="7293"/>
                  </a:lnTo>
                  <a:lnTo>
                    <a:pt x="672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335;p56">
              <a:extLst>
                <a:ext uri="{FF2B5EF4-FFF2-40B4-BE49-F238E27FC236}">
                  <a16:creationId xmlns:a16="http://schemas.microsoft.com/office/drawing/2014/main" id="{8BA2E36E-D444-4368-A83E-856BF8A6B8ED}"/>
                </a:ext>
              </a:extLst>
            </p:cNvPr>
            <p:cNvSpPr/>
            <p:nvPr/>
          </p:nvSpPr>
          <p:spPr>
            <a:xfrm>
              <a:off x="3151980" y="1942981"/>
              <a:ext cx="1962445" cy="2656442"/>
            </a:xfrm>
            <a:custGeom>
              <a:avLst/>
              <a:gdLst/>
              <a:ahLst/>
              <a:cxnLst/>
              <a:rect l="l" t="t" r="r" b="b"/>
              <a:pathLst>
                <a:path w="7379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71494" y="99885"/>
                  </a:lnTo>
                  <a:cubicBezTo>
                    <a:pt x="72758" y="99885"/>
                    <a:pt x="73790" y="98851"/>
                    <a:pt x="73790" y="97590"/>
                  </a:cubicBezTo>
                  <a:lnTo>
                    <a:pt x="73790" y="2294"/>
                  </a:lnTo>
                  <a:cubicBezTo>
                    <a:pt x="73788" y="1032"/>
                    <a:pt x="72755" y="0"/>
                    <a:pt x="714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336;p56">
              <a:extLst>
                <a:ext uri="{FF2B5EF4-FFF2-40B4-BE49-F238E27FC236}">
                  <a16:creationId xmlns:a16="http://schemas.microsoft.com/office/drawing/2014/main" id="{5E432043-F06D-4FFB-AC75-FC62A482AB07}"/>
                </a:ext>
              </a:extLst>
            </p:cNvPr>
            <p:cNvSpPr/>
            <p:nvPr/>
          </p:nvSpPr>
          <p:spPr>
            <a:xfrm>
              <a:off x="3255681" y="1942981"/>
              <a:ext cx="87763" cy="2656442"/>
            </a:xfrm>
            <a:custGeom>
              <a:avLst/>
              <a:gdLst/>
              <a:ahLst/>
              <a:cxnLst/>
              <a:rect l="l" t="t" r="r" b="b"/>
              <a:pathLst>
                <a:path w="3300" h="99885" extrusionOk="0">
                  <a:moveTo>
                    <a:pt x="1" y="0"/>
                  </a:moveTo>
                  <a:lnTo>
                    <a:pt x="1" y="99885"/>
                  </a:lnTo>
                  <a:lnTo>
                    <a:pt x="3300" y="99885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337;p56">
              <a:extLst>
                <a:ext uri="{FF2B5EF4-FFF2-40B4-BE49-F238E27FC236}">
                  <a16:creationId xmlns:a16="http://schemas.microsoft.com/office/drawing/2014/main" id="{14F71518-F7CD-47E1-B814-5584EEEEB01D}"/>
                </a:ext>
              </a:extLst>
            </p:cNvPr>
            <p:cNvSpPr/>
            <p:nvPr/>
          </p:nvSpPr>
          <p:spPr>
            <a:xfrm>
              <a:off x="3151980" y="1831274"/>
              <a:ext cx="191457" cy="111726"/>
            </a:xfrm>
            <a:custGeom>
              <a:avLst/>
              <a:gdLst/>
              <a:ahLst/>
              <a:cxnLst/>
              <a:rect l="l" t="t" r="r" b="b"/>
              <a:pathLst>
                <a:path w="7199" h="4201" extrusionOk="0">
                  <a:moveTo>
                    <a:pt x="7199" y="0"/>
                  </a:moveTo>
                  <a:lnTo>
                    <a:pt x="0" y="4200"/>
                  </a:lnTo>
                  <a:lnTo>
                    <a:pt x="3900" y="4200"/>
                  </a:lnTo>
                  <a:lnTo>
                    <a:pt x="7199" y="2604"/>
                  </a:lnTo>
                  <a:lnTo>
                    <a:pt x="719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338;p56">
              <a:extLst>
                <a:ext uri="{FF2B5EF4-FFF2-40B4-BE49-F238E27FC236}">
                  <a16:creationId xmlns:a16="http://schemas.microsoft.com/office/drawing/2014/main" id="{CD1C9F98-D5BC-4930-AE55-86254D04B249}"/>
                </a:ext>
              </a:extLst>
            </p:cNvPr>
            <p:cNvSpPr/>
            <p:nvPr/>
          </p:nvSpPr>
          <p:spPr>
            <a:xfrm>
              <a:off x="5001607" y="1900532"/>
              <a:ext cx="43270" cy="42472"/>
            </a:xfrm>
            <a:custGeom>
              <a:avLst/>
              <a:gdLst/>
              <a:ahLst/>
              <a:cxnLst/>
              <a:rect l="l" t="t" r="r" b="b"/>
              <a:pathLst>
                <a:path w="1627" h="1597" extrusionOk="0">
                  <a:moveTo>
                    <a:pt x="1626" y="0"/>
                  </a:moveTo>
                  <a:lnTo>
                    <a:pt x="1" y="1596"/>
                  </a:lnTo>
                  <a:lnTo>
                    <a:pt x="1626" y="1596"/>
                  </a:lnTo>
                  <a:lnTo>
                    <a:pt x="162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339;p56">
              <a:extLst>
                <a:ext uri="{FF2B5EF4-FFF2-40B4-BE49-F238E27FC236}">
                  <a16:creationId xmlns:a16="http://schemas.microsoft.com/office/drawing/2014/main" id="{3CE5C548-A1B1-435C-BF7B-4E961CFEB007}"/>
                </a:ext>
              </a:extLst>
            </p:cNvPr>
            <p:cNvSpPr/>
            <p:nvPr/>
          </p:nvSpPr>
          <p:spPr>
            <a:xfrm>
              <a:off x="2883974" y="3454575"/>
              <a:ext cx="3121460" cy="599957"/>
            </a:xfrm>
            <a:custGeom>
              <a:avLst/>
              <a:gdLst/>
              <a:ahLst/>
              <a:cxnLst/>
              <a:rect l="l" t="t" r="r" b="b"/>
              <a:pathLst>
                <a:path w="131140" h="22559" extrusionOk="0">
                  <a:moveTo>
                    <a:pt x="0" y="1"/>
                  </a:moveTo>
                  <a:lnTo>
                    <a:pt x="0" y="22558"/>
                  </a:lnTo>
                  <a:lnTo>
                    <a:pt x="131140" y="22558"/>
                  </a:lnTo>
                  <a:lnTo>
                    <a:pt x="122729" y="11279"/>
                  </a:lnTo>
                  <a:lnTo>
                    <a:pt x="13114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340;p56">
              <a:extLst>
                <a:ext uri="{FF2B5EF4-FFF2-40B4-BE49-F238E27FC236}">
                  <a16:creationId xmlns:a16="http://schemas.microsoft.com/office/drawing/2014/main" id="{2182BBBE-4E74-4D93-AF09-DAE8D120D9A5}"/>
                </a:ext>
              </a:extLst>
            </p:cNvPr>
            <p:cNvSpPr/>
            <p:nvPr/>
          </p:nvSpPr>
          <p:spPr>
            <a:xfrm>
              <a:off x="2772363" y="2229801"/>
              <a:ext cx="3121615" cy="599930"/>
            </a:xfrm>
            <a:custGeom>
              <a:avLst/>
              <a:gdLst/>
              <a:ahLst/>
              <a:cxnLst/>
              <a:rect l="l" t="t" r="r" b="b"/>
              <a:pathLst>
                <a:path w="117376" h="22558" extrusionOk="0">
                  <a:moveTo>
                    <a:pt x="1" y="1"/>
                  </a:moveTo>
                  <a:lnTo>
                    <a:pt x="8413" y="11279"/>
                  </a:lnTo>
                  <a:lnTo>
                    <a:pt x="1" y="22557"/>
                  </a:lnTo>
                  <a:lnTo>
                    <a:pt x="117376" y="22557"/>
                  </a:lnTo>
                  <a:lnTo>
                    <a:pt x="1173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" name="Google Shape;577;p24">
            <a:extLst>
              <a:ext uri="{FF2B5EF4-FFF2-40B4-BE49-F238E27FC236}">
                <a16:creationId xmlns:a16="http://schemas.microsoft.com/office/drawing/2014/main" id="{DC1B07F8-F41F-47EC-A697-F0C6EF8DB779}"/>
              </a:ext>
            </a:extLst>
          </p:cNvPr>
          <p:cNvSpPr/>
          <p:nvPr userDrawn="1"/>
        </p:nvSpPr>
        <p:spPr>
          <a:xfrm>
            <a:off x="96026" y="600159"/>
            <a:ext cx="80564" cy="400775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1348;p56">
            <a:extLst>
              <a:ext uri="{FF2B5EF4-FFF2-40B4-BE49-F238E27FC236}">
                <a16:creationId xmlns:a16="http://schemas.microsoft.com/office/drawing/2014/main" id="{093D3CD5-1DCA-4168-82BD-DC0464E6C8D1}"/>
              </a:ext>
            </a:extLst>
          </p:cNvPr>
          <p:cNvSpPr txBox="1">
            <a:spLocks/>
          </p:cNvSpPr>
          <p:nvPr userDrawn="1"/>
        </p:nvSpPr>
        <p:spPr>
          <a:xfrm>
            <a:off x="5003135" y="3456702"/>
            <a:ext cx="1046700" cy="7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dirty="0"/>
          </a:p>
        </p:txBody>
      </p:sp>
      <p:sp>
        <p:nvSpPr>
          <p:cNvPr id="68" name="Google Shape;1346;p56">
            <a:extLst>
              <a:ext uri="{FF2B5EF4-FFF2-40B4-BE49-F238E27FC236}">
                <a16:creationId xmlns:a16="http://schemas.microsoft.com/office/drawing/2014/main" id="{B3CF7250-060A-4BBF-A63B-E94107489DDD}"/>
              </a:ext>
            </a:extLst>
          </p:cNvPr>
          <p:cNvSpPr txBox="1">
            <a:spLocks/>
          </p:cNvSpPr>
          <p:nvPr userDrawn="1"/>
        </p:nvSpPr>
        <p:spPr>
          <a:xfrm>
            <a:off x="3356300" y="3583875"/>
            <a:ext cx="1046700" cy="7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dirty="0"/>
          </a:p>
        </p:txBody>
      </p:sp>
      <p:sp>
        <p:nvSpPr>
          <p:cNvPr id="69" name="Google Shape;1345;p56">
            <a:extLst>
              <a:ext uri="{FF2B5EF4-FFF2-40B4-BE49-F238E27FC236}">
                <a16:creationId xmlns:a16="http://schemas.microsoft.com/office/drawing/2014/main" id="{87775DDF-C122-4216-BFDD-C0B48F82D4B4}"/>
              </a:ext>
            </a:extLst>
          </p:cNvPr>
          <p:cNvSpPr txBox="1">
            <a:spLocks/>
          </p:cNvSpPr>
          <p:nvPr userDrawn="1"/>
        </p:nvSpPr>
        <p:spPr>
          <a:xfrm>
            <a:off x="3356300" y="2283200"/>
            <a:ext cx="1046700" cy="7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dirty="0"/>
          </a:p>
        </p:txBody>
      </p:sp>
      <p:sp>
        <p:nvSpPr>
          <p:cNvPr id="70" name="Google Shape;1347;p56">
            <a:extLst>
              <a:ext uri="{FF2B5EF4-FFF2-40B4-BE49-F238E27FC236}">
                <a16:creationId xmlns:a16="http://schemas.microsoft.com/office/drawing/2014/main" id="{ADFCD13B-10A9-4133-B864-B588296C288F}"/>
              </a:ext>
            </a:extLst>
          </p:cNvPr>
          <p:cNvSpPr txBox="1">
            <a:spLocks/>
          </p:cNvSpPr>
          <p:nvPr userDrawn="1"/>
        </p:nvSpPr>
        <p:spPr>
          <a:xfrm>
            <a:off x="5045725" y="2283200"/>
            <a:ext cx="1046700" cy="7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dirty="0"/>
          </a:p>
        </p:txBody>
      </p:sp>
      <p:grpSp>
        <p:nvGrpSpPr>
          <p:cNvPr id="72" name="Google Shape;1319;p56">
            <a:extLst>
              <a:ext uri="{FF2B5EF4-FFF2-40B4-BE49-F238E27FC236}">
                <a16:creationId xmlns:a16="http://schemas.microsoft.com/office/drawing/2014/main" id="{B9137C01-11D0-47EB-A2E6-B7DB34F8E555}"/>
              </a:ext>
            </a:extLst>
          </p:cNvPr>
          <p:cNvGrpSpPr/>
          <p:nvPr userDrawn="1"/>
        </p:nvGrpSpPr>
        <p:grpSpPr>
          <a:xfrm>
            <a:off x="3652604" y="2212849"/>
            <a:ext cx="4310761" cy="4130563"/>
            <a:chOff x="2772363" y="1501500"/>
            <a:chExt cx="3233071" cy="3097922"/>
          </a:xfrm>
        </p:grpSpPr>
        <p:sp>
          <p:nvSpPr>
            <p:cNvPr id="73" name="Google Shape;1320;p56">
              <a:extLst>
                <a:ext uri="{FF2B5EF4-FFF2-40B4-BE49-F238E27FC236}">
                  <a16:creationId xmlns:a16="http://schemas.microsoft.com/office/drawing/2014/main" id="{EB94D7C1-6823-4EF9-AAB5-1CDFBEB0701D}"/>
                </a:ext>
              </a:extLst>
            </p:cNvPr>
            <p:cNvSpPr/>
            <p:nvPr/>
          </p:nvSpPr>
          <p:spPr>
            <a:xfrm>
              <a:off x="2883963" y="2229801"/>
              <a:ext cx="3010022" cy="1824656"/>
            </a:xfrm>
            <a:custGeom>
              <a:avLst/>
              <a:gdLst/>
              <a:ahLst/>
              <a:cxnLst/>
              <a:rect l="l" t="t" r="r" b="b"/>
              <a:pathLst>
                <a:path w="113180" h="68609" extrusionOk="0">
                  <a:moveTo>
                    <a:pt x="113180" y="1"/>
                  </a:moveTo>
                  <a:lnTo>
                    <a:pt x="0" y="46051"/>
                  </a:lnTo>
                  <a:lnTo>
                    <a:pt x="0" y="68608"/>
                  </a:lnTo>
                  <a:lnTo>
                    <a:pt x="113180" y="22557"/>
                  </a:lnTo>
                  <a:lnTo>
                    <a:pt x="11318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74" name="Google Shape;1321;p56">
              <a:extLst>
                <a:ext uri="{FF2B5EF4-FFF2-40B4-BE49-F238E27FC236}">
                  <a16:creationId xmlns:a16="http://schemas.microsoft.com/office/drawing/2014/main" id="{80B9CE73-73B6-4C34-9420-90096F7672F6}"/>
                </a:ext>
              </a:extLst>
            </p:cNvPr>
            <p:cNvSpPr/>
            <p:nvPr/>
          </p:nvSpPr>
          <p:spPr>
            <a:xfrm>
              <a:off x="3808151" y="1501500"/>
              <a:ext cx="1771014" cy="2656468"/>
            </a:xfrm>
            <a:custGeom>
              <a:avLst/>
              <a:gdLst/>
              <a:ahLst/>
              <a:cxnLst/>
              <a:rect l="l" t="t" r="r" b="b"/>
              <a:pathLst>
                <a:path w="66592" h="99886" extrusionOk="0">
                  <a:moveTo>
                    <a:pt x="1" y="1"/>
                  </a:moveTo>
                  <a:lnTo>
                    <a:pt x="1" y="99885"/>
                  </a:lnTo>
                  <a:lnTo>
                    <a:pt x="64296" y="99885"/>
                  </a:lnTo>
                  <a:cubicBezTo>
                    <a:pt x="65558" y="99885"/>
                    <a:pt x="66591" y="98852"/>
                    <a:pt x="66591" y="97590"/>
                  </a:cubicBezTo>
                  <a:lnTo>
                    <a:pt x="66591" y="2293"/>
                  </a:lnTo>
                  <a:cubicBezTo>
                    <a:pt x="66591" y="1033"/>
                    <a:pt x="65558" y="1"/>
                    <a:pt x="642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75" name="Google Shape;1322;p56">
              <a:extLst>
                <a:ext uri="{FF2B5EF4-FFF2-40B4-BE49-F238E27FC236}">
                  <a16:creationId xmlns:a16="http://schemas.microsoft.com/office/drawing/2014/main" id="{ABE9E008-7E12-46B7-9C30-FA9E0424A087}"/>
                </a:ext>
              </a:extLst>
            </p:cNvPr>
            <p:cNvSpPr/>
            <p:nvPr/>
          </p:nvSpPr>
          <p:spPr>
            <a:xfrm>
              <a:off x="3720461" y="1570705"/>
              <a:ext cx="1788992" cy="193957"/>
            </a:xfrm>
            <a:custGeom>
              <a:avLst/>
              <a:gdLst/>
              <a:ahLst/>
              <a:cxnLst/>
              <a:rect l="l" t="t" r="r" b="b"/>
              <a:pathLst>
                <a:path w="67268" h="7293" extrusionOk="0">
                  <a:moveTo>
                    <a:pt x="3299" y="0"/>
                  </a:moveTo>
                  <a:lnTo>
                    <a:pt x="0" y="1597"/>
                  </a:lnTo>
                  <a:lnTo>
                    <a:pt x="0" y="7293"/>
                  </a:lnTo>
                  <a:lnTo>
                    <a:pt x="67268" y="7293"/>
                  </a:lnTo>
                  <a:lnTo>
                    <a:pt x="672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76" name="Google Shape;1323;p56">
              <a:extLst>
                <a:ext uri="{FF2B5EF4-FFF2-40B4-BE49-F238E27FC236}">
                  <a16:creationId xmlns:a16="http://schemas.microsoft.com/office/drawing/2014/main" id="{1BC8AB95-34AB-45A8-8728-553F28A9EDC6}"/>
                </a:ext>
              </a:extLst>
            </p:cNvPr>
            <p:cNvSpPr/>
            <p:nvPr/>
          </p:nvSpPr>
          <p:spPr>
            <a:xfrm>
              <a:off x="3616734" y="1613180"/>
              <a:ext cx="1962445" cy="2656442"/>
            </a:xfrm>
            <a:custGeom>
              <a:avLst/>
              <a:gdLst/>
              <a:ahLst/>
              <a:cxnLst/>
              <a:rect l="l" t="t" r="r" b="b"/>
              <a:pathLst>
                <a:path w="7379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71495" y="99885"/>
                  </a:lnTo>
                  <a:cubicBezTo>
                    <a:pt x="72758" y="99885"/>
                    <a:pt x="73790" y="98853"/>
                    <a:pt x="73790" y="97590"/>
                  </a:cubicBezTo>
                  <a:lnTo>
                    <a:pt x="73790" y="2292"/>
                  </a:lnTo>
                  <a:cubicBezTo>
                    <a:pt x="73788" y="1032"/>
                    <a:pt x="72755" y="0"/>
                    <a:pt x="7149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77" name="Google Shape;1324;p56">
              <a:extLst>
                <a:ext uri="{FF2B5EF4-FFF2-40B4-BE49-F238E27FC236}">
                  <a16:creationId xmlns:a16="http://schemas.microsoft.com/office/drawing/2014/main" id="{BF856672-F951-4B69-8B9E-B94DAD728CB1}"/>
                </a:ext>
              </a:extLst>
            </p:cNvPr>
            <p:cNvSpPr/>
            <p:nvPr/>
          </p:nvSpPr>
          <p:spPr>
            <a:xfrm>
              <a:off x="3720461" y="1613180"/>
              <a:ext cx="87764" cy="2656442"/>
            </a:xfrm>
            <a:custGeom>
              <a:avLst/>
              <a:gdLst/>
              <a:ahLst/>
              <a:cxnLst/>
              <a:rect l="l" t="t" r="r" b="b"/>
              <a:pathLst>
                <a:path w="330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3299" y="99885"/>
                  </a:lnTo>
                  <a:lnTo>
                    <a:pt x="329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78" name="Google Shape;1325;p56">
              <a:extLst>
                <a:ext uri="{FF2B5EF4-FFF2-40B4-BE49-F238E27FC236}">
                  <a16:creationId xmlns:a16="http://schemas.microsoft.com/office/drawing/2014/main" id="{0B1B6D9F-B650-4479-A97D-0D587251DDB3}"/>
                </a:ext>
              </a:extLst>
            </p:cNvPr>
            <p:cNvSpPr/>
            <p:nvPr/>
          </p:nvSpPr>
          <p:spPr>
            <a:xfrm>
              <a:off x="3616734" y="1501500"/>
              <a:ext cx="191484" cy="111699"/>
            </a:xfrm>
            <a:custGeom>
              <a:avLst/>
              <a:gdLst/>
              <a:ahLst/>
              <a:cxnLst/>
              <a:rect l="l" t="t" r="r" b="b"/>
              <a:pathLst>
                <a:path w="7200" h="4200" extrusionOk="0">
                  <a:moveTo>
                    <a:pt x="7199" y="1"/>
                  </a:moveTo>
                  <a:lnTo>
                    <a:pt x="0" y="4199"/>
                  </a:lnTo>
                  <a:lnTo>
                    <a:pt x="3900" y="4199"/>
                  </a:lnTo>
                  <a:lnTo>
                    <a:pt x="7199" y="2602"/>
                  </a:lnTo>
                  <a:lnTo>
                    <a:pt x="719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79" name="Google Shape;1326;p56">
              <a:extLst>
                <a:ext uri="{FF2B5EF4-FFF2-40B4-BE49-F238E27FC236}">
                  <a16:creationId xmlns:a16="http://schemas.microsoft.com/office/drawing/2014/main" id="{D07EF752-B8FB-4200-AC11-1A538757A0E2}"/>
                </a:ext>
              </a:extLst>
            </p:cNvPr>
            <p:cNvSpPr/>
            <p:nvPr/>
          </p:nvSpPr>
          <p:spPr>
            <a:xfrm>
              <a:off x="5466334" y="1570705"/>
              <a:ext cx="43243" cy="42499"/>
            </a:xfrm>
            <a:custGeom>
              <a:avLst/>
              <a:gdLst/>
              <a:ahLst/>
              <a:cxnLst/>
              <a:rect l="l" t="t" r="r" b="b"/>
              <a:pathLst>
                <a:path w="1626" h="1598" extrusionOk="0">
                  <a:moveTo>
                    <a:pt x="1626" y="0"/>
                  </a:moveTo>
                  <a:lnTo>
                    <a:pt x="1" y="1597"/>
                  </a:lnTo>
                  <a:lnTo>
                    <a:pt x="1626" y="1597"/>
                  </a:lnTo>
                  <a:lnTo>
                    <a:pt x="162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0" name="Google Shape;1327;p56">
              <a:extLst>
                <a:ext uri="{FF2B5EF4-FFF2-40B4-BE49-F238E27FC236}">
                  <a16:creationId xmlns:a16="http://schemas.microsoft.com/office/drawing/2014/main" id="{003A510E-6421-45E9-9521-EF21C192C2ED}"/>
                </a:ext>
              </a:extLst>
            </p:cNvPr>
            <p:cNvSpPr/>
            <p:nvPr/>
          </p:nvSpPr>
          <p:spPr>
            <a:xfrm>
              <a:off x="3575828" y="1666374"/>
              <a:ext cx="1770988" cy="2656468"/>
            </a:xfrm>
            <a:custGeom>
              <a:avLst/>
              <a:gdLst/>
              <a:ahLst/>
              <a:cxnLst/>
              <a:rect l="l" t="t" r="r" b="b"/>
              <a:pathLst>
                <a:path w="66591" h="99886" extrusionOk="0">
                  <a:moveTo>
                    <a:pt x="0" y="1"/>
                  </a:moveTo>
                  <a:lnTo>
                    <a:pt x="0" y="99885"/>
                  </a:lnTo>
                  <a:lnTo>
                    <a:pt x="64296" y="99885"/>
                  </a:lnTo>
                  <a:cubicBezTo>
                    <a:pt x="65559" y="99885"/>
                    <a:pt x="66591" y="98854"/>
                    <a:pt x="66591" y="97590"/>
                  </a:cubicBezTo>
                  <a:lnTo>
                    <a:pt x="66591" y="2296"/>
                  </a:lnTo>
                  <a:cubicBezTo>
                    <a:pt x="66589" y="1033"/>
                    <a:pt x="65556" y="1"/>
                    <a:pt x="642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1" name="Google Shape;1328;p56">
              <a:extLst>
                <a:ext uri="{FF2B5EF4-FFF2-40B4-BE49-F238E27FC236}">
                  <a16:creationId xmlns:a16="http://schemas.microsoft.com/office/drawing/2014/main" id="{BFC2CA74-6DDB-449D-A3D9-C217AE16D3F9}"/>
                </a:ext>
              </a:extLst>
            </p:cNvPr>
            <p:cNvSpPr/>
            <p:nvPr/>
          </p:nvSpPr>
          <p:spPr>
            <a:xfrm>
              <a:off x="3488085" y="1735659"/>
              <a:ext cx="1789046" cy="193931"/>
            </a:xfrm>
            <a:custGeom>
              <a:avLst/>
              <a:gdLst/>
              <a:ahLst/>
              <a:cxnLst/>
              <a:rect l="l" t="t" r="r" b="b"/>
              <a:pathLst>
                <a:path w="67270" h="7292" extrusionOk="0">
                  <a:moveTo>
                    <a:pt x="3299" y="0"/>
                  </a:moveTo>
                  <a:lnTo>
                    <a:pt x="0" y="1594"/>
                  </a:lnTo>
                  <a:lnTo>
                    <a:pt x="0" y="7292"/>
                  </a:lnTo>
                  <a:lnTo>
                    <a:pt x="67269" y="7292"/>
                  </a:lnTo>
                  <a:lnTo>
                    <a:pt x="672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2" name="Google Shape;1329;p56">
              <a:extLst>
                <a:ext uri="{FF2B5EF4-FFF2-40B4-BE49-F238E27FC236}">
                  <a16:creationId xmlns:a16="http://schemas.microsoft.com/office/drawing/2014/main" id="{48F9E4F3-F5FC-4986-900C-D117EB29AA49}"/>
                </a:ext>
              </a:extLst>
            </p:cNvPr>
            <p:cNvSpPr/>
            <p:nvPr/>
          </p:nvSpPr>
          <p:spPr>
            <a:xfrm>
              <a:off x="3384357" y="1778054"/>
              <a:ext cx="1962445" cy="2656442"/>
            </a:xfrm>
            <a:custGeom>
              <a:avLst/>
              <a:gdLst/>
              <a:ahLst/>
              <a:cxnLst/>
              <a:rect l="l" t="t" r="r" b="b"/>
              <a:pathLst>
                <a:path w="7379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71495" y="99885"/>
                  </a:lnTo>
                  <a:cubicBezTo>
                    <a:pt x="72758" y="99885"/>
                    <a:pt x="73790" y="98853"/>
                    <a:pt x="73790" y="97591"/>
                  </a:cubicBezTo>
                  <a:lnTo>
                    <a:pt x="73790" y="2296"/>
                  </a:lnTo>
                  <a:cubicBezTo>
                    <a:pt x="73788" y="1034"/>
                    <a:pt x="72755" y="0"/>
                    <a:pt x="714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3" name="Google Shape;1330;p56">
              <a:extLst>
                <a:ext uri="{FF2B5EF4-FFF2-40B4-BE49-F238E27FC236}">
                  <a16:creationId xmlns:a16="http://schemas.microsoft.com/office/drawing/2014/main" id="{5D0DBCB8-EE87-4A39-87F9-C65F921DD124}"/>
                </a:ext>
              </a:extLst>
            </p:cNvPr>
            <p:cNvSpPr/>
            <p:nvPr/>
          </p:nvSpPr>
          <p:spPr>
            <a:xfrm>
              <a:off x="3488085" y="1778054"/>
              <a:ext cx="87764" cy="2656442"/>
            </a:xfrm>
            <a:custGeom>
              <a:avLst/>
              <a:gdLst/>
              <a:ahLst/>
              <a:cxnLst/>
              <a:rect l="l" t="t" r="r" b="b"/>
              <a:pathLst>
                <a:path w="330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3299" y="99885"/>
                  </a:lnTo>
                  <a:lnTo>
                    <a:pt x="32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4" name="Google Shape;1331;p56">
              <a:extLst>
                <a:ext uri="{FF2B5EF4-FFF2-40B4-BE49-F238E27FC236}">
                  <a16:creationId xmlns:a16="http://schemas.microsoft.com/office/drawing/2014/main" id="{D5BF2589-EEE3-4D61-BB6B-F000C4812C3D}"/>
                </a:ext>
              </a:extLst>
            </p:cNvPr>
            <p:cNvSpPr/>
            <p:nvPr/>
          </p:nvSpPr>
          <p:spPr>
            <a:xfrm>
              <a:off x="3384357" y="1666374"/>
              <a:ext cx="191484" cy="111699"/>
            </a:xfrm>
            <a:custGeom>
              <a:avLst/>
              <a:gdLst/>
              <a:ahLst/>
              <a:cxnLst/>
              <a:rect l="l" t="t" r="r" b="b"/>
              <a:pathLst>
                <a:path w="7200" h="4200" extrusionOk="0">
                  <a:moveTo>
                    <a:pt x="7199" y="1"/>
                  </a:moveTo>
                  <a:lnTo>
                    <a:pt x="0" y="4199"/>
                  </a:lnTo>
                  <a:lnTo>
                    <a:pt x="3900" y="4199"/>
                  </a:lnTo>
                  <a:lnTo>
                    <a:pt x="7199" y="2605"/>
                  </a:lnTo>
                  <a:lnTo>
                    <a:pt x="719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5" name="Google Shape;1332;p56">
              <a:extLst>
                <a:ext uri="{FF2B5EF4-FFF2-40B4-BE49-F238E27FC236}">
                  <a16:creationId xmlns:a16="http://schemas.microsoft.com/office/drawing/2014/main" id="{E81DB093-E983-4C00-84F0-54C5A441FE1D}"/>
                </a:ext>
              </a:extLst>
            </p:cNvPr>
            <p:cNvSpPr/>
            <p:nvPr/>
          </p:nvSpPr>
          <p:spPr>
            <a:xfrm>
              <a:off x="5234010" y="1735659"/>
              <a:ext cx="43243" cy="42419"/>
            </a:xfrm>
            <a:custGeom>
              <a:avLst/>
              <a:gdLst/>
              <a:ahLst/>
              <a:cxnLst/>
              <a:rect l="l" t="t" r="r" b="b"/>
              <a:pathLst>
                <a:path w="1626" h="1595" extrusionOk="0">
                  <a:moveTo>
                    <a:pt x="1625" y="0"/>
                  </a:moveTo>
                  <a:lnTo>
                    <a:pt x="0" y="1594"/>
                  </a:lnTo>
                  <a:lnTo>
                    <a:pt x="1625" y="1594"/>
                  </a:lnTo>
                  <a:lnTo>
                    <a:pt x="16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6" name="Google Shape;1333;p56">
              <a:extLst>
                <a:ext uri="{FF2B5EF4-FFF2-40B4-BE49-F238E27FC236}">
                  <a16:creationId xmlns:a16="http://schemas.microsoft.com/office/drawing/2014/main" id="{AA4F1E7B-271D-463B-AA8C-695EE42A56CD}"/>
                </a:ext>
              </a:extLst>
            </p:cNvPr>
            <p:cNvSpPr/>
            <p:nvPr/>
          </p:nvSpPr>
          <p:spPr>
            <a:xfrm>
              <a:off x="3343424" y="1831274"/>
              <a:ext cx="1771014" cy="2656442"/>
            </a:xfrm>
            <a:custGeom>
              <a:avLst/>
              <a:gdLst/>
              <a:ahLst/>
              <a:cxnLst/>
              <a:rect l="l" t="t" r="r" b="b"/>
              <a:pathLst>
                <a:path w="66592" h="99885" extrusionOk="0">
                  <a:moveTo>
                    <a:pt x="1" y="0"/>
                  </a:moveTo>
                  <a:lnTo>
                    <a:pt x="1" y="99885"/>
                  </a:lnTo>
                  <a:lnTo>
                    <a:pt x="64296" y="99885"/>
                  </a:lnTo>
                  <a:cubicBezTo>
                    <a:pt x="65560" y="99885"/>
                    <a:pt x="66592" y="98853"/>
                    <a:pt x="66592" y="97590"/>
                  </a:cubicBezTo>
                  <a:lnTo>
                    <a:pt x="66592" y="2295"/>
                  </a:lnTo>
                  <a:cubicBezTo>
                    <a:pt x="66590" y="1032"/>
                    <a:pt x="65557" y="0"/>
                    <a:pt x="64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7" name="Google Shape;1334;p56">
              <a:extLst>
                <a:ext uri="{FF2B5EF4-FFF2-40B4-BE49-F238E27FC236}">
                  <a16:creationId xmlns:a16="http://schemas.microsoft.com/office/drawing/2014/main" id="{02D58A81-E4C0-4214-8692-467C6E31A126}"/>
                </a:ext>
              </a:extLst>
            </p:cNvPr>
            <p:cNvSpPr/>
            <p:nvPr/>
          </p:nvSpPr>
          <p:spPr>
            <a:xfrm>
              <a:off x="3255681" y="1900532"/>
              <a:ext cx="1789072" cy="193984"/>
            </a:xfrm>
            <a:custGeom>
              <a:avLst/>
              <a:gdLst/>
              <a:ahLst/>
              <a:cxnLst/>
              <a:rect l="l" t="t" r="r" b="b"/>
              <a:pathLst>
                <a:path w="67271" h="7294" extrusionOk="0">
                  <a:moveTo>
                    <a:pt x="3300" y="0"/>
                  </a:moveTo>
                  <a:lnTo>
                    <a:pt x="1" y="1596"/>
                  </a:lnTo>
                  <a:lnTo>
                    <a:pt x="1" y="7293"/>
                  </a:lnTo>
                  <a:lnTo>
                    <a:pt x="67270" y="7293"/>
                  </a:lnTo>
                  <a:lnTo>
                    <a:pt x="672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8" name="Google Shape;1335;p56">
              <a:extLst>
                <a:ext uri="{FF2B5EF4-FFF2-40B4-BE49-F238E27FC236}">
                  <a16:creationId xmlns:a16="http://schemas.microsoft.com/office/drawing/2014/main" id="{338A7D06-B2DC-4647-8DDB-A092DB881F5E}"/>
                </a:ext>
              </a:extLst>
            </p:cNvPr>
            <p:cNvSpPr/>
            <p:nvPr/>
          </p:nvSpPr>
          <p:spPr>
            <a:xfrm>
              <a:off x="3151980" y="1942981"/>
              <a:ext cx="1962445" cy="2656442"/>
            </a:xfrm>
            <a:custGeom>
              <a:avLst/>
              <a:gdLst/>
              <a:ahLst/>
              <a:cxnLst/>
              <a:rect l="l" t="t" r="r" b="b"/>
              <a:pathLst>
                <a:path w="7379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71494" y="99885"/>
                  </a:lnTo>
                  <a:cubicBezTo>
                    <a:pt x="72758" y="99885"/>
                    <a:pt x="73790" y="98851"/>
                    <a:pt x="73790" y="97590"/>
                  </a:cubicBezTo>
                  <a:lnTo>
                    <a:pt x="73790" y="2294"/>
                  </a:lnTo>
                  <a:cubicBezTo>
                    <a:pt x="73788" y="1032"/>
                    <a:pt x="72755" y="0"/>
                    <a:pt x="714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89" name="Google Shape;1336;p56">
              <a:extLst>
                <a:ext uri="{FF2B5EF4-FFF2-40B4-BE49-F238E27FC236}">
                  <a16:creationId xmlns:a16="http://schemas.microsoft.com/office/drawing/2014/main" id="{C8E7C015-C291-49F9-833B-AB310F27FB44}"/>
                </a:ext>
              </a:extLst>
            </p:cNvPr>
            <p:cNvSpPr/>
            <p:nvPr/>
          </p:nvSpPr>
          <p:spPr>
            <a:xfrm>
              <a:off x="3255681" y="1942981"/>
              <a:ext cx="87763" cy="2656442"/>
            </a:xfrm>
            <a:custGeom>
              <a:avLst/>
              <a:gdLst/>
              <a:ahLst/>
              <a:cxnLst/>
              <a:rect l="l" t="t" r="r" b="b"/>
              <a:pathLst>
                <a:path w="3300" h="99885" extrusionOk="0">
                  <a:moveTo>
                    <a:pt x="1" y="0"/>
                  </a:moveTo>
                  <a:lnTo>
                    <a:pt x="1" y="99885"/>
                  </a:lnTo>
                  <a:lnTo>
                    <a:pt x="3300" y="99885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90" name="Google Shape;1337;p56">
              <a:extLst>
                <a:ext uri="{FF2B5EF4-FFF2-40B4-BE49-F238E27FC236}">
                  <a16:creationId xmlns:a16="http://schemas.microsoft.com/office/drawing/2014/main" id="{90E2B8D5-3CAB-4273-8D7A-DA70E1881B33}"/>
                </a:ext>
              </a:extLst>
            </p:cNvPr>
            <p:cNvSpPr/>
            <p:nvPr/>
          </p:nvSpPr>
          <p:spPr>
            <a:xfrm>
              <a:off x="3151980" y="1831274"/>
              <a:ext cx="191457" cy="111726"/>
            </a:xfrm>
            <a:custGeom>
              <a:avLst/>
              <a:gdLst/>
              <a:ahLst/>
              <a:cxnLst/>
              <a:rect l="l" t="t" r="r" b="b"/>
              <a:pathLst>
                <a:path w="7199" h="4201" extrusionOk="0">
                  <a:moveTo>
                    <a:pt x="7199" y="0"/>
                  </a:moveTo>
                  <a:lnTo>
                    <a:pt x="0" y="4200"/>
                  </a:lnTo>
                  <a:lnTo>
                    <a:pt x="3900" y="4200"/>
                  </a:lnTo>
                  <a:lnTo>
                    <a:pt x="7199" y="2604"/>
                  </a:lnTo>
                  <a:lnTo>
                    <a:pt x="719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91" name="Google Shape;1338;p56">
              <a:extLst>
                <a:ext uri="{FF2B5EF4-FFF2-40B4-BE49-F238E27FC236}">
                  <a16:creationId xmlns:a16="http://schemas.microsoft.com/office/drawing/2014/main" id="{40E55904-23BE-435C-9D5C-870FE7506690}"/>
                </a:ext>
              </a:extLst>
            </p:cNvPr>
            <p:cNvSpPr/>
            <p:nvPr/>
          </p:nvSpPr>
          <p:spPr>
            <a:xfrm>
              <a:off x="5001607" y="1900532"/>
              <a:ext cx="43270" cy="42472"/>
            </a:xfrm>
            <a:custGeom>
              <a:avLst/>
              <a:gdLst/>
              <a:ahLst/>
              <a:cxnLst/>
              <a:rect l="l" t="t" r="r" b="b"/>
              <a:pathLst>
                <a:path w="1627" h="1597" extrusionOk="0">
                  <a:moveTo>
                    <a:pt x="1626" y="0"/>
                  </a:moveTo>
                  <a:lnTo>
                    <a:pt x="1" y="1596"/>
                  </a:lnTo>
                  <a:lnTo>
                    <a:pt x="1626" y="1596"/>
                  </a:lnTo>
                  <a:lnTo>
                    <a:pt x="162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92" name="Google Shape;1339;p56">
              <a:extLst>
                <a:ext uri="{FF2B5EF4-FFF2-40B4-BE49-F238E27FC236}">
                  <a16:creationId xmlns:a16="http://schemas.microsoft.com/office/drawing/2014/main" id="{5C1C9772-71F8-4358-B7E3-53121DE28D96}"/>
                </a:ext>
              </a:extLst>
            </p:cNvPr>
            <p:cNvSpPr/>
            <p:nvPr/>
          </p:nvSpPr>
          <p:spPr>
            <a:xfrm>
              <a:off x="2883974" y="3454575"/>
              <a:ext cx="3121460" cy="599957"/>
            </a:xfrm>
            <a:custGeom>
              <a:avLst/>
              <a:gdLst/>
              <a:ahLst/>
              <a:cxnLst/>
              <a:rect l="l" t="t" r="r" b="b"/>
              <a:pathLst>
                <a:path w="131140" h="22559" extrusionOk="0">
                  <a:moveTo>
                    <a:pt x="0" y="1"/>
                  </a:moveTo>
                  <a:lnTo>
                    <a:pt x="0" y="22558"/>
                  </a:lnTo>
                  <a:lnTo>
                    <a:pt x="131140" y="22558"/>
                  </a:lnTo>
                  <a:lnTo>
                    <a:pt x="122729" y="11279"/>
                  </a:lnTo>
                  <a:lnTo>
                    <a:pt x="13114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  <p:sp>
          <p:nvSpPr>
            <p:cNvPr id="93" name="Google Shape;1340;p56">
              <a:extLst>
                <a:ext uri="{FF2B5EF4-FFF2-40B4-BE49-F238E27FC236}">
                  <a16:creationId xmlns:a16="http://schemas.microsoft.com/office/drawing/2014/main" id="{9AB9447F-6B5D-4BFE-A3F2-EC4C7A0A1967}"/>
                </a:ext>
              </a:extLst>
            </p:cNvPr>
            <p:cNvSpPr/>
            <p:nvPr/>
          </p:nvSpPr>
          <p:spPr>
            <a:xfrm>
              <a:off x="2772363" y="2229801"/>
              <a:ext cx="3121615" cy="599930"/>
            </a:xfrm>
            <a:custGeom>
              <a:avLst/>
              <a:gdLst/>
              <a:ahLst/>
              <a:cxnLst/>
              <a:rect l="l" t="t" r="r" b="b"/>
              <a:pathLst>
                <a:path w="117376" h="22558" extrusionOk="0">
                  <a:moveTo>
                    <a:pt x="1" y="1"/>
                  </a:moveTo>
                  <a:lnTo>
                    <a:pt x="8413" y="11279"/>
                  </a:lnTo>
                  <a:lnTo>
                    <a:pt x="1" y="22557"/>
                  </a:lnTo>
                  <a:lnTo>
                    <a:pt x="117376" y="22557"/>
                  </a:lnTo>
                  <a:lnTo>
                    <a:pt x="1173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latin typeface="+mn-lt"/>
              </a:endParaRPr>
            </a:p>
          </p:txBody>
        </p:sp>
      </p:grpSp>
      <p:sp>
        <p:nvSpPr>
          <p:cNvPr id="94" name="Google Shape;584;p24">
            <a:extLst>
              <a:ext uri="{FF2B5EF4-FFF2-40B4-BE49-F238E27FC236}">
                <a16:creationId xmlns:a16="http://schemas.microsoft.com/office/drawing/2014/main" id="{63437FED-C56D-427D-8B31-EC81967C322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950967" y="4856000"/>
            <a:ext cx="2646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latin typeface="+mn-lt"/>
              </a:defRPr>
            </a:lvl1pPr>
            <a:lvl2pPr lvl="1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95" name="Google Shape;585;p24">
            <a:extLst>
              <a:ext uri="{FF2B5EF4-FFF2-40B4-BE49-F238E27FC236}">
                <a16:creationId xmlns:a16="http://schemas.microsoft.com/office/drawing/2014/main" id="{23B8C1B2-40AF-47E1-874C-B7741A7164FA}"/>
              </a:ext>
            </a:extLst>
          </p:cNvPr>
          <p:cNvSpPr txBox="1">
            <a:spLocks/>
          </p:cNvSpPr>
          <p:nvPr userDrawn="1"/>
        </p:nvSpPr>
        <p:spPr>
          <a:xfrm>
            <a:off x="951051" y="4511733"/>
            <a:ext cx="2646800" cy="537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lvl="0" indent="-22860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</a:pPr>
            <a:r>
              <a:rPr lang="es-CR" sz="24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Haga clic para modificar el estilo de subtítulo del patrón</a:t>
            </a:r>
          </a:p>
        </p:txBody>
      </p:sp>
      <p:sp>
        <p:nvSpPr>
          <p:cNvPr id="96" name="Google Shape;586;p24">
            <a:extLst>
              <a:ext uri="{FF2B5EF4-FFF2-40B4-BE49-F238E27FC236}">
                <a16:creationId xmlns:a16="http://schemas.microsoft.com/office/drawing/2014/main" id="{537F5BD8-CDCE-402B-B82A-90A178856A83}"/>
              </a:ext>
            </a:extLst>
          </p:cNvPr>
          <p:cNvSpPr txBox="1">
            <a:spLocks/>
          </p:cNvSpPr>
          <p:nvPr userDrawn="1"/>
        </p:nvSpPr>
        <p:spPr>
          <a:xfrm>
            <a:off x="950967" y="3185333"/>
            <a:ext cx="2646800" cy="831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lvl="0" indent="-22860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dirty="0">
                <a:latin typeface="+mn-lt"/>
              </a:rPr>
              <a:t>Haga clic para modificar el estilo de subtítulo del patrón</a:t>
            </a:r>
          </a:p>
        </p:txBody>
      </p:sp>
      <p:sp>
        <p:nvSpPr>
          <p:cNvPr id="97" name="Google Shape;587;p24">
            <a:extLst>
              <a:ext uri="{FF2B5EF4-FFF2-40B4-BE49-F238E27FC236}">
                <a16:creationId xmlns:a16="http://schemas.microsoft.com/office/drawing/2014/main" id="{F25209A0-CEAF-41D3-9FAB-50AFFCE2AF36}"/>
              </a:ext>
            </a:extLst>
          </p:cNvPr>
          <p:cNvSpPr txBox="1">
            <a:spLocks/>
          </p:cNvSpPr>
          <p:nvPr userDrawn="1"/>
        </p:nvSpPr>
        <p:spPr>
          <a:xfrm>
            <a:off x="836446" y="2623796"/>
            <a:ext cx="2646800" cy="537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lvl="0" indent="-22860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r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2400" dirty="0">
                <a:latin typeface="+mj-lt"/>
              </a:rPr>
              <a:t>Haga clic para modificar el estilo de subtítulo del patrón</a:t>
            </a:r>
          </a:p>
        </p:txBody>
      </p:sp>
      <p:sp>
        <p:nvSpPr>
          <p:cNvPr id="98" name="Google Shape;588;p24">
            <a:extLst>
              <a:ext uri="{FF2B5EF4-FFF2-40B4-BE49-F238E27FC236}">
                <a16:creationId xmlns:a16="http://schemas.microsoft.com/office/drawing/2014/main" id="{F14C9140-D6F3-47AF-960F-A76CF0CB86FE}"/>
              </a:ext>
            </a:extLst>
          </p:cNvPr>
          <p:cNvSpPr txBox="1">
            <a:spLocks/>
          </p:cNvSpPr>
          <p:nvPr userDrawn="1"/>
        </p:nvSpPr>
        <p:spPr>
          <a:xfrm>
            <a:off x="8598080" y="5362871"/>
            <a:ext cx="2646800" cy="831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dirty="0">
                <a:latin typeface="+mn-lt"/>
              </a:rPr>
              <a:t>Haga clic para modificar el estilo de subtítulo del patrón</a:t>
            </a:r>
          </a:p>
        </p:txBody>
      </p:sp>
      <p:sp>
        <p:nvSpPr>
          <p:cNvPr id="99" name="Google Shape;589;p24">
            <a:extLst>
              <a:ext uri="{FF2B5EF4-FFF2-40B4-BE49-F238E27FC236}">
                <a16:creationId xmlns:a16="http://schemas.microsoft.com/office/drawing/2014/main" id="{1ACDCD78-4127-45D8-9C82-55A8BBFAF634}"/>
              </a:ext>
            </a:extLst>
          </p:cNvPr>
          <p:cNvSpPr txBox="1">
            <a:spLocks/>
          </p:cNvSpPr>
          <p:nvPr userDrawn="1"/>
        </p:nvSpPr>
        <p:spPr>
          <a:xfrm>
            <a:off x="8594049" y="4511733"/>
            <a:ext cx="2646800" cy="537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R" sz="24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Haga clic para modificar el estilo de subtítulo del patrón</a:t>
            </a:r>
          </a:p>
        </p:txBody>
      </p:sp>
      <p:sp>
        <p:nvSpPr>
          <p:cNvPr id="100" name="Google Shape;590;p24">
            <a:extLst>
              <a:ext uri="{FF2B5EF4-FFF2-40B4-BE49-F238E27FC236}">
                <a16:creationId xmlns:a16="http://schemas.microsoft.com/office/drawing/2014/main" id="{2C13CBAC-983D-479C-9263-67DC520ED905}"/>
              </a:ext>
            </a:extLst>
          </p:cNvPr>
          <p:cNvSpPr txBox="1">
            <a:spLocks/>
          </p:cNvSpPr>
          <p:nvPr userDrawn="1"/>
        </p:nvSpPr>
        <p:spPr>
          <a:xfrm>
            <a:off x="8593965" y="3185333"/>
            <a:ext cx="2646800" cy="831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4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dirty="0">
                <a:latin typeface="+mn-lt"/>
              </a:rPr>
              <a:t>Haga clic para modificar el estilo de subtítulo del patrón</a:t>
            </a:r>
          </a:p>
        </p:txBody>
      </p:sp>
      <p:sp>
        <p:nvSpPr>
          <p:cNvPr id="101" name="Google Shape;591;p24">
            <a:extLst>
              <a:ext uri="{FF2B5EF4-FFF2-40B4-BE49-F238E27FC236}">
                <a16:creationId xmlns:a16="http://schemas.microsoft.com/office/drawing/2014/main" id="{043FE466-1DAB-47FE-8321-4FD4EC002F48}"/>
              </a:ext>
            </a:extLst>
          </p:cNvPr>
          <p:cNvSpPr txBox="1">
            <a:spLocks/>
          </p:cNvSpPr>
          <p:nvPr userDrawn="1"/>
        </p:nvSpPr>
        <p:spPr>
          <a:xfrm>
            <a:off x="8593956" y="2669133"/>
            <a:ext cx="2646800" cy="537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800"/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None/>
            </a:pPr>
            <a:r>
              <a:rPr lang="es-CR" sz="24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Haga clic para modificar el estilo de subtítulo del patrón</a:t>
            </a:r>
          </a:p>
        </p:txBody>
      </p:sp>
      <p:sp>
        <p:nvSpPr>
          <p:cNvPr id="102" name="Google Shape;1348;p56">
            <a:extLst>
              <a:ext uri="{FF2B5EF4-FFF2-40B4-BE49-F238E27FC236}">
                <a16:creationId xmlns:a16="http://schemas.microsoft.com/office/drawing/2014/main" id="{3CC15715-D1F6-4047-8160-12E81C4FB5B3}"/>
              </a:ext>
            </a:extLst>
          </p:cNvPr>
          <p:cNvSpPr txBox="1">
            <a:spLocks/>
          </p:cNvSpPr>
          <p:nvPr userDrawn="1"/>
        </p:nvSpPr>
        <p:spPr>
          <a:xfrm>
            <a:off x="6670847" y="4608936"/>
            <a:ext cx="1395600" cy="9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sz="3733" dirty="0">
              <a:latin typeface="+mn-lt"/>
            </a:endParaRPr>
          </a:p>
        </p:txBody>
      </p:sp>
      <p:sp>
        <p:nvSpPr>
          <p:cNvPr id="103" name="Google Shape;1346;p56">
            <a:extLst>
              <a:ext uri="{FF2B5EF4-FFF2-40B4-BE49-F238E27FC236}">
                <a16:creationId xmlns:a16="http://schemas.microsoft.com/office/drawing/2014/main" id="{38538D8B-575C-4614-9DFD-6AEDA0FA399C}"/>
              </a:ext>
            </a:extLst>
          </p:cNvPr>
          <p:cNvSpPr txBox="1">
            <a:spLocks/>
          </p:cNvSpPr>
          <p:nvPr userDrawn="1"/>
        </p:nvSpPr>
        <p:spPr>
          <a:xfrm>
            <a:off x="4475067" y="4778500"/>
            <a:ext cx="1395600" cy="9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sz="3733" dirty="0">
              <a:latin typeface="+mn-lt"/>
            </a:endParaRPr>
          </a:p>
        </p:txBody>
      </p:sp>
      <p:sp>
        <p:nvSpPr>
          <p:cNvPr id="104" name="Google Shape;1345;p56">
            <a:extLst>
              <a:ext uri="{FF2B5EF4-FFF2-40B4-BE49-F238E27FC236}">
                <a16:creationId xmlns:a16="http://schemas.microsoft.com/office/drawing/2014/main" id="{FEFB2658-68CB-40E4-9580-46B74C4D4D4D}"/>
              </a:ext>
            </a:extLst>
          </p:cNvPr>
          <p:cNvSpPr txBox="1">
            <a:spLocks/>
          </p:cNvSpPr>
          <p:nvPr userDrawn="1"/>
        </p:nvSpPr>
        <p:spPr>
          <a:xfrm>
            <a:off x="4475067" y="3044267"/>
            <a:ext cx="1395600" cy="9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sz="3733" dirty="0">
              <a:latin typeface="+mn-lt"/>
            </a:endParaRPr>
          </a:p>
        </p:txBody>
      </p:sp>
      <p:sp>
        <p:nvSpPr>
          <p:cNvPr id="105" name="Google Shape;1347;p56">
            <a:extLst>
              <a:ext uri="{FF2B5EF4-FFF2-40B4-BE49-F238E27FC236}">
                <a16:creationId xmlns:a16="http://schemas.microsoft.com/office/drawing/2014/main" id="{8E88A749-6D39-453A-B50D-D6C8E8CD8D27}"/>
              </a:ext>
            </a:extLst>
          </p:cNvPr>
          <p:cNvSpPr txBox="1">
            <a:spLocks/>
          </p:cNvSpPr>
          <p:nvPr userDrawn="1"/>
        </p:nvSpPr>
        <p:spPr>
          <a:xfrm>
            <a:off x="6727633" y="3044267"/>
            <a:ext cx="1395600" cy="9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sz="37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10447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2" preserve="1">
  <p:cSld name="One column text 2"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8"/>
          <p:cNvSpPr txBox="1">
            <a:spLocks noGrp="1"/>
          </p:cNvSpPr>
          <p:nvPr>
            <p:ph type="subTitle" idx="1"/>
          </p:nvPr>
        </p:nvSpPr>
        <p:spPr>
          <a:xfrm>
            <a:off x="1730365" y="3694820"/>
            <a:ext cx="4534400" cy="102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412" name="Google Shape;412;p18"/>
          <p:cNvSpPr/>
          <p:nvPr/>
        </p:nvSpPr>
        <p:spPr>
          <a:xfrm>
            <a:off x="6477580" y="2170577"/>
            <a:ext cx="227539" cy="234497"/>
          </a:xfrm>
          <a:custGeom>
            <a:avLst/>
            <a:gdLst/>
            <a:ahLst/>
            <a:cxnLst/>
            <a:rect l="l" t="t" r="r" b="b"/>
            <a:pathLst>
              <a:path w="3629" h="3740" extrusionOk="0">
                <a:moveTo>
                  <a:pt x="2849" y="0"/>
                </a:moveTo>
                <a:cubicBezTo>
                  <a:pt x="2845" y="0"/>
                  <a:pt x="2841" y="0"/>
                  <a:pt x="2837" y="1"/>
                </a:cubicBezTo>
                <a:cubicBezTo>
                  <a:pt x="2272" y="59"/>
                  <a:pt x="1729" y="312"/>
                  <a:pt x="1262" y="626"/>
                </a:cubicBezTo>
                <a:cubicBezTo>
                  <a:pt x="799" y="937"/>
                  <a:pt x="343" y="1346"/>
                  <a:pt x="127" y="1871"/>
                </a:cubicBezTo>
                <a:cubicBezTo>
                  <a:pt x="35" y="2095"/>
                  <a:pt x="0" y="2340"/>
                  <a:pt x="56" y="2578"/>
                </a:cubicBezTo>
                <a:cubicBezTo>
                  <a:pt x="117" y="2831"/>
                  <a:pt x="284" y="3047"/>
                  <a:pt x="484" y="3206"/>
                </a:cubicBezTo>
                <a:cubicBezTo>
                  <a:pt x="773" y="3437"/>
                  <a:pt x="1132" y="3594"/>
                  <a:pt x="1488" y="3691"/>
                </a:cubicBezTo>
                <a:cubicBezTo>
                  <a:pt x="1609" y="3724"/>
                  <a:pt x="1734" y="3739"/>
                  <a:pt x="1859" y="3739"/>
                </a:cubicBezTo>
                <a:cubicBezTo>
                  <a:pt x="2018" y="3739"/>
                  <a:pt x="2177" y="3714"/>
                  <a:pt x="2329" y="3667"/>
                </a:cubicBezTo>
                <a:cubicBezTo>
                  <a:pt x="2845" y="3508"/>
                  <a:pt x="3309" y="3117"/>
                  <a:pt x="3512" y="2612"/>
                </a:cubicBezTo>
                <a:cubicBezTo>
                  <a:pt x="3603" y="2385"/>
                  <a:pt x="3629" y="2125"/>
                  <a:pt x="3554" y="1890"/>
                </a:cubicBezTo>
                <a:cubicBezTo>
                  <a:pt x="3468" y="1623"/>
                  <a:pt x="3268" y="1417"/>
                  <a:pt x="3030" y="1274"/>
                </a:cubicBezTo>
                <a:cubicBezTo>
                  <a:pt x="2784" y="1127"/>
                  <a:pt x="2473" y="1028"/>
                  <a:pt x="2170" y="1028"/>
                </a:cubicBezTo>
                <a:cubicBezTo>
                  <a:pt x="1942" y="1028"/>
                  <a:pt x="1719" y="1084"/>
                  <a:pt x="1531" y="1219"/>
                </a:cubicBezTo>
                <a:cubicBezTo>
                  <a:pt x="1228" y="1436"/>
                  <a:pt x="1084" y="1804"/>
                  <a:pt x="1092" y="2169"/>
                </a:cubicBezTo>
                <a:cubicBezTo>
                  <a:pt x="1100" y="2470"/>
                  <a:pt x="1206" y="2838"/>
                  <a:pt x="1488" y="2994"/>
                </a:cubicBezTo>
                <a:cubicBezTo>
                  <a:pt x="1571" y="3039"/>
                  <a:pt x="1652" y="3059"/>
                  <a:pt x="1732" y="3059"/>
                </a:cubicBezTo>
                <a:cubicBezTo>
                  <a:pt x="2016" y="3059"/>
                  <a:pt x="2272" y="2810"/>
                  <a:pt x="2437" y="2587"/>
                </a:cubicBezTo>
                <a:cubicBezTo>
                  <a:pt x="2522" y="2471"/>
                  <a:pt x="2597" y="2347"/>
                  <a:pt x="2664" y="2222"/>
                </a:cubicBezTo>
                <a:cubicBezTo>
                  <a:pt x="2694" y="2163"/>
                  <a:pt x="2691" y="2082"/>
                  <a:pt x="2640" y="2036"/>
                </a:cubicBezTo>
                <a:cubicBezTo>
                  <a:pt x="2552" y="1956"/>
                  <a:pt x="2445" y="1925"/>
                  <a:pt x="2336" y="1925"/>
                </a:cubicBezTo>
                <a:cubicBezTo>
                  <a:pt x="2220" y="1925"/>
                  <a:pt x="2100" y="1960"/>
                  <a:pt x="1995" y="2011"/>
                </a:cubicBezTo>
                <a:cubicBezTo>
                  <a:pt x="1843" y="2087"/>
                  <a:pt x="1936" y="2293"/>
                  <a:pt x="2078" y="2293"/>
                </a:cubicBezTo>
                <a:cubicBezTo>
                  <a:pt x="2101" y="2293"/>
                  <a:pt x="2125" y="2288"/>
                  <a:pt x="2150" y="2276"/>
                </a:cubicBezTo>
                <a:cubicBezTo>
                  <a:pt x="2152" y="2274"/>
                  <a:pt x="2155" y="2273"/>
                  <a:pt x="2156" y="2273"/>
                </a:cubicBezTo>
                <a:lnTo>
                  <a:pt x="2156" y="2273"/>
                </a:lnTo>
                <a:cubicBezTo>
                  <a:pt x="2157" y="2272"/>
                  <a:pt x="2158" y="2272"/>
                  <a:pt x="2160" y="2271"/>
                </a:cubicBezTo>
                <a:cubicBezTo>
                  <a:pt x="2192" y="2260"/>
                  <a:pt x="2223" y="2248"/>
                  <a:pt x="2256" y="2241"/>
                </a:cubicBezTo>
                <a:cubicBezTo>
                  <a:pt x="2272" y="2237"/>
                  <a:pt x="2290" y="2232"/>
                  <a:pt x="2308" y="2230"/>
                </a:cubicBezTo>
                <a:lnTo>
                  <a:pt x="2308" y="2230"/>
                </a:lnTo>
                <a:cubicBezTo>
                  <a:pt x="2220" y="2379"/>
                  <a:pt x="2123" y="2513"/>
                  <a:pt x="1991" y="2631"/>
                </a:cubicBezTo>
                <a:cubicBezTo>
                  <a:pt x="1985" y="2635"/>
                  <a:pt x="1955" y="2660"/>
                  <a:pt x="1956" y="2660"/>
                </a:cubicBezTo>
                <a:cubicBezTo>
                  <a:pt x="1956" y="2660"/>
                  <a:pt x="1956" y="2660"/>
                  <a:pt x="1956" y="2660"/>
                </a:cubicBezTo>
                <a:lnTo>
                  <a:pt x="1956" y="2660"/>
                </a:lnTo>
                <a:cubicBezTo>
                  <a:pt x="1944" y="2669"/>
                  <a:pt x="1932" y="2678"/>
                  <a:pt x="1919" y="2686"/>
                </a:cubicBezTo>
                <a:cubicBezTo>
                  <a:pt x="1904" y="2695"/>
                  <a:pt x="1890" y="2704"/>
                  <a:pt x="1874" y="2712"/>
                </a:cubicBezTo>
                <a:cubicBezTo>
                  <a:pt x="1867" y="2716"/>
                  <a:pt x="1843" y="2726"/>
                  <a:pt x="1835" y="2730"/>
                </a:cubicBezTo>
                <a:lnTo>
                  <a:pt x="1835" y="2730"/>
                </a:lnTo>
                <a:cubicBezTo>
                  <a:pt x="1812" y="2738"/>
                  <a:pt x="1787" y="2743"/>
                  <a:pt x="1764" y="2750"/>
                </a:cubicBezTo>
                <a:cubicBezTo>
                  <a:pt x="1763" y="2751"/>
                  <a:pt x="1762" y="2751"/>
                  <a:pt x="1763" y="2752"/>
                </a:cubicBezTo>
                <a:lnTo>
                  <a:pt x="1763" y="2752"/>
                </a:lnTo>
                <a:cubicBezTo>
                  <a:pt x="1761" y="2752"/>
                  <a:pt x="1759" y="2752"/>
                  <a:pt x="1757" y="2752"/>
                </a:cubicBezTo>
                <a:cubicBezTo>
                  <a:pt x="1746" y="2752"/>
                  <a:pt x="1735" y="2751"/>
                  <a:pt x="1725" y="2751"/>
                </a:cubicBezTo>
                <a:cubicBezTo>
                  <a:pt x="1719" y="2751"/>
                  <a:pt x="1714" y="2751"/>
                  <a:pt x="1709" y="2752"/>
                </a:cubicBezTo>
                <a:cubicBezTo>
                  <a:pt x="1709" y="2752"/>
                  <a:pt x="1709" y="2752"/>
                  <a:pt x="1709" y="2752"/>
                </a:cubicBezTo>
                <a:lnTo>
                  <a:pt x="1709" y="2752"/>
                </a:lnTo>
                <a:cubicBezTo>
                  <a:pt x="1707" y="2751"/>
                  <a:pt x="1706" y="2751"/>
                  <a:pt x="1704" y="2750"/>
                </a:cubicBezTo>
                <a:cubicBezTo>
                  <a:pt x="1693" y="2746"/>
                  <a:pt x="1681" y="2743"/>
                  <a:pt x="1668" y="2740"/>
                </a:cubicBezTo>
                <a:cubicBezTo>
                  <a:pt x="1666" y="2740"/>
                  <a:pt x="1665" y="2739"/>
                  <a:pt x="1663" y="2739"/>
                </a:cubicBezTo>
                <a:lnTo>
                  <a:pt x="1663" y="2739"/>
                </a:lnTo>
                <a:cubicBezTo>
                  <a:pt x="1663" y="2739"/>
                  <a:pt x="1663" y="2739"/>
                  <a:pt x="1663" y="2739"/>
                </a:cubicBezTo>
                <a:cubicBezTo>
                  <a:pt x="1650" y="2731"/>
                  <a:pt x="1637" y="2724"/>
                  <a:pt x="1624" y="2717"/>
                </a:cubicBezTo>
                <a:cubicBezTo>
                  <a:pt x="1616" y="2713"/>
                  <a:pt x="1599" y="2699"/>
                  <a:pt x="1599" y="2699"/>
                </a:cubicBezTo>
                <a:lnTo>
                  <a:pt x="1599" y="2699"/>
                </a:lnTo>
                <a:cubicBezTo>
                  <a:pt x="1599" y="2699"/>
                  <a:pt x="1604" y="2703"/>
                  <a:pt x="1617" y="2714"/>
                </a:cubicBezTo>
                <a:cubicBezTo>
                  <a:pt x="1606" y="2707"/>
                  <a:pt x="1596" y="2698"/>
                  <a:pt x="1587" y="2689"/>
                </a:cubicBezTo>
                <a:cubicBezTo>
                  <a:pt x="1577" y="2679"/>
                  <a:pt x="1569" y="2670"/>
                  <a:pt x="1558" y="2660"/>
                </a:cubicBezTo>
                <a:cubicBezTo>
                  <a:pt x="1555" y="2655"/>
                  <a:pt x="1552" y="2651"/>
                  <a:pt x="1548" y="2647"/>
                </a:cubicBezTo>
                <a:cubicBezTo>
                  <a:pt x="1548" y="2646"/>
                  <a:pt x="1547" y="2646"/>
                  <a:pt x="1547" y="2645"/>
                </a:cubicBezTo>
                <a:lnTo>
                  <a:pt x="1547" y="2645"/>
                </a:lnTo>
                <a:cubicBezTo>
                  <a:pt x="1547" y="2645"/>
                  <a:pt x="1547" y="2645"/>
                  <a:pt x="1547" y="2645"/>
                </a:cubicBezTo>
                <a:cubicBezTo>
                  <a:pt x="1529" y="2622"/>
                  <a:pt x="1513" y="2598"/>
                  <a:pt x="1498" y="2572"/>
                </a:cubicBezTo>
                <a:cubicBezTo>
                  <a:pt x="1491" y="2559"/>
                  <a:pt x="1485" y="2546"/>
                  <a:pt x="1478" y="2533"/>
                </a:cubicBezTo>
                <a:cubicBezTo>
                  <a:pt x="1470" y="2517"/>
                  <a:pt x="1465" y="2503"/>
                  <a:pt x="1465" y="2503"/>
                </a:cubicBezTo>
                <a:lnTo>
                  <a:pt x="1465" y="2503"/>
                </a:lnTo>
                <a:cubicBezTo>
                  <a:pt x="1465" y="2503"/>
                  <a:pt x="1466" y="2506"/>
                  <a:pt x="1469" y="2514"/>
                </a:cubicBezTo>
                <a:cubicBezTo>
                  <a:pt x="1446" y="2451"/>
                  <a:pt x="1427" y="2388"/>
                  <a:pt x="1414" y="2323"/>
                </a:cubicBezTo>
                <a:cubicBezTo>
                  <a:pt x="1412" y="2312"/>
                  <a:pt x="1410" y="2301"/>
                  <a:pt x="1408" y="2291"/>
                </a:cubicBezTo>
                <a:lnTo>
                  <a:pt x="1408" y="2291"/>
                </a:lnTo>
                <a:cubicBezTo>
                  <a:pt x="1408" y="2287"/>
                  <a:pt x="1404" y="2260"/>
                  <a:pt x="1403" y="2252"/>
                </a:cubicBezTo>
                <a:cubicBezTo>
                  <a:pt x="1401" y="2214"/>
                  <a:pt x="1398" y="2176"/>
                  <a:pt x="1399" y="2137"/>
                </a:cubicBezTo>
                <a:cubicBezTo>
                  <a:pt x="1399" y="2102"/>
                  <a:pt x="1401" y="2067"/>
                  <a:pt x="1403" y="2032"/>
                </a:cubicBezTo>
                <a:cubicBezTo>
                  <a:pt x="1405" y="2021"/>
                  <a:pt x="1409" y="1994"/>
                  <a:pt x="1408" y="1994"/>
                </a:cubicBezTo>
                <a:lnTo>
                  <a:pt x="1408" y="1994"/>
                </a:lnTo>
                <a:cubicBezTo>
                  <a:pt x="1408" y="1994"/>
                  <a:pt x="1408" y="1994"/>
                  <a:pt x="1408" y="1995"/>
                </a:cubicBezTo>
                <a:lnTo>
                  <a:pt x="1408" y="1995"/>
                </a:lnTo>
                <a:cubicBezTo>
                  <a:pt x="1411" y="1978"/>
                  <a:pt x="1413" y="1963"/>
                  <a:pt x="1417" y="1947"/>
                </a:cubicBezTo>
                <a:cubicBezTo>
                  <a:pt x="1424" y="1912"/>
                  <a:pt x="1433" y="1877"/>
                  <a:pt x="1443" y="1844"/>
                </a:cubicBezTo>
                <a:cubicBezTo>
                  <a:pt x="1449" y="1826"/>
                  <a:pt x="1455" y="1810"/>
                  <a:pt x="1460" y="1792"/>
                </a:cubicBezTo>
                <a:cubicBezTo>
                  <a:pt x="1463" y="1784"/>
                  <a:pt x="1467" y="1775"/>
                  <a:pt x="1470" y="1765"/>
                </a:cubicBezTo>
                <a:lnTo>
                  <a:pt x="1470" y="1765"/>
                </a:lnTo>
                <a:cubicBezTo>
                  <a:pt x="1471" y="1764"/>
                  <a:pt x="1471" y="1762"/>
                  <a:pt x="1472" y="1760"/>
                </a:cubicBezTo>
                <a:cubicBezTo>
                  <a:pt x="1488" y="1728"/>
                  <a:pt x="1504" y="1698"/>
                  <a:pt x="1522" y="1667"/>
                </a:cubicBezTo>
                <a:cubicBezTo>
                  <a:pt x="1532" y="1651"/>
                  <a:pt x="1542" y="1636"/>
                  <a:pt x="1551" y="1622"/>
                </a:cubicBezTo>
                <a:cubicBezTo>
                  <a:pt x="1557" y="1614"/>
                  <a:pt x="1561" y="1607"/>
                  <a:pt x="1567" y="1600"/>
                </a:cubicBezTo>
                <a:cubicBezTo>
                  <a:pt x="1567" y="1599"/>
                  <a:pt x="1567" y="1599"/>
                  <a:pt x="1567" y="1599"/>
                </a:cubicBezTo>
                <a:lnTo>
                  <a:pt x="1567" y="1599"/>
                </a:lnTo>
                <a:cubicBezTo>
                  <a:pt x="1567" y="1599"/>
                  <a:pt x="1564" y="1602"/>
                  <a:pt x="1563" y="1604"/>
                </a:cubicBezTo>
                <a:lnTo>
                  <a:pt x="1563" y="1604"/>
                </a:lnTo>
                <a:cubicBezTo>
                  <a:pt x="1564" y="1602"/>
                  <a:pt x="1567" y="1599"/>
                  <a:pt x="1573" y="1592"/>
                </a:cubicBezTo>
                <a:cubicBezTo>
                  <a:pt x="1598" y="1566"/>
                  <a:pt x="1621" y="1540"/>
                  <a:pt x="1647" y="1515"/>
                </a:cubicBezTo>
                <a:cubicBezTo>
                  <a:pt x="1660" y="1502"/>
                  <a:pt x="1675" y="1490"/>
                  <a:pt x="1690" y="1480"/>
                </a:cubicBezTo>
                <a:lnTo>
                  <a:pt x="1690" y="1480"/>
                </a:lnTo>
                <a:cubicBezTo>
                  <a:pt x="1682" y="1486"/>
                  <a:pt x="1680" y="1488"/>
                  <a:pt x="1680" y="1488"/>
                </a:cubicBezTo>
                <a:cubicBezTo>
                  <a:pt x="1681" y="1488"/>
                  <a:pt x="1715" y="1463"/>
                  <a:pt x="1722" y="1458"/>
                </a:cubicBezTo>
                <a:cubicBezTo>
                  <a:pt x="1755" y="1437"/>
                  <a:pt x="1788" y="1419"/>
                  <a:pt x="1822" y="1404"/>
                </a:cubicBezTo>
                <a:lnTo>
                  <a:pt x="1822" y="1404"/>
                </a:lnTo>
                <a:cubicBezTo>
                  <a:pt x="1822" y="1404"/>
                  <a:pt x="1821" y="1404"/>
                  <a:pt x="1821" y="1404"/>
                </a:cubicBezTo>
                <a:cubicBezTo>
                  <a:pt x="1833" y="1400"/>
                  <a:pt x="1843" y="1395"/>
                  <a:pt x="1855" y="1391"/>
                </a:cubicBezTo>
                <a:cubicBezTo>
                  <a:pt x="1880" y="1382"/>
                  <a:pt x="1903" y="1375"/>
                  <a:pt x="1928" y="1368"/>
                </a:cubicBezTo>
                <a:cubicBezTo>
                  <a:pt x="2007" y="1346"/>
                  <a:pt x="2099" y="1335"/>
                  <a:pt x="2194" y="1335"/>
                </a:cubicBezTo>
                <a:cubicBezTo>
                  <a:pt x="2302" y="1335"/>
                  <a:pt x="2414" y="1350"/>
                  <a:pt x="2515" y="1379"/>
                </a:cubicBezTo>
                <a:cubicBezTo>
                  <a:pt x="2759" y="1452"/>
                  <a:pt x="3030" y="1597"/>
                  <a:pt x="3165" y="1791"/>
                </a:cubicBezTo>
                <a:cubicBezTo>
                  <a:pt x="3230" y="1887"/>
                  <a:pt x="3257" y="1944"/>
                  <a:pt x="3280" y="2057"/>
                </a:cubicBezTo>
                <a:cubicBezTo>
                  <a:pt x="3290" y="2105"/>
                  <a:pt x="3290" y="2111"/>
                  <a:pt x="3290" y="2175"/>
                </a:cubicBezTo>
                <a:cubicBezTo>
                  <a:pt x="3292" y="2200"/>
                  <a:pt x="3290" y="2223"/>
                  <a:pt x="3289" y="2248"/>
                </a:cubicBezTo>
                <a:cubicBezTo>
                  <a:pt x="3287" y="2260"/>
                  <a:pt x="3286" y="2273"/>
                  <a:pt x="3284" y="2285"/>
                </a:cubicBezTo>
                <a:cubicBezTo>
                  <a:pt x="3284" y="2287"/>
                  <a:pt x="3284" y="2289"/>
                  <a:pt x="3284" y="2290"/>
                </a:cubicBezTo>
                <a:lnTo>
                  <a:pt x="3284" y="2290"/>
                </a:lnTo>
                <a:cubicBezTo>
                  <a:pt x="3283" y="2297"/>
                  <a:pt x="3282" y="2303"/>
                  <a:pt x="3280" y="2309"/>
                </a:cubicBezTo>
                <a:cubicBezTo>
                  <a:pt x="3238" y="2520"/>
                  <a:pt x="3143" y="2702"/>
                  <a:pt x="3008" y="2860"/>
                </a:cubicBezTo>
                <a:cubicBezTo>
                  <a:pt x="2854" y="3042"/>
                  <a:pt x="2681" y="3175"/>
                  <a:pt x="2469" y="3282"/>
                </a:cubicBezTo>
                <a:cubicBezTo>
                  <a:pt x="2282" y="3376"/>
                  <a:pt x="2072" y="3432"/>
                  <a:pt x="1860" y="3432"/>
                </a:cubicBezTo>
                <a:cubicBezTo>
                  <a:pt x="1842" y="3432"/>
                  <a:pt x="1824" y="3432"/>
                  <a:pt x="1807" y="3431"/>
                </a:cubicBezTo>
                <a:cubicBezTo>
                  <a:pt x="1528" y="3421"/>
                  <a:pt x="1209" y="3288"/>
                  <a:pt x="951" y="3149"/>
                </a:cubicBezTo>
                <a:cubicBezTo>
                  <a:pt x="730" y="3029"/>
                  <a:pt x="526" y="2872"/>
                  <a:pt x="413" y="2663"/>
                </a:cubicBezTo>
                <a:cubicBezTo>
                  <a:pt x="333" y="2512"/>
                  <a:pt x="316" y="2325"/>
                  <a:pt x="354" y="2159"/>
                </a:cubicBezTo>
                <a:cubicBezTo>
                  <a:pt x="454" y="1721"/>
                  <a:pt x="816" y="1349"/>
                  <a:pt x="1179" y="1061"/>
                </a:cubicBezTo>
                <a:cubicBezTo>
                  <a:pt x="1579" y="745"/>
                  <a:pt x="2047" y="491"/>
                  <a:pt x="2538" y="363"/>
                </a:cubicBezTo>
                <a:cubicBezTo>
                  <a:pt x="2640" y="337"/>
                  <a:pt x="2763" y="313"/>
                  <a:pt x="2837" y="306"/>
                </a:cubicBezTo>
                <a:cubicBezTo>
                  <a:pt x="2919" y="297"/>
                  <a:pt x="2991" y="242"/>
                  <a:pt x="2991" y="153"/>
                </a:cubicBezTo>
                <a:cubicBezTo>
                  <a:pt x="2991" y="80"/>
                  <a:pt x="2927" y="0"/>
                  <a:pt x="2849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13" name="Google Shape;413;p18"/>
          <p:cNvSpPr txBox="1">
            <a:spLocks noGrp="1"/>
          </p:cNvSpPr>
          <p:nvPr>
            <p:ph type="title"/>
          </p:nvPr>
        </p:nvSpPr>
        <p:spPr>
          <a:xfrm>
            <a:off x="1730365" y="2447578"/>
            <a:ext cx="4534400" cy="74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grpSp>
        <p:nvGrpSpPr>
          <p:cNvPr id="414" name="Google Shape;414;p18"/>
          <p:cNvGrpSpPr/>
          <p:nvPr/>
        </p:nvGrpSpPr>
        <p:grpSpPr>
          <a:xfrm rot="459609">
            <a:off x="2623529" y="-529329"/>
            <a:ext cx="1787483" cy="2022820"/>
            <a:chOff x="5610224" y="3202528"/>
            <a:chExt cx="1340580" cy="1517079"/>
          </a:xfrm>
        </p:grpSpPr>
        <p:sp>
          <p:nvSpPr>
            <p:cNvPr id="415" name="Google Shape;415;p18"/>
            <p:cNvSpPr/>
            <p:nvPr/>
          </p:nvSpPr>
          <p:spPr>
            <a:xfrm>
              <a:off x="5827002" y="3225738"/>
              <a:ext cx="1119465" cy="1243111"/>
            </a:xfrm>
            <a:custGeom>
              <a:avLst/>
              <a:gdLst/>
              <a:ahLst/>
              <a:cxnLst/>
              <a:rect l="l" t="t" r="r" b="b"/>
              <a:pathLst>
                <a:path w="15482" h="17192" extrusionOk="0">
                  <a:moveTo>
                    <a:pt x="12532" y="1"/>
                  </a:moveTo>
                  <a:cubicBezTo>
                    <a:pt x="12532" y="1"/>
                    <a:pt x="7602" y="5300"/>
                    <a:pt x="6033" y="7137"/>
                  </a:cubicBezTo>
                  <a:cubicBezTo>
                    <a:pt x="4463" y="8975"/>
                    <a:pt x="1" y="14672"/>
                    <a:pt x="1" y="14672"/>
                  </a:cubicBezTo>
                  <a:lnTo>
                    <a:pt x="2950" y="17192"/>
                  </a:lnTo>
                  <a:cubicBezTo>
                    <a:pt x="2950" y="17192"/>
                    <a:pt x="7918" y="11926"/>
                    <a:pt x="9488" y="10088"/>
                  </a:cubicBezTo>
                  <a:cubicBezTo>
                    <a:pt x="11057" y="8251"/>
                    <a:pt x="15482" y="2521"/>
                    <a:pt x="15482" y="2521"/>
                  </a:cubicBezTo>
                  <a:lnTo>
                    <a:pt x="1253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6" name="Google Shape;416;p18"/>
            <p:cNvSpPr/>
            <p:nvPr/>
          </p:nvSpPr>
          <p:spPr>
            <a:xfrm>
              <a:off x="5934595" y="3254083"/>
              <a:ext cx="753227" cy="807313"/>
            </a:xfrm>
            <a:custGeom>
              <a:avLst/>
              <a:gdLst/>
              <a:ahLst/>
              <a:cxnLst/>
              <a:rect l="l" t="t" r="r" b="b"/>
              <a:pathLst>
                <a:path w="10417" h="11165" extrusionOk="0">
                  <a:moveTo>
                    <a:pt x="9368" y="0"/>
                  </a:moveTo>
                  <a:cubicBezTo>
                    <a:pt x="903" y="9281"/>
                    <a:pt x="926" y="9239"/>
                    <a:pt x="123" y="10823"/>
                  </a:cubicBezTo>
                  <a:cubicBezTo>
                    <a:pt x="0" y="11037"/>
                    <a:pt x="74" y="11165"/>
                    <a:pt x="263" y="11165"/>
                  </a:cubicBezTo>
                  <a:cubicBezTo>
                    <a:pt x="710" y="11165"/>
                    <a:pt x="1801" y="10444"/>
                    <a:pt x="2433" y="8433"/>
                  </a:cubicBezTo>
                  <a:cubicBezTo>
                    <a:pt x="4112" y="6308"/>
                    <a:pt x="9616" y="631"/>
                    <a:pt x="9616" y="631"/>
                  </a:cubicBezTo>
                  <a:lnTo>
                    <a:pt x="10209" y="1138"/>
                  </a:lnTo>
                  <a:lnTo>
                    <a:pt x="10416" y="895"/>
                  </a:lnTo>
                  <a:lnTo>
                    <a:pt x="9368" y="0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7" name="Google Shape;417;p18"/>
            <p:cNvSpPr/>
            <p:nvPr/>
          </p:nvSpPr>
          <p:spPr>
            <a:xfrm>
              <a:off x="6641834" y="3290453"/>
              <a:ext cx="250618" cy="223864"/>
            </a:xfrm>
            <a:custGeom>
              <a:avLst/>
              <a:gdLst/>
              <a:ahLst/>
              <a:cxnLst/>
              <a:rect l="l" t="t" r="r" b="b"/>
              <a:pathLst>
                <a:path w="3466" h="3096" extrusionOk="0">
                  <a:moveTo>
                    <a:pt x="434" y="1"/>
                  </a:moveTo>
                  <a:lnTo>
                    <a:pt x="0" y="470"/>
                  </a:lnTo>
                  <a:lnTo>
                    <a:pt x="3074" y="3095"/>
                  </a:lnTo>
                  <a:lnTo>
                    <a:pt x="3465" y="2591"/>
                  </a:lnTo>
                  <a:lnTo>
                    <a:pt x="434" y="1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8" name="Google Shape;418;p18"/>
            <p:cNvSpPr/>
            <p:nvPr/>
          </p:nvSpPr>
          <p:spPr>
            <a:xfrm>
              <a:off x="5703284" y="4353948"/>
              <a:ext cx="276359" cy="279830"/>
            </a:xfrm>
            <a:custGeom>
              <a:avLst/>
              <a:gdLst/>
              <a:ahLst/>
              <a:cxnLst/>
              <a:rect l="l" t="t" r="r" b="b"/>
              <a:pathLst>
                <a:path w="3822" h="3870" extrusionOk="0">
                  <a:moveTo>
                    <a:pt x="1386" y="0"/>
                  </a:moveTo>
                  <a:lnTo>
                    <a:pt x="0" y="2643"/>
                  </a:lnTo>
                  <a:lnTo>
                    <a:pt x="1437" y="3870"/>
                  </a:lnTo>
                  <a:lnTo>
                    <a:pt x="3822" y="2080"/>
                  </a:lnTo>
                  <a:lnTo>
                    <a:pt x="13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9" name="Google Shape;419;p18"/>
            <p:cNvSpPr/>
            <p:nvPr/>
          </p:nvSpPr>
          <p:spPr>
            <a:xfrm>
              <a:off x="5657658" y="4556409"/>
              <a:ext cx="135866" cy="139337"/>
            </a:xfrm>
            <a:custGeom>
              <a:avLst/>
              <a:gdLst/>
              <a:ahLst/>
              <a:cxnLst/>
              <a:rect l="l" t="t" r="r" b="b"/>
              <a:pathLst>
                <a:path w="1879" h="1927" extrusionOk="0">
                  <a:moveTo>
                    <a:pt x="817" y="1"/>
                  </a:moveTo>
                  <a:lnTo>
                    <a:pt x="0" y="1368"/>
                  </a:lnTo>
                  <a:lnTo>
                    <a:pt x="656" y="1927"/>
                  </a:lnTo>
                  <a:lnTo>
                    <a:pt x="1878" y="908"/>
                  </a:lnTo>
                  <a:lnTo>
                    <a:pt x="8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0" name="Google Shape;420;p18"/>
            <p:cNvSpPr/>
            <p:nvPr/>
          </p:nvSpPr>
          <p:spPr>
            <a:xfrm>
              <a:off x="5643413" y="4660893"/>
              <a:ext cx="55460" cy="58714"/>
            </a:xfrm>
            <a:custGeom>
              <a:avLst/>
              <a:gdLst/>
              <a:ahLst/>
              <a:cxnLst/>
              <a:rect l="l" t="t" r="r" b="b"/>
              <a:pathLst>
                <a:path w="767" h="812" extrusionOk="0">
                  <a:moveTo>
                    <a:pt x="288" y="0"/>
                  </a:moveTo>
                  <a:lnTo>
                    <a:pt x="13" y="698"/>
                  </a:lnTo>
                  <a:cubicBezTo>
                    <a:pt x="13" y="698"/>
                    <a:pt x="0" y="761"/>
                    <a:pt x="29" y="787"/>
                  </a:cubicBezTo>
                  <a:cubicBezTo>
                    <a:pt x="53" y="806"/>
                    <a:pt x="74" y="811"/>
                    <a:pt x="89" y="811"/>
                  </a:cubicBezTo>
                  <a:cubicBezTo>
                    <a:pt x="107" y="811"/>
                    <a:pt x="118" y="805"/>
                    <a:pt x="118" y="805"/>
                  </a:cubicBezTo>
                  <a:lnTo>
                    <a:pt x="767" y="409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1" name="Google Shape;421;p18"/>
            <p:cNvSpPr/>
            <p:nvPr/>
          </p:nvSpPr>
          <p:spPr>
            <a:xfrm>
              <a:off x="5794391" y="4292921"/>
              <a:ext cx="239410" cy="218079"/>
            </a:xfrm>
            <a:custGeom>
              <a:avLst/>
              <a:gdLst/>
              <a:ahLst/>
              <a:cxnLst/>
              <a:rect l="l" t="t" r="r" b="b"/>
              <a:pathLst>
                <a:path w="3311" h="3016" extrusionOk="0">
                  <a:moveTo>
                    <a:pt x="554" y="0"/>
                  </a:moveTo>
                  <a:lnTo>
                    <a:pt x="0" y="736"/>
                  </a:lnTo>
                  <a:lnTo>
                    <a:pt x="2668" y="3016"/>
                  </a:lnTo>
                  <a:lnTo>
                    <a:pt x="3311" y="2356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2" name="Google Shape;422;p18"/>
            <p:cNvSpPr/>
            <p:nvPr/>
          </p:nvSpPr>
          <p:spPr>
            <a:xfrm>
              <a:off x="6752754" y="3224726"/>
              <a:ext cx="198050" cy="167103"/>
            </a:xfrm>
            <a:custGeom>
              <a:avLst/>
              <a:gdLst/>
              <a:ahLst/>
              <a:cxnLst/>
              <a:rect l="l" t="t" r="r" b="b"/>
              <a:pathLst>
                <a:path w="2739" h="2311" extrusionOk="0">
                  <a:moveTo>
                    <a:pt x="475" y="1"/>
                  </a:moveTo>
                  <a:cubicBezTo>
                    <a:pt x="255" y="1"/>
                    <a:pt x="1" y="247"/>
                    <a:pt x="1" y="247"/>
                  </a:cubicBezTo>
                  <a:lnTo>
                    <a:pt x="2416" y="2310"/>
                  </a:lnTo>
                  <a:cubicBezTo>
                    <a:pt x="2417" y="2310"/>
                    <a:pt x="2739" y="1855"/>
                    <a:pt x="2505" y="1656"/>
                  </a:cubicBezTo>
                  <a:cubicBezTo>
                    <a:pt x="2273" y="1457"/>
                    <a:pt x="867" y="256"/>
                    <a:pt x="633" y="57"/>
                  </a:cubicBezTo>
                  <a:cubicBezTo>
                    <a:pt x="586" y="17"/>
                    <a:pt x="532" y="1"/>
                    <a:pt x="47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3" name="Google Shape;423;p18"/>
            <p:cNvSpPr/>
            <p:nvPr/>
          </p:nvSpPr>
          <p:spPr>
            <a:xfrm>
              <a:off x="5793741" y="3203612"/>
              <a:ext cx="1119609" cy="1243111"/>
            </a:xfrm>
            <a:custGeom>
              <a:avLst/>
              <a:gdLst/>
              <a:ahLst/>
              <a:cxnLst/>
              <a:rect l="l" t="t" r="r" b="b"/>
              <a:pathLst>
                <a:path w="15484" h="17192" extrusionOk="0">
                  <a:moveTo>
                    <a:pt x="12532" y="0"/>
                  </a:moveTo>
                  <a:cubicBezTo>
                    <a:pt x="12532" y="0"/>
                    <a:pt x="7604" y="5299"/>
                    <a:pt x="6034" y="7138"/>
                  </a:cubicBezTo>
                  <a:cubicBezTo>
                    <a:pt x="4464" y="8975"/>
                    <a:pt x="1" y="14672"/>
                    <a:pt x="1" y="14672"/>
                  </a:cubicBezTo>
                  <a:lnTo>
                    <a:pt x="2950" y="17191"/>
                  </a:lnTo>
                  <a:cubicBezTo>
                    <a:pt x="2950" y="17191"/>
                    <a:pt x="7918" y="11926"/>
                    <a:pt x="9488" y="10087"/>
                  </a:cubicBezTo>
                  <a:cubicBezTo>
                    <a:pt x="11057" y="8250"/>
                    <a:pt x="15483" y="2520"/>
                    <a:pt x="15483" y="2520"/>
                  </a:cubicBezTo>
                  <a:lnTo>
                    <a:pt x="125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4" name="Google Shape;424;p18"/>
            <p:cNvSpPr/>
            <p:nvPr/>
          </p:nvSpPr>
          <p:spPr>
            <a:xfrm>
              <a:off x="5901334" y="3231884"/>
              <a:ext cx="753227" cy="807313"/>
            </a:xfrm>
            <a:custGeom>
              <a:avLst/>
              <a:gdLst/>
              <a:ahLst/>
              <a:cxnLst/>
              <a:rect l="l" t="t" r="r" b="b"/>
              <a:pathLst>
                <a:path w="10417" h="11165" extrusionOk="0">
                  <a:moveTo>
                    <a:pt x="9369" y="0"/>
                  </a:moveTo>
                  <a:cubicBezTo>
                    <a:pt x="903" y="9282"/>
                    <a:pt x="926" y="9239"/>
                    <a:pt x="123" y="10824"/>
                  </a:cubicBezTo>
                  <a:cubicBezTo>
                    <a:pt x="1" y="11037"/>
                    <a:pt x="75" y="11165"/>
                    <a:pt x="264" y="11165"/>
                  </a:cubicBezTo>
                  <a:cubicBezTo>
                    <a:pt x="711" y="11165"/>
                    <a:pt x="1803" y="10444"/>
                    <a:pt x="2435" y="8433"/>
                  </a:cubicBezTo>
                  <a:cubicBezTo>
                    <a:pt x="4114" y="6310"/>
                    <a:pt x="9616" y="631"/>
                    <a:pt x="9616" y="631"/>
                  </a:cubicBezTo>
                  <a:lnTo>
                    <a:pt x="10209" y="1138"/>
                  </a:lnTo>
                  <a:lnTo>
                    <a:pt x="10416" y="896"/>
                  </a:lnTo>
                  <a:lnTo>
                    <a:pt x="936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5" name="Google Shape;425;p18"/>
            <p:cNvSpPr/>
            <p:nvPr/>
          </p:nvSpPr>
          <p:spPr>
            <a:xfrm>
              <a:off x="6608573" y="3268327"/>
              <a:ext cx="250618" cy="223792"/>
            </a:xfrm>
            <a:custGeom>
              <a:avLst/>
              <a:gdLst/>
              <a:ahLst/>
              <a:cxnLst/>
              <a:rect l="l" t="t" r="r" b="b"/>
              <a:pathLst>
                <a:path w="3466" h="3095" extrusionOk="0">
                  <a:moveTo>
                    <a:pt x="434" y="0"/>
                  </a:moveTo>
                  <a:lnTo>
                    <a:pt x="0" y="469"/>
                  </a:lnTo>
                  <a:lnTo>
                    <a:pt x="3074" y="3094"/>
                  </a:lnTo>
                  <a:lnTo>
                    <a:pt x="3465" y="2591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6" name="Google Shape;426;p18"/>
            <p:cNvSpPr/>
            <p:nvPr/>
          </p:nvSpPr>
          <p:spPr>
            <a:xfrm>
              <a:off x="5670095" y="4331750"/>
              <a:ext cx="276287" cy="279902"/>
            </a:xfrm>
            <a:custGeom>
              <a:avLst/>
              <a:gdLst/>
              <a:ahLst/>
              <a:cxnLst/>
              <a:rect l="l" t="t" r="r" b="b"/>
              <a:pathLst>
                <a:path w="3821" h="3871" extrusionOk="0">
                  <a:moveTo>
                    <a:pt x="1386" y="1"/>
                  </a:moveTo>
                  <a:lnTo>
                    <a:pt x="1" y="2644"/>
                  </a:lnTo>
                  <a:lnTo>
                    <a:pt x="1436" y="3870"/>
                  </a:lnTo>
                  <a:lnTo>
                    <a:pt x="3821" y="2081"/>
                  </a:lnTo>
                  <a:lnTo>
                    <a:pt x="13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7" name="Google Shape;427;p18"/>
            <p:cNvSpPr/>
            <p:nvPr/>
          </p:nvSpPr>
          <p:spPr>
            <a:xfrm>
              <a:off x="5624469" y="4534283"/>
              <a:ext cx="135866" cy="139409"/>
            </a:xfrm>
            <a:custGeom>
              <a:avLst/>
              <a:gdLst/>
              <a:ahLst/>
              <a:cxnLst/>
              <a:rect l="l" t="t" r="r" b="b"/>
              <a:pathLst>
                <a:path w="1879" h="1928" extrusionOk="0">
                  <a:moveTo>
                    <a:pt x="816" y="0"/>
                  </a:moveTo>
                  <a:lnTo>
                    <a:pt x="1" y="1367"/>
                  </a:lnTo>
                  <a:lnTo>
                    <a:pt x="655" y="1928"/>
                  </a:lnTo>
                  <a:lnTo>
                    <a:pt x="1879" y="908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8" name="Google Shape;428;p18"/>
            <p:cNvSpPr/>
            <p:nvPr/>
          </p:nvSpPr>
          <p:spPr>
            <a:xfrm>
              <a:off x="5610224" y="4638694"/>
              <a:ext cx="55532" cy="58714"/>
            </a:xfrm>
            <a:custGeom>
              <a:avLst/>
              <a:gdLst/>
              <a:ahLst/>
              <a:cxnLst/>
              <a:rect l="l" t="t" r="r" b="b"/>
              <a:pathLst>
                <a:path w="768" h="812" extrusionOk="0">
                  <a:moveTo>
                    <a:pt x="287" y="0"/>
                  </a:moveTo>
                  <a:lnTo>
                    <a:pt x="14" y="698"/>
                  </a:lnTo>
                  <a:cubicBezTo>
                    <a:pt x="14" y="698"/>
                    <a:pt x="1" y="763"/>
                    <a:pt x="30" y="787"/>
                  </a:cubicBezTo>
                  <a:cubicBezTo>
                    <a:pt x="52" y="807"/>
                    <a:pt x="73" y="812"/>
                    <a:pt x="89" y="812"/>
                  </a:cubicBezTo>
                  <a:cubicBezTo>
                    <a:pt x="106" y="812"/>
                    <a:pt x="118" y="805"/>
                    <a:pt x="118" y="805"/>
                  </a:cubicBezTo>
                  <a:lnTo>
                    <a:pt x="767" y="409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9" name="Google Shape;429;p18"/>
            <p:cNvSpPr/>
            <p:nvPr/>
          </p:nvSpPr>
          <p:spPr>
            <a:xfrm>
              <a:off x="5761130" y="4270723"/>
              <a:ext cx="239555" cy="218079"/>
            </a:xfrm>
            <a:custGeom>
              <a:avLst/>
              <a:gdLst/>
              <a:ahLst/>
              <a:cxnLst/>
              <a:rect l="l" t="t" r="r" b="b"/>
              <a:pathLst>
                <a:path w="3313" h="3016" extrusionOk="0">
                  <a:moveTo>
                    <a:pt x="554" y="1"/>
                  </a:moveTo>
                  <a:lnTo>
                    <a:pt x="0" y="736"/>
                  </a:lnTo>
                  <a:lnTo>
                    <a:pt x="2668" y="3016"/>
                  </a:lnTo>
                  <a:lnTo>
                    <a:pt x="3312" y="2356"/>
                  </a:lnTo>
                  <a:lnTo>
                    <a:pt x="5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0" name="Google Shape;430;p18"/>
            <p:cNvSpPr/>
            <p:nvPr/>
          </p:nvSpPr>
          <p:spPr>
            <a:xfrm>
              <a:off x="6719637" y="3202528"/>
              <a:ext cx="197906" cy="167103"/>
            </a:xfrm>
            <a:custGeom>
              <a:avLst/>
              <a:gdLst/>
              <a:ahLst/>
              <a:cxnLst/>
              <a:rect l="l" t="t" r="r" b="b"/>
              <a:pathLst>
                <a:path w="2737" h="2311" extrusionOk="0">
                  <a:moveTo>
                    <a:pt x="474" y="1"/>
                  </a:moveTo>
                  <a:cubicBezTo>
                    <a:pt x="253" y="1"/>
                    <a:pt x="0" y="247"/>
                    <a:pt x="0" y="247"/>
                  </a:cubicBezTo>
                  <a:lnTo>
                    <a:pt x="2415" y="2311"/>
                  </a:lnTo>
                  <a:cubicBezTo>
                    <a:pt x="2415" y="2311"/>
                    <a:pt x="2737" y="1856"/>
                    <a:pt x="2505" y="1656"/>
                  </a:cubicBezTo>
                  <a:cubicBezTo>
                    <a:pt x="2271" y="1458"/>
                    <a:pt x="865" y="256"/>
                    <a:pt x="633" y="57"/>
                  </a:cubicBezTo>
                  <a:cubicBezTo>
                    <a:pt x="585" y="17"/>
                    <a:pt x="531" y="1"/>
                    <a:pt x="4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8710758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2" preserve="1">
  <p:cSld name="1_One column text 2"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8"/>
          <p:cNvSpPr/>
          <p:nvPr/>
        </p:nvSpPr>
        <p:spPr>
          <a:xfrm>
            <a:off x="5927755" y="2120406"/>
            <a:ext cx="227539" cy="234497"/>
          </a:xfrm>
          <a:custGeom>
            <a:avLst/>
            <a:gdLst/>
            <a:ahLst/>
            <a:cxnLst/>
            <a:rect l="l" t="t" r="r" b="b"/>
            <a:pathLst>
              <a:path w="3629" h="3740" extrusionOk="0">
                <a:moveTo>
                  <a:pt x="2849" y="0"/>
                </a:moveTo>
                <a:cubicBezTo>
                  <a:pt x="2845" y="0"/>
                  <a:pt x="2841" y="0"/>
                  <a:pt x="2837" y="1"/>
                </a:cubicBezTo>
                <a:cubicBezTo>
                  <a:pt x="2272" y="59"/>
                  <a:pt x="1729" y="312"/>
                  <a:pt x="1262" y="626"/>
                </a:cubicBezTo>
                <a:cubicBezTo>
                  <a:pt x="799" y="937"/>
                  <a:pt x="343" y="1346"/>
                  <a:pt x="127" y="1871"/>
                </a:cubicBezTo>
                <a:cubicBezTo>
                  <a:pt x="35" y="2095"/>
                  <a:pt x="0" y="2340"/>
                  <a:pt x="56" y="2578"/>
                </a:cubicBezTo>
                <a:cubicBezTo>
                  <a:pt x="117" y="2831"/>
                  <a:pt x="284" y="3047"/>
                  <a:pt x="484" y="3206"/>
                </a:cubicBezTo>
                <a:cubicBezTo>
                  <a:pt x="773" y="3437"/>
                  <a:pt x="1132" y="3594"/>
                  <a:pt x="1488" y="3691"/>
                </a:cubicBezTo>
                <a:cubicBezTo>
                  <a:pt x="1609" y="3724"/>
                  <a:pt x="1734" y="3739"/>
                  <a:pt x="1859" y="3739"/>
                </a:cubicBezTo>
                <a:cubicBezTo>
                  <a:pt x="2018" y="3739"/>
                  <a:pt x="2177" y="3714"/>
                  <a:pt x="2329" y="3667"/>
                </a:cubicBezTo>
                <a:cubicBezTo>
                  <a:pt x="2845" y="3508"/>
                  <a:pt x="3309" y="3117"/>
                  <a:pt x="3512" y="2612"/>
                </a:cubicBezTo>
                <a:cubicBezTo>
                  <a:pt x="3603" y="2385"/>
                  <a:pt x="3629" y="2125"/>
                  <a:pt x="3554" y="1890"/>
                </a:cubicBezTo>
                <a:cubicBezTo>
                  <a:pt x="3468" y="1623"/>
                  <a:pt x="3268" y="1417"/>
                  <a:pt x="3030" y="1274"/>
                </a:cubicBezTo>
                <a:cubicBezTo>
                  <a:pt x="2784" y="1127"/>
                  <a:pt x="2473" y="1028"/>
                  <a:pt x="2170" y="1028"/>
                </a:cubicBezTo>
                <a:cubicBezTo>
                  <a:pt x="1942" y="1028"/>
                  <a:pt x="1719" y="1084"/>
                  <a:pt x="1531" y="1219"/>
                </a:cubicBezTo>
                <a:cubicBezTo>
                  <a:pt x="1228" y="1436"/>
                  <a:pt x="1084" y="1804"/>
                  <a:pt x="1092" y="2169"/>
                </a:cubicBezTo>
                <a:cubicBezTo>
                  <a:pt x="1100" y="2470"/>
                  <a:pt x="1206" y="2838"/>
                  <a:pt x="1488" y="2994"/>
                </a:cubicBezTo>
                <a:cubicBezTo>
                  <a:pt x="1571" y="3039"/>
                  <a:pt x="1652" y="3059"/>
                  <a:pt x="1732" y="3059"/>
                </a:cubicBezTo>
                <a:cubicBezTo>
                  <a:pt x="2016" y="3059"/>
                  <a:pt x="2272" y="2810"/>
                  <a:pt x="2437" y="2587"/>
                </a:cubicBezTo>
                <a:cubicBezTo>
                  <a:pt x="2522" y="2471"/>
                  <a:pt x="2597" y="2347"/>
                  <a:pt x="2664" y="2222"/>
                </a:cubicBezTo>
                <a:cubicBezTo>
                  <a:pt x="2694" y="2163"/>
                  <a:pt x="2691" y="2082"/>
                  <a:pt x="2640" y="2036"/>
                </a:cubicBezTo>
                <a:cubicBezTo>
                  <a:pt x="2552" y="1956"/>
                  <a:pt x="2445" y="1925"/>
                  <a:pt x="2336" y="1925"/>
                </a:cubicBezTo>
                <a:cubicBezTo>
                  <a:pt x="2220" y="1925"/>
                  <a:pt x="2100" y="1960"/>
                  <a:pt x="1995" y="2011"/>
                </a:cubicBezTo>
                <a:cubicBezTo>
                  <a:pt x="1843" y="2087"/>
                  <a:pt x="1936" y="2293"/>
                  <a:pt x="2078" y="2293"/>
                </a:cubicBezTo>
                <a:cubicBezTo>
                  <a:pt x="2101" y="2293"/>
                  <a:pt x="2125" y="2288"/>
                  <a:pt x="2150" y="2276"/>
                </a:cubicBezTo>
                <a:cubicBezTo>
                  <a:pt x="2152" y="2274"/>
                  <a:pt x="2155" y="2273"/>
                  <a:pt x="2156" y="2273"/>
                </a:cubicBezTo>
                <a:lnTo>
                  <a:pt x="2156" y="2273"/>
                </a:lnTo>
                <a:cubicBezTo>
                  <a:pt x="2157" y="2272"/>
                  <a:pt x="2158" y="2272"/>
                  <a:pt x="2160" y="2271"/>
                </a:cubicBezTo>
                <a:cubicBezTo>
                  <a:pt x="2192" y="2260"/>
                  <a:pt x="2223" y="2248"/>
                  <a:pt x="2256" y="2241"/>
                </a:cubicBezTo>
                <a:cubicBezTo>
                  <a:pt x="2272" y="2237"/>
                  <a:pt x="2290" y="2232"/>
                  <a:pt x="2308" y="2230"/>
                </a:cubicBezTo>
                <a:lnTo>
                  <a:pt x="2308" y="2230"/>
                </a:lnTo>
                <a:cubicBezTo>
                  <a:pt x="2220" y="2379"/>
                  <a:pt x="2123" y="2513"/>
                  <a:pt x="1991" y="2631"/>
                </a:cubicBezTo>
                <a:cubicBezTo>
                  <a:pt x="1985" y="2635"/>
                  <a:pt x="1955" y="2660"/>
                  <a:pt x="1956" y="2660"/>
                </a:cubicBezTo>
                <a:cubicBezTo>
                  <a:pt x="1956" y="2660"/>
                  <a:pt x="1956" y="2660"/>
                  <a:pt x="1956" y="2660"/>
                </a:cubicBezTo>
                <a:lnTo>
                  <a:pt x="1956" y="2660"/>
                </a:lnTo>
                <a:cubicBezTo>
                  <a:pt x="1944" y="2669"/>
                  <a:pt x="1932" y="2678"/>
                  <a:pt x="1919" y="2686"/>
                </a:cubicBezTo>
                <a:cubicBezTo>
                  <a:pt x="1904" y="2695"/>
                  <a:pt x="1890" y="2704"/>
                  <a:pt x="1874" y="2712"/>
                </a:cubicBezTo>
                <a:cubicBezTo>
                  <a:pt x="1867" y="2716"/>
                  <a:pt x="1843" y="2726"/>
                  <a:pt x="1835" y="2730"/>
                </a:cubicBezTo>
                <a:lnTo>
                  <a:pt x="1835" y="2730"/>
                </a:lnTo>
                <a:cubicBezTo>
                  <a:pt x="1812" y="2738"/>
                  <a:pt x="1787" y="2743"/>
                  <a:pt x="1764" y="2750"/>
                </a:cubicBezTo>
                <a:cubicBezTo>
                  <a:pt x="1763" y="2751"/>
                  <a:pt x="1762" y="2751"/>
                  <a:pt x="1763" y="2752"/>
                </a:cubicBezTo>
                <a:lnTo>
                  <a:pt x="1763" y="2752"/>
                </a:lnTo>
                <a:cubicBezTo>
                  <a:pt x="1761" y="2752"/>
                  <a:pt x="1759" y="2752"/>
                  <a:pt x="1757" y="2752"/>
                </a:cubicBezTo>
                <a:cubicBezTo>
                  <a:pt x="1746" y="2752"/>
                  <a:pt x="1735" y="2751"/>
                  <a:pt x="1725" y="2751"/>
                </a:cubicBezTo>
                <a:cubicBezTo>
                  <a:pt x="1719" y="2751"/>
                  <a:pt x="1714" y="2751"/>
                  <a:pt x="1709" y="2752"/>
                </a:cubicBezTo>
                <a:cubicBezTo>
                  <a:pt x="1709" y="2752"/>
                  <a:pt x="1709" y="2752"/>
                  <a:pt x="1709" y="2752"/>
                </a:cubicBezTo>
                <a:lnTo>
                  <a:pt x="1709" y="2752"/>
                </a:lnTo>
                <a:cubicBezTo>
                  <a:pt x="1707" y="2751"/>
                  <a:pt x="1706" y="2751"/>
                  <a:pt x="1704" y="2750"/>
                </a:cubicBezTo>
                <a:cubicBezTo>
                  <a:pt x="1693" y="2746"/>
                  <a:pt x="1681" y="2743"/>
                  <a:pt x="1668" y="2740"/>
                </a:cubicBezTo>
                <a:cubicBezTo>
                  <a:pt x="1666" y="2740"/>
                  <a:pt x="1665" y="2739"/>
                  <a:pt x="1663" y="2739"/>
                </a:cubicBezTo>
                <a:lnTo>
                  <a:pt x="1663" y="2739"/>
                </a:lnTo>
                <a:cubicBezTo>
                  <a:pt x="1663" y="2739"/>
                  <a:pt x="1663" y="2739"/>
                  <a:pt x="1663" y="2739"/>
                </a:cubicBezTo>
                <a:cubicBezTo>
                  <a:pt x="1650" y="2731"/>
                  <a:pt x="1637" y="2724"/>
                  <a:pt x="1624" y="2717"/>
                </a:cubicBezTo>
                <a:cubicBezTo>
                  <a:pt x="1616" y="2713"/>
                  <a:pt x="1599" y="2699"/>
                  <a:pt x="1599" y="2699"/>
                </a:cubicBezTo>
                <a:lnTo>
                  <a:pt x="1599" y="2699"/>
                </a:lnTo>
                <a:cubicBezTo>
                  <a:pt x="1599" y="2699"/>
                  <a:pt x="1604" y="2703"/>
                  <a:pt x="1617" y="2714"/>
                </a:cubicBezTo>
                <a:cubicBezTo>
                  <a:pt x="1606" y="2707"/>
                  <a:pt x="1596" y="2698"/>
                  <a:pt x="1587" y="2689"/>
                </a:cubicBezTo>
                <a:cubicBezTo>
                  <a:pt x="1577" y="2679"/>
                  <a:pt x="1569" y="2670"/>
                  <a:pt x="1558" y="2660"/>
                </a:cubicBezTo>
                <a:cubicBezTo>
                  <a:pt x="1555" y="2655"/>
                  <a:pt x="1552" y="2651"/>
                  <a:pt x="1548" y="2647"/>
                </a:cubicBezTo>
                <a:cubicBezTo>
                  <a:pt x="1548" y="2646"/>
                  <a:pt x="1547" y="2646"/>
                  <a:pt x="1547" y="2645"/>
                </a:cubicBezTo>
                <a:lnTo>
                  <a:pt x="1547" y="2645"/>
                </a:lnTo>
                <a:cubicBezTo>
                  <a:pt x="1547" y="2645"/>
                  <a:pt x="1547" y="2645"/>
                  <a:pt x="1547" y="2645"/>
                </a:cubicBezTo>
                <a:cubicBezTo>
                  <a:pt x="1529" y="2622"/>
                  <a:pt x="1513" y="2598"/>
                  <a:pt x="1498" y="2572"/>
                </a:cubicBezTo>
                <a:cubicBezTo>
                  <a:pt x="1491" y="2559"/>
                  <a:pt x="1485" y="2546"/>
                  <a:pt x="1478" y="2533"/>
                </a:cubicBezTo>
                <a:cubicBezTo>
                  <a:pt x="1470" y="2517"/>
                  <a:pt x="1465" y="2503"/>
                  <a:pt x="1465" y="2503"/>
                </a:cubicBezTo>
                <a:lnTo>
                  <a:pt x="1465" y="2503"/>
                </a:lnTo>
                <a:cubicBezTo>
                  <a:pt x="1465" y="2503"/>
                  <a:pt x="1466" y="2506"/>
                  <a:pt x="1469" y="2514"/>
                </a:cubicBezTo>
                <a:cubicBezTo>
                  <a:pt x="1446" y="2451"/>
                  <a:pt x="1427" y="2388"/>
                  <a:pt x="1414" y="2323"/>
                </a:cubicBezTo>
                <a:cubicBezTo>
                  <a:pt x="1412" y="2312"/>
                  <a:pt x="1410" y="2301"/>
                  <a:pt x="1408" y="2291"/>
                </a:cubicBezTo>
                <a:lnTo>
                  <a:pt x="1408" y="2291"/>
                </a:lnTo>
                <a:cubicBezTo>
                  <a:pt x="1408" y="2287"/>
                  <a:pt x="1404" y="2260"/>
                  <a:pt x="1403" y="2252"/>
                </a:cubicBezTo>
                <a:cubicBezTo>
                  <a:pt x="1401" y="2214"/>
                  <a:pt x="1398" y="2176"/>
                  <a:pt x="1399" y="2137"/>
                </a:cubicBezTo>
                <a:cubicBezTo>
                  <a:pt x="1399" y="2102"/>
                  <a:pt x="1401" y="2067"/>
                  <a:pt x="1403" y="2032"/>
                </a:cubicBezTo>
                <a:cubicBezTo>
                  <a:pt x="1405" y="2021"/>
                  <a:pt x="1409" y="1994"/>
                  <a:pt x="1408" y="1994"/>
                </a:cubicBezTo>
                <a:lnTo>
                  <a:pt x="1408" y="1994"/>
                </a:lnTo>
                <a:cubicBezTo>
                  <a:pt x="1408" y="1994"/>
                  <a:pt x="1408" y="1994"/>
                  <a:pt x="1408" y="1995"/>
                </a:cubicBezTo>
                <a:lnTo>
                  <a:pt x="1408" y="1995"/>
                </a:lnTo>
                <a:cubicBezTo>
                  <a:pt x="1411" y="1978"/>
                  <a:pt x="1413" y="1963"/>
                  <a:pt x="1417" y="1947"/>
                </a:cubicBezTo>
                <a:cubicBezTo>
                  <a:pt x="1424" y="1912"/>
                  <a:pt x="1433" y="1877"/>
                  <a:pt x="1443" y="1844"/>
                </a:cubicBezTo>
                <a:cubicBezTo>
                  <a:pt x="1449" y="1826"/>
                  <a:pt x="1455" y="1810"/>
                  <a:pt x="1460" y="1792"/>
                </a:cubicBezTo>
                <a:cubicBezTo>
                  <a:pt x="1463" y="1784"/>
                  <a:pt x="1467" y="1775"/>
                  <a:pt x="1470" y="1765"/>
                </a:cubicBezTo>
                <a:lnTo>
                  <a:pt x="1470" y="1765"/>
                </a:lnTo>
                <a:cubicBezTo>
                  <a:pt x="1471" y="1764"/>
                  <a:pt x="1471" y="1762"/>
                  <a:pt x="1472" y="1760"/>
                </a:cubicBezTo>
                <a:cubicBezTo>
                  <a:pt x="1488" y="1728"/>
                  <a:pt x="1504" y="1698"/>
                  <a:pt x="1522" y="1667"/>
                </a:cubicBezTo>
                <a:cubicBezTo>
                  <a:pt x="1532" y="1651"/>
                  <a:pt x="1542" y="1636"/>
                  <a:pt x="1551" y="1622"/>
                </a:cubicBezTo>
                <a:cubicBezTo>
                  <a:pt x="1557" y="1614"/>
                  <a:pt x="1561" y="1607"/>
                  <a:pt x="1567" y="1600"/>
                </a:cubicBezTo>
                <a:cubicBezTo>
                  <a:pt x="1567" y="1599"/>
                  <a:pt x="1567" y="1599"/>
                  <a:pt x="1567" y="1599"/>
                </a:cubicBezTo>
                <a:lnTo>
                  <a:pt x="1567" y="1599"/>
                </a:lnTo>
                <a:cubicBezTo>
                  <a:pt x="1567" y="1599"/>
                  <a:pt x="1564" y="1602"/>
                  <a:pt x="1563" y="1604"/>
                </a:cubicBezTo>
                <a:lnTo>
                  <a:pt x="1563" y="1604"/>
                </a:lnTo>
                <a:cubicBezTo>
                  <a:pt x="1564" y="1602"/>
                  <a:pt x="1567" y="1599"/>
                  <a:pt x="1573" y="1592"/>
                </a:cubicBezTo>
                <a:cubicBezTo>
                  <a:pt x="1598" y="1566"/>
                  <a:pt x="1621" y="1540"/>
                  <a:pt x="1647" y="1515"/>
                </a:cubicBezTo>
                <a:cubicBezTo>
                  <a:pt x="1660" y="1502"/>
                  <a:pt x="1675" y="1490"/>
                  <a:pt x="1690" y="1480"/>
                </a:cubicBezTo>
                <a:lnTo>
                  <a:pt x="1690" y="1480"/>
                </a:lnTo>
                <a:cubicBezTo>
                  <a:pt x="1682" y="1486"/>
                  <a:pt x="1680" y="1488"/>
                  <a:pt x="1680" y="1488"/>
                </a:cubicBezTo>
                <a:cubicBezTo>
                  <a:pt x="1681" y="1488"/>
                  <a:pt x="1715" y="1463"/>
                  <a:pt x="1722" y="1458"/>
                </a:cubicBezTo>
                <a:cubicBezTo>
                  <a:pt x="1755" y="1437"/>
                  <a:pt x="1788" y="1419"/>
                  <a:pt x="1822" y="1404"/>
                </a:cubicBezTo>
                <a:lnTo>
                  <a:pt x="1822" y="1404"/>
                </a:lnTo>
                <a:cubicBezTo>
                  <a:pt x="1822" y="1404"/>
                  <a:pt x="1821" y="1404"/>
                  <a:pt x="1821" y="1404"/>
                </a:cubicBezTo>
                <a:cubicBezTo>
                  <a:pt x="1833" y="1400"/>
                  <a:pt x="1843" y="1395"/>
                  <a:pt x="1855" y="1391"/>
                </a:cubicBezTo>
                <a:cubicBezTo>
                  <a:pt x="1880" y="1382"/>
                  <a:pt x="1903" y="1375"/>
                  <a:pt x="1928" y="1368"/>
                </a:cubicBezTo>
                <a:cubicBezTo>
                  <a:pt x="2007" y="1346"/>
                  <a:pt x="2099" y="1335"/>
                  <a:pt x="2194" y="1335"/>
                </a:cubicBezTo>
                <a:cubicBezTo>
                  <a:pt x="2302" y="1335"/>
                  <a:pt x="2414" y="1350"/>
                  <a:pt x="2515" y="1379"/>
                </a:cubicBezTo>
                <a:cubicBezTo>
                  <a:pt x="2759" y="1452"/>
                  <a:pt x="3030" y="1597"/>
                  <a:pt x="3165" y="1791"/>
                </a:cubicBezTo>
                <a:cubicBezTo>
                  <a:pt x="3230" y="1887"/>
                  <a:pt x="3257" y="1944"/>
                  <a:pt x="3280" y="2057"/>
                </a:cubicBezTo>
                <a:cubicBezTo>
                  <a:pt x="3290" y="2105"/>
                  <a:pt x="3290" y="2111"/>
                  <a:pt x="3290" y="2175"/>
                </a:cubicBezTo>
                <a:cubicBezTo>
                  <a:pt x="3292" y="2200"/>
                  <a:pt x="3290" y="2223"/>
                  <a:pt x="3289" y="2248"/>
                </a:cubicBezTo>
                <a:cubicBezTo>
                  <a:pt x="3287" y="2260"/>
                  <a:pt x="3286" y="2273"/>
                  <a:pt x="3284" y="2285"/>
                </a:cubicBezTo>
                <a:cubicBezTo>
                  <a:pt x="3284" y="2287"/>
                  <a:pt x="3284" y="2289"/>
                  <a:pt x="3284" y="2290"/>
                </a:cubicBezTo>
                <a:lnTo>
                  <a:pt x="3284" y="2290"/>
                </a:lnTo>
                <a:cubicBezTo>
                  <a:pt x="3283" y="2297"/>
                  <a:pt x="3282" y="2303"/>
                  <a:pt x="3280" y="2309"/>
                </a:cubicBezTo>
                <a:cubicBezTo>
                  <a:pt x="3238" y="2520"/>
                  <a:pt x="3143" y="2702"/>
                  <a:pt x="3008" y="2860"/>
                </a:cubicBezTo>
                <a:cubicBezTo>
                  <a:pt x="2854" y="3042"/>
                  <a:pt x="2681" y="3175"/>
                  <a:pt x="2469" y="3282"/>
                </a:cubicBezTo>
                <a:cubicBezTo>
                  <a:pt x="2282" y="3376"/>
                  <a:pt x="2072" y="3432"/>
                  <a:pt x="1860" y="3432"/>
                </a:cubicBezTo>
                <a:cubicBezTo>
                  <a:pt x="1842" y="3432"/>
                  <a:pt x="1824" y="3432"/>
                  <a:pt x="1807" y="3431"/>
                </a:cubicBezTo>
                <a:cubicBezTo>
                  <a:pt x="1528" y="3421"/>
                  <a:pt x="1209" y="3288"/>
                  <a:pt x="951" y="3149"/>
                </a:cubicBezTo>
                <a:cubicBezTo>
                  <a:pt x="730" y="3029"/>
                  <a:pt x="526" y="2872"/>
                  <a:pt x="413" y="2663"/>
                </a:cubicBezTo>
                <a:cubicBezTo>
                  <a:pt x="333" y="2512"/>
                  <a:pt x="316" y="2325"/>
                  <a:pt x="354" y="2159"/>
                </a:cubicBezTo>
                <a:cubicBezTo>
                  <a:pt x="454" y="1721"/>
                  <a:pt x="816" y="1349"/>
                  <a:pt x="1179" y="1061"/>
                </a:cubicBezTo>
                <a:cubicBezTo>
                  <a:pt x="1579" y="745"/>
                  <a:pt x="2047" y="491"/>
                  <a:pt x="2538" y="363"/>
                </a:cubicBezTo>
                <a:cubicBezTo>
                  <a:pt x="2640" y="337"/>
                  <a:pt x="2763" y="313"/>
                  <a:pt x="2837" y="306"/>
                </a:cubicBezTo>
                <a:cubicBezTo>
                  <a:pt x="2919" y="297"/>
                  <a:pt x="2991" y="242"/>
                  <a:pt x="2991" y="153"/>
                </a:cubicBezTo>
                <a:cubicBezTo>
                  <a:pt x="2991" y="80"/>
                  <a:pt x="2927" y="0"/>
                  <a:pt x="2849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14" name="Google Shape;414;p18"/>
          <p:cNvGrpSpPr/>
          <p:nvPr/>
        </p:nvGrpSpPr>
        <p:grpSpPr>
          <a:xfrm rot="459609">
            <a:off x="2623529" y="-529329"/>
            <a:ext cx="1787483" cy="2022820"/>
            <a:chOff x="5610224" y="3202528"/>
            <a:chExt cx="1340580" cy="1517079"/>
          </a:xfrm>
        </p:grpSpPr>
        <p:sp>
          <p:nvSpPr>
            <p:cNvPr id="415" name="Google Shape;415;p18"/>
            <p:cNvSpPr/>
            <p:nvPr/>
          </p:nvSpPr>
          <p:spPr>
            <a:xfrm>
              <a:off x="5827002" y="3225738"/>
              <a:ext cx="1119465" cy="1243111"/>
            </a:xfrm>
            <a:custGeom>
              <a:avLst/>
              <a:gdLst/>
              <a:ahLst/>
              <a:cxnLst/>
              <a:rect l="l" t="t" r="r" b="b"/>
              <a:pathLst>
                <a:path w="15482" h="17192" extrusionOk="0">
                  <a:moveTo>
                    <a:pt x="12532" y="1"/>
                  </a:moveTo>
                  <a:cubicBezTo>
                    <a:pt x="12532" y="1"/>
                    <a:pt x="7602" y="5300"/>
                    <a:pt x="6033" y="7137"/>
                  </a:cubicBezTo>
                  <a:cubicBezTo>
                    <a:pt x="4463" y="8975"/>
                    <a:pt x="1" y="14672"/>
                    <a:pt x="1" y="14672"/>
                  </a:cubicBezTo>
                  <a:lnTo>
                    <a:pt x="2950" y="17192"/>
                  </a:lnTo>
                  <a:cubicBezTo>
                    <a:pt x="2950" y="17192"/>
                    <a:pt x="7918" y="11926"/>
                    <a:pt x="9488" y="10088"/>
                  </a:cubicBezTo>
                  <a:cubicBezTo>
                    <a:pt x="11057" y="8251"/>
                    <a:pt x="15482" y="2521"/>
                    <a:pt x="15482" y="2521"/>
                  </a:cubicBezTo>
                  <a:lnTo>
                    <a:pt x="1253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6" name="Google Shape;416;p18"/>
            <p:cNvSpPr/>
            <p:nvPr/>
          </p:nvSpPr>
          <p:spPr>
            <a:xfrm>
              <a:off x="5934595" y="3254083"/>
              <a:ext cx="753227" cy="807313"/>
            </a:xfrm>
            <a:custGeom>
              <a:avLst/>
              <a:gdLst/>
              <a:ahLst/>
              <a:cxnLst/>
              <a:rect l="l" t="t" r="r" b="b"/>
              <a:pathLst>
                <a:path w="10417" h="11165" extrusionOk="0">
                  <a:moveTo>
                    <a:pt x="9368" y="0"/>
                  </a:moveTo>
                  <a:cubicBezTo>
                    <a:pt x="903" y="9281"/>
                    <a:pt x="926" y="9239"/>
                    <a:pt x="123" y="10823"/>
                  </a:cubicBezTo>
                  <a:cubicBezTo>
                    <a:pt x="0" y="11037"/>
                    <a:pt x="74" y="11165"/>
                    <a:pt x="263" y="11165"/>
                  </a:cubicBezTo>
                  <a:cubicBezTo>
                    <a:pt x="710" y="11165"/>
                    <a:pt x="1801" y="10444"/>
                    <a:pt x="2433" y="8433"/>
                  </a:cubicBezTo>
                  <a:cubicBezTo>
                    <a:pt x="4112" y="6308"/>
                    <a:pt x="9616" y="631"/>
                    <a:pt x="9616" y="631"/>
                  </a:cubicBezTo>
                  <a:lnTo>
                    <a:pt x="10209" y="1138"/>
                  </a:lnTo>
                  <a:lnTo>
                    <a:pt x="10416" y="895"/>
                  </a:lnTo>
                  <a:lnTo>
                    <a:pt x="9368" y="0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7" name="Google Shape;417;p18"/>
            <p:cNvSpPr/>
            <p:nvPr/>
          </p:nvSpPr>
          <p:spPr>
            <a:xfrm>
              <a:off x="6641834" y="3290453"/>
              <a:ext cx="250618" cy="223864"/>
            </a:xfrm>
            <a:custGeom>
              <a:avLst/>
              <a:gdLst/>
              <a:ahLst/>
              <a:cxnLst/>
              <a:rect l="l" t="t" r="r" b="b"/>
              <a:pathLst>
                <a:path w="3466" h="3096" extrusionOk="0">
                  <a:moveTo>
                    <a:pt x="434" y="1"/>
                  </a:moveTo>
                  <a:lnTo>
                    <a:pt x="0" y="470"/>
                  </a:lnTo>
                  <a:lnTo>
                    <a:pt x="3074" y="3095"/>
                  </a:lnTo>
                  <a:lnTo>
                    <a:pt x="3465" y="2591"/>
                  </a:lnTo>
                  <a:lnTo>
                    <a:pt x="434" y="1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8" name="Google Shape;418;p18"/>
            <p:cNvSpPr/>
            <p:nvPr/>
          </p:nvSpPr>
          <p:spPr>
            <a:xfrm>
              <a:off x="5703284" y="4353948"/>
              <a:ext cx="276359" cy="279830"/>
            </a:xfrm>
            <a:custGeom>
              <a:avLst/>
              <a:gdLst/>
              <a:ahLst/>
              <a:cxnLst/>
              <a:rect l="l" t="t" r="r" b="b"/>
              <a:pathLst>
                <a:path w="3822" h="3870" extrusionOk="0">
                  <a:moveTo>
                    <a:pt x="1386" y="0"/>
                  </a:moveTo>
                  <a:lnTo>
                    <a:pt x="0" y="2643"/>
                  </a:lnTo>
                  <a:lnTo>
                    <a:pt x="1437" y="3870"/>
                  </a:lnTo>
                  <a:lnTo>
                    <a:pt x="3822" y="2080"/>
                  </a:lnTo>
                  <a:lnTo>
                    <a:pt x="13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9" name="Google Shape;419;p18"/>
            <p:cNvSpPr/>
            <p:nvPr/>
          </p:nvSpPr>
          <p:spPr>
            <a:xfrm>
              <a:off x="5657658" y="4556409"/>
              <a:ext cx="135866" cy="139337"/>
            </a:xfrm>
            <a:custGeom>
              <a:avLst/>
              <a:gdLst/>
              <a:ahLst/>
              <a:cxnLst/>
              <a:rect l="l" t="t" r="r" b="b"/>
              <a:pathLst>
                <a:path w="1879" h="1927" extrusionOk="0">
                  <a:moveTo>
                    <a:pt x="817" y="1"/>
                  </a:moveTo>
                  <a:lnTo>
                    <a:pt x="0" y="1368"/>
                  </a:lnTo>
                  <a:lnTo>
                    <a:pt x="656" y="1927"/>
                  </a:lnTo>
                  <a:lnTo>
                    <a:pt x="1878" y="908"/>
                  </a:lnTo>
                  <a:lnTo>
                    <a:pt x="8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0" name="Google Shape;420;p18"/>
            <p:cNvSpPr/>
            <p:nvPr/>
          </p:nvSpPr>
          <p:spPr>
            <a:xfrm>
              <a:off x="5643413" y="4660893"/>
              <a:ext cx="55460" cy="58714"/>
            </a:xfrm>
            <a:custGeom>
              <a:avLst/>
              <a:gdLst/>
              <a:ahLst/>
              <a:cxnLst/>
              <a:rect l="l" t="t" r="r" b="b"/>
              <a:pathLst>
                <a:path w="767" h="812" extrusionOk="0">
                  <a:moveTo>
                    <a:pt x="288" y="0"/>
                  </a:moveTo>
                  <a:lnTo>
                    <a:pt x="13" y="698"/>
                  </a:lnTo>
                  <a:cubicBezTo>
                    <a:pt x="13" y="698"/>
                    <a:pt x="0" y="761"/>
                    <a:pt x="29" y="787"/>
                  </a:cubicBezTo>
                  <a:cubicBezTo>
                    <a:pt x="53" y="806"/>
                    <a:pt x="74" y="811"/>
                    <a:pt x="89" y="811"/>
                  </a:cubicBezTo>
                  <a:cubicBezTo>
                    <a:pt x="107" y="811"/>
                    <a:pt x="118" y="805"/>
                    <a:pt x="118" y="805"/>
                  </a:cubicBezTo>
                  <a:lnTo>
                    <a:pt x="767" y="409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1" name="Google Shape;421;p18"/>
            <p:cNvSpPr/>
            <p:nvPr/>
          </p:nvSpPr>
          <p:spPr>
            <a:xfrm>
              <a:off x="5794391" y="4292921"/>
              <a:ext cx="239410" cy="218079"/>
            </a:xfrm>
            <a:custGeom>
              <a:avLst/>
              <a:gdLst/>
              <a:ahLst/>
              <a:cxnLst/>
              <a:rect l="l" t="t" r="r" b="b"/>
              <a:pathLst>
                <a:path w="3311" h="3016" extrusionOk="0">
                  <a:moveTo>
                    <a:pt x="554" y="0"/>
                  </a:moveTo>
                  <a:lnTo>
                    <a:pt x="0" y="736"/>
                  </a:lnTo>
                  <a:lnTo>
                    <a:pt x="2668" y="3016"/>
                  </a:lnTo>
                  <a:lnTo>
                    <a:pt x="3311" y="2356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1817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2" name="Google Shape;422;p18"/>
            <p:cNvSpPr/>
            <p:nvPr/>
          </p:nvSpPr>
          <p:spPr>
            <a:xfrm>
              <a:off x="6752754" y="3224726"/>
              <a:ext cx="198050" cy="167103"/>
            </a:xfrm>
            <a:custGeom>
              <a:avLst/>
              <a:gdLst/>
              <a:ahLst/>
              <a:cxnLst/>
              <a:rect l="l" t="t" r="r" b="b"/>
              <a:pathLst>
                <a:path w="2739" h="2311" extrusionOk="0">
                  <a:moveTo>
                    <a:pt x="475" y="1"/>
                  </a:moveTo>
                  <a:cubicBezTo>
                    <a:pt x="255" y="1"/>
                    <a:pt x="1" y="247"/>
                    <a:pt x="1" y="247"/>
                  </a:cubicBezTo>
                  <a:lnTo>
                    <a:pt x="2416" y="2310"/>
                  </a:lnTo>
                  <a:cubicBezTo>
                    <a:pt x="2417" y="2310"/>
                    <a:pt x="2739" y="1855"/>
                    <a:pt x="2505" y="1656"/>
                  </a:cubicBezTo>
                  <a:cubicBezTo>
                    <a:pt x="2273" y="1457"/>
                    <a:pt x="867" y="256"/>
                    <a:pt x="633" y="57"/>
                  </a:cubicBezTo>
                  <a:cubicBezTo>
                    <a:pt x="586" y="17"/>
                    <a:pt x="532" y="1"/>
                    <a:pt x="47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3" name="Google Shape;423;p18"/>
            <p:cNvSpPr/>
            <p:nvPr/>
          </p:nvSpPr>
          <p:spPr>
            <a:xfrm>
              <a:off x="5793741" y="3203612"/>
              <a:ext cx="1119609" cy="1243111"/>
            </a:xfrm>
            <a:custGeom>
              <a:avLst/>
              <a:gdLst/>
              <a:ahLst/>
              <a:cxnLst/>
              <a:rect l="l" t="t" r="r" b="b"/>
              <a:pathLst>
                <a:path w="15484" h="17192" extrusionOk="0">
                  <a:moveTo>
                    <a:pt x="12532" y="0"/>
                  </a:moveTo>
                  <a:cubicBezTo>
                    <a:pt x="12532" y="0"/>
                    <a:pt x="7604" y="5299"/>
                    <a:pt x="6034" y="7138"/>
                  </a:cubicBezTo>
                  <a:cubicBezTo>
                    <a:pt x="4464" y="8975"/>
                    <a:pt x="1" y="14672"/>
                    <a:pt x="1" y="14672"/>
                  </a:cubicBezTo>
                  <a:lnTo>
                    <a:pt x="2950" y="17191"/>
                  </a:lnTo>
                  <a:cubicBezTo>
                    <a:pt x="2950" y="17191"/>
                    <a:pt x="7918" y="11926"/>
                    <a:pt x="9488" y="10087"/>
                  </a:cubicBezTo>
                  <a:cubicBezTo>
                    <a:pt x="11057" y="8250"/>
                    <a:pt x="15483" y="2520"/>
                    <a:pt x="15483" y="2520"/>
                  </a:cubicBezTo>
                  <a:lnTo>
                    <a:pt x="125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4" name="Google Shape;424;p18"/>
            <p:cNvSpPr/>
            <p:nvPr/>
          </p:nvSpPr>
          <p:spPr>
            <a:xfrm>
              <a:off x="5901334" y="3231884"/>
              <a:ext cx="753227" cy="807313"/>
            </a:xfrm>
            <a:custGeom>
              <a:avLst/>
              <a:gdLst/>
              <a:ahLst/>
              <a:cxnLst/>
              <a:rect l="l" t="t" r="r" b="b"/>
              <a:pathLst>
                <a:path w="10417" h="11165" extrusionOk="0">
                  <a:moveTo>
                    <a:pt x="9369" y="0"/>
                  </a:moveTo>
                  <a:cubicBezTo>
                    <a:pt x="903" y="9282"/>
                    <a:pt x="926" y="9239"/>
                    <a:pt x="123" y="10824"/>
                  </a:cubicBezTo>
                  <a:cubicBezTo>
                    <a:pt x="1" y="11037"/>
                    <a:pt x="75" y="11165"/>
                    <a:pt x="264" y="11165"/>
                  </a:cubicBezTo>
                  <a:cubicBezTo>
                    <a:pt x="711" y="11165"/>
                    <a:pt x="1803" y="10444"/>
                    <a:pt x="2435" y="8433"/>
                  </a:cubicBezTo>
                  <a:cubicBezTo>
                    <a:pt x="4114" y="6310"/>
                    <a:pt x="9616" y="631"/>
                    <a:pt x="9616" y="631"/>
                  </a:cubicBezTo>
                  <a:lnTo>
                    <a:pt x="10209" y="1138"/>
                  </a:lnTo>
                  <a:lnTo>
                    <a:pt x="10416" y="896"/>
                  </a:lnTo>
                  <a:lnTo>
                    <a:pt x="936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5" name="Google Shape;425;p18"/>
            <p:cNvSpPr/>
            <p:nvPr/>
          </p:nvSpPr>
          <p:spPr>
            <a:xfrm>
              <a:off x="6608573" y="3268327"/>
              <a:ext cx="250618" cy="223792"/>
            </a:xfrm>
            <a:custGeom>
              <a:avLst/>
              <a:gdLst/>
              <a:ahLst/>
              <a:cxnLst/>
              <a:rect l="l" t="t" r="r" b="b"/>
              <a:pathLst>
                <a:path w="3466" h="3095" extrusionOk="0">
                  <a:moveTo>
                    <a:pt x="434" y="0"/>
                  </a:moveTo>
                  <a:lnTo>
                    <a:pt x="0" y="469"/>
                  </a:lnTo>
                  <a:lnTo>
                    <a:pt x="3074" y="3094"/>
                  </a:lnTo>
                  <a:lnTo>
                    <a:pt x="3465" y="2591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6" name="Google Shape;426;p18"/>
            <p:cNvSpPr/>
            <p:nvPr/>
          </p:nvSpPr>
          <p:spPr>
            <a:xfrm>
              <a:off x="5670095" y="4331750"/>
              <a:ext cx="276287" cy="279902"/>
            </a:xfrm>
            <a:custGeom>
              <a:avLst/>
              <a:gdLst/>
              <a:ahLst/>
              <a:cxnLst/>
              <a:rect l="l" t="t" r="r" b="b"/>
              <a:pathLst>
                <a:path w="3821" h="3871" extrusionOk="0">
                  <a:moveTo>
                    <a:pt x="1386" y="1"/>
                  </a:moveTo>
                  <a:lnTo>
                    <a:pt x="1" y="2644"/>
                  </a:lnTo>
                  <a:lnTo>
                    <a:pt x="1436" y="3870"/>
                  </a:lnTo>
                  <a:lnTo>
                    <a:pt x="3821" y="2081"/>
                  </a:lnTo>
                  <a:lnTo>
                    <a:pt x="13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7" name="Google Shape;427;p18"/>
            <p:cNvSpPr/>
            <p:nvPr/>
          </p:nvSpPr>
          <p:spPr>
            <a:xfrm>
              <a:off x="5624469" y="4534283"/>
              <a:ext cx="135866" cy="139409"/>
            </a:xfrm>
            <a:custGeom>
              <a:avLst/>
              <a:gdLst/>
              <a:ahLst/>
              <a:cxnLst/>
              <a:rect l="l" t="t" r="r" b="b"/>
              <a:pathLst>
                <a:path w="1879" h="1928" extrusionOk="0">
                  <a:moveTo>
                    <a:pt x="816" y="0"/>
                  </a:moveTo>
                  <a:lnTo>
                    <a:pt x="1" y="1367"/>
                  </a:lnTo>
                  <a:lnTo>
                    <a:pt x="655" y="1928"/>
                  </a:lnTo>
                  <a:lnTo>
                    <a:pt x="1879" y="908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8" name="Google Shape;428;p18"/>
            <p:cNvSpPr/>
            <p:nvPr/>
          </p:nvSpPr>
          <p:spPr>
            <a:xfrm>
              <a:off x="5610224" y="4638694"/>
              <a:ext cx="55532" cy="58714"/>
            </a:xfrm>
            <a:custGeom>
              <a:avLst/>
              <a:gdLst/>
              <a:ahLst/>
              <a:cxnLst/>
              <a:rect l="l" t="t" r="r" b="b"/>
              <a:pathLst>
                <a:path w="768" h="812" extrusionOk="0">
                  <a:moveTo>
                    <a:pt x="287" y="0"/>
                  </a:moveTo>
                  <a:lnTo>
                    <a:pt x="14" y="698"/>
                  </a:lnTo>
                  <a:cubicBezTo>
                    <a:pt x="14" y="698"/>
                    <a:pt x="1" y="763"/>
                    <a:pt x="30" y="787"/>
                  </a:cubicBezTo>
                  <a:cubicBezTo>
                    <a:pt x="52" y="807"/>
                    <a:pt x="73" y="812"/>
                    <a:pt x="89" y="812"/>
                  </a:cubicBezTo>
                  <a:cubicBezTo>
                    <a:pt x="106" y="812"/>
                    <a:pt x="118" y="805"/>
                    <a:pt x="118" y="805"/>
                  </a:cubicBezTo>
                  <a:lnTo>
                    <a:pt x="767" y="409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9" name="Google Shape;429;p18"/>
            <p:cNvSpPr/>
            <p:nvPr/>
          </p:nvSpPr>
          <p:spPr>
            <a:xfrm>
              <a:off x="5761130" y="4270723"/>
              <a:ext cx="239555" cy="218079"/>
            </a:xfrm>
            <a:custGeom>
              <a:avLst/>
              <a:gdLst/>
              <a:ahLst/>
              <a:cxnLst/>
              <a:rect l="l" t="t" r="r" b="b"/>
              <a:pathLst>
                <a:path w="3313" h="3016" extrusionOk="0">
                  <a:moveTo>
                    <a:pt x="554" y="1"/>
                  </a:moveTo>
                  <a:lnTo>
                    <a:pt x="0" y="736"/>
                  </a:lnTo>
                  <a:lnTo>
                    <a:pt x="2668" y="3016"/>
                  </a:lnTo>
                  <a:lnTo>
                    <a:pt x="3312" y="2356"/>
                  </a:lnTo>
                  <a:lnTo>
                    <a:pt x="55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0" name="Google Shape;430;p18"/>
            <p:cNvSpPr/>
            <p:nvPr/>
          </p:nvSpPr>
          <p:spPr>
            <a:xfrm>
              <a:off x="6719637" y="3202528"/>
              <a:ext cx="197906" cy="167103"/>
            </a:xfrm>
            <a:custGeom>
              <a:avLst/>
              <a:gdLst/>
              <a:ahLst/>
              <a:cxnLst/>
              <a:rect l="l" t="t" r="r" b="b"/>
              <a:pathLst>
                <a:path w="2737" h="2311" extrusionOk="0">
                  <a:moveTo>
                    <a:pt x="474" y="1"/>
                  </a:moveTo>
                  <a:cubicBezTo>
                    <a:pt x="253" y="1"/>
                    <a:pt x="0" y="247"/>
                    <a:pt x="0" y="247"/>
                  </a:cubicBezTo>
                  <a:lnTo>
                    <a:pt x="2415" y="2311"/>
                  </a:lnTo>
                  <a:cubicBezTo>
                    <a:pt x="2415" y="2311"/>
                    <a:pt x="2737" y="1856"/>
                    <a:pt x="2505" y="1656"/>
                  </a:cubicBezTo>
                  <a:cubicBezTo>
                    <a:pt x="2271" y="1458"/>
                    <a:pt x="865" y="256"/>
                    <a:pt x="633" y="57"/>
                  </a:cubicBezTo>
                  <a:cubicBezTo>
                    <a:pt x="585" y="17"/>
                    <a:pt x="531" y="1"/>
                    <a:pt x="4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32" name="Google Shape;432;p18"/>
          <p:cNvSpPr/>
          <p:nvPr/>
        </p:nvSpPr>
        <p:spPr>
          <a:xfrm>
            <a:off x="3618557" y="3844595"/>
            <a:ext cx="313097" cy="316368"/>
          </a:xfrm>
          <a:custGeom>
            <a:avLst/>
            <a:gdLst/>
            <a:ahLst/>
            <a:cxnLst/>
            <a:rect l="l" t="t" r="r" b="b"/>
            <a:pathLst>
              <a:path w="3925" h="3966" extrusionOk="0">
                <a:moveTo>
                  <a:pt x="2051" y="519"/>
                </a:moveTo>
                <a:cubicBezTo>
                  <a:pt x="2352" y="1046"/>
                  <a:pt x="2822" y="1500"/>
                  <a:pt x="3345" y="1805"/>
                </a:cubicBezTo>
                <a:cubicBezTo>
                  <a:pt x="2663" y="2102"/>
                  <a:pt x="2252" y="2583"/>
                  <a:pt x="2184" y="3295"/>
                </a:cubicBezTo>
                <a:cubicBezTo>
                  <a:pt x="1836" y="2611"/>
                  <a:pt x="1338" y="2045"/>
                  <a:pt x="618" y="1785"/>
                </a:cubicBezTo>
                <a:cubicBezTo>
                  <a:pt x="1182" y="1466"/>
                  <a:pt x="1642" y="1028"/>
                  <a:pt x="2051" y="519"/>
                </a:cubicBezTo>
                <a:close/>
                <a:moveTo>
                  <a:pt x="2028" y="0"/>
                </a:moveTo>
                <a:cubicBezTo>
                  <a:pt x="1933" y="0"/>
                  <a:pt x="1842" y="73"/>
                  <a:pt x="1887" y="184"/>
                </a:cubicBezTo>
                <a:cubicBezTo>
                  <a:pt x="1892" y="196"/>
                  <a:pt x="1897" y="206"/>
                  <a:pt x="1902" y="218"/>
                </a:cubicBezTo>
                <a:cubicBezTo>
                  <a:pt x="1413" y="844"/>
                  <a:pt x="856" y="1369"/>
                  <a:pt x="120" y="1696"/>
                </a:cubicBezTo>
                <a:cubicBezTo>
                  <a:pt x="1" y="1748"/>
                  <a:pt x="31" y="1951"/>
                  <a:pt x="157" y="1976"/>
                </a:cubicBezTo>
                <a:cubicBezTo>
                  <a:pt x="1102" y="2156"/>
                  <a:pt x="1681" y="2854"/>
                  <a:pt x="2041" y="3706"/>
                </a:cubicBezTo>
                <a:cubicBezTo>
                  <a:pt x="2068" y="3774"/>
                  <a:pt x="2128" y="3804"/>
                  <a:pt x="2187" y="3807"/>
                </a:cubicBezTo>
                <a:cubicBezTo>
                  <a:pt x="2188" y="3810"/>
                  <a:pt x="2188" y="3814"/>
                  <a:pt x="2188" y="3819"/>
                </a:cubicBezTo>
                <a:cubicBezTo>
                  <a:pt x="2198" y="3916"/>
                  <a:pt x="2280" y="3965"/>
                  <a:pt x="2357" y="3965"/>
                </a:cubicBezTo>
                <a:cubicBezTo>
                  <a:pt x="2434" y="3965"/>
                  <a:pt x="2505" y="3916"/>
                  <a:pt x="2495" y="3819"/>
                </a:cubicBezTo>
                <a:cubicBezTo>
                  <a:pt x="2385" y="2832"/>
                  <a:pt x="2831" y="2268"/>
                  <a:pt x="3759" y="1975"/>
                </a:cubicBezTo>
                <a:cubicBezTo>
                  <a:pt x="3875" y="1940"/>
                  <a:pt x="3924" y="1754"/>
                  <a:pt x="3796" y="1696"/>
                </a:cubicBezTo>
                <a:cubicBezTo>
                  <a:pt x="3131" y="1390"/>
                  <a:pt x="2463" y="795"/>
                  <a:pt x="2182" y="103"/>
                </a:cubicBezTo>
                <a:cubicBezTo>
                  <a:pt x="2153" y="31"/>
                  <a:pt x="2090" y="0"/>
                  <a:pt x="202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33" name="Google Shape;433;p18"/>
          <p:cNvGrpSpPr/>
          <p:nvPr/>
        </p:nvGrpSpPr>
        <p:grpSpPr>
          <a:xfrm>
            <a:off x="3931625" y="3612376"/>
            <a:ext cx="253031" cy="232211"/>
            <a:chOff x="6476077" y="96834"/>
            <a:chExt cx="189773" cy="174158"/>
          </a:xfrm>
        </p:grpSpPr>
        <p:sp>
          <p:nvSpPr>
            <p:cNvPr id="434" name="Google Shape;434;p18"/>
            <p:cNvSpPr/>
            <p:nvPr/>
          </p:nvSpPr>
          <p:spPr>
            <a:xfrm>
              <a:off x="6558997" y="96834"/>
              <a:ext cx="106852" cy="174038"/>
            </a:xfrm>
            <a:custGeom>
              <a:avLst/>
              <a:gdLst/>
              <a:ahLst/>
              <a:cxnLst/>
              <a:rect l="l" t="t" r="r" b="b"/>
              <a:pathLst>
                <a:path w="1786" h="2909" extrusionOk="0">
                  <a:moveTo>
                    <a:pt x="208" y="0"/>
                  </a:moveTo>
                  <a:cubicBezTo>
                    <a:pt x="107" y="0"/>
                    <a:pt x="0" y="112"/>
                    <a:pt x="61" y="233"/>
                  </a:cubicBezTo>
                  <a:cubicBezTo>
                    <a:pt x="207" y="525"/>
                    <a:pt x="338" y="824"/>
                    <a:pt x="550" y="1075"/>
                  </a:cubicBezTo>
                  <a:cubicBezTo>
                    <a:pt x="692" y="1244"/>
                    <a:pt x="865" y="1374"/>
                    <a:pt x="1055" y="1478"/>
                  </a:cubicBezTo>
                  <a:lnTo>
                    <a:pt x="1055" y="1478"/>
                  </a:lnTo>
                  <a:cubicBezTo>
                    <a:pt x="809" y="1548"/>
                    <a:pt x="582" y="1665"/>
                    <a:pt x="436" y="1880"/>
                  </a:cubicBezTo>
                  <a:cubicBezTo>
                    <a:pt x="269" y="2124"/>
                    <a:pt x="266" y="2441"/>
                    <a:pt x="198" y="2718"/>
                  </a:cubicBezTo>
                  <a:cubicBezTo>
                    <a:pt x="170" y="2833"/>
                    <a:pt x="265" y="2909"/>
                    <a:pt x="357" y="2909"/>
                  </a:cubicBezTo>
                  <a:cubicBezTo>
                    <a:pt x="417" y="2909"/>
                    <a:pt x="475" y="2876"/>
                    <a:pt x="494" y="2800"/>
                  </a:cubicBezTo>
                  <a:cubicBezTo>
                    <a:pt x="526" y="2664"/>
                    <a:pt x="547" y="2525"/>
                    <a:pt x="575" y="2388"/>
                  </a:cubicBezTo>
                  <a:cubicBezTo>
                    <a:pt x="586" y="2328"/>
                    <a:pt x="599" y="2267"/>
                    <a:pt x="618" y="2207"/>
                  </a:cubicBezTo>
                  <a:cubicBezTo>
                    <a:pt x="621" y="2196"/>
                    <a:pt x="641" y="2144"/>
                    <a:pt x="640" y="2144"/>
                  </a:cubicBezTo>
                  <a:lnTo>
                    <a:pt x="640" y="2144"/>
                  </a:lnTo>
                  <a:cubicBezTo>
                    <a:pt x="640" y="2144"/>
                    <a:pt x="639" y="2146"/>
                    <a:pt x="637" y="2150"/>
                  </a:cubicBezTo>
                  <a:lnTo>
                    <a:pt x="637" y="2150"/>
                  </a:lnTo>
                  <a:cubicBezTo>
                    <a:pt x="649" y="2122"/>
                    <a:pt x="662" y="2095"/>
                    <a:pt x="678" y="2068"/>
                  </a:cubicBezTo>
                  <a:cubicBezTo>
                    <a:pt x="737" y="1971"/>
                    <a:pt x="821" y="1902"/>
                    <a:pt x="948" y="1842"/>
                  </a:cubicBezTo>
                  <a:cubicBezTo>
                    <a:pt x="1138" y="1752"/>
                    <a:pt x="1363" y="1714"/>
                    <a:pt x="1570" y="1687"/>
                  </a:cubicBezTo>
                  <a:cubicBezTo>
                    <a:pt x="1737" y="1665"/>
                    <a:pt x="1785" y="1445"/>
                    <a:pt x="1611" y="1386"/>
                  </a:cubicBezTo>
                  <a:cubicBezTo>
                    <a:pt x="1284" y="1275"/>
                    <a:pt x="978" y="1115"/>
                    <a:pt x="754" y="843"/>
                  </a:cubicBezTo>
                  <a:cubicBezTo>
                    <a:pt x="569" y="618"/>
                    <a:pt x="455" y="337"/>
                    <a:pt x="325" y="78"/>
                  </a:cubicBezTo>
                  <a:cubicBezTo>
                    <a:pt x="298" y="23"/>
                    <a:pt x="253" y="0"/>
                    <a:pt x="20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5" name="Google Shape;435;p18"/>
            <p:cNvSpPr/>
            <p:nvPr/>
          </p:nvSpPr>
          <p:spPr>
            <a:xfrm>
              <a:off x="6476077" y="106107"/>
              <a:ext cx="108168" cy="164885"/>
            </a:xfrm>
            <a:custGeom>
              <a:avLst/>
              <a:gdLst/>
              <a:ahLst/>
              <a:cxnLst/>
              <a:rect l="l" t="t" r="r" b="b"/>
              <a:pathLst>
                <a:path w="1808" h="2756" extrusionOk="0">
                  <a:moveTo>
                    <a:pt x="1573" y="0"/>
                  </a:moveTo>
                  <a:cubicBezTo>
                    <a:pt x="1538" y="0"/>
                    <a:pt x="1503" y="14"/>
                    <a:pt x="1471" y="46"/>
                  </a:cubicBezTo>
                  <a:cubicBezTo>
                    <a:pt x="1255" y="265"/>
                    <a:pt x="1121" y="538"/>
                    <a:pt x="952" y="790"/>
                  </a:cubicBezTo>
                  <a:cubicBezTo>
                    <a:pt x="757" y="1081"/>
                    <a:pt x="490" y="1272"/>
                    <a:pt x="160" y="1385"/>
                  </a:cubicBezTo>
                  <a:cubicBezTo>
                    <a:pt x="1" y="1439"/>
                    <a:pt x="21" y="1684"/>
                    <a:pt x="201" y="1686"/>
                  </a:cubicBezTo>
                  <a:cubicBezTo>
                    <a:pt x="365" y="1687"/>
                    <a:pt x="522" y="1712"/>
                    <a:pt x="659" y="1801"/>
                  </a:cubicBezTo>
                  <a:cubicBezTo>
                    <a:pt x="759" y="1865"/>
                    <a:pt x="833" y="1967"/>
                    <a:pt x="900" y="2073"/>
                  </a:cubicBezTo>
                  <a:cubicBezTo>
                    <a:pt x="1065" y="2332"/>
                    <a:pt x="1217" y="2591"/>
                    <a:pt x="1502" y="2737"/>
                  </a:cubicBezTo>
                  <a:cubicBezTo>
                    <a:pt x="1527" y="2749"/>
                    <a:pt x="1551" y="2755"/>
                    <a:pt x="1574" y="2755"/>
                  </a:cubicBezTo>
                  <a:cubicBezTo>
                    <a:pt x="1714" y="2755"/>
                    <a:pt x="1807" y="2549"/>
                    <a:pt x="1657" y="2473"/>
                  </a:cubicBezTo>
                  <a:cubicBezTo>
                    <a:pt x="1384" y="2332"/>
                    <a:pt x="1282" y="2078"/>
                    <a:pt x="1109" y="1835"/>
                  </a:cubicBezTo>
                  <a:cubicBezTo>
                    <a:pt x="1019" y="1707"/>
                    <a:pt x="914" y="1592"/>
                    <a:pt x="776" y="1513"/>
                  </a:cubicBezTo>
                  <a:cubicBezTo>
                    <a:pt x="747" y="1497"/>
                    <a:pt x="717" y="1482"/>
                    <a:pt x="687" y="1469"/>
                  </a:cubicBezTo>
                  <a:lnTo>
                    <a:pt x="687" y="1469"/>
                  </a:lnTo>
                  <a:cubicBezTo>
                    <a:pt x="873" y="1350"/>
                    <a:pt x="1035" y="1200"/>
                    <a:pt x="1172" y="1011"/>
                  </a:cubicBezTo>
                  <a:cubicBezTo>
                    <a:pt x="1349" y="764"/>
                    <a:pt x="1471" y="481"/>
                    <a:pt x="1687" y="262"/>
                  </a:cubicBezTo>
                  <a:cubicBezTo>
                    <a:pt x="1795" y="154"/>
                    <a:pt x="1689" y="0"/>
                    <a:pt x="15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6" name="Google Shape;991;p48">
            <a:extLst>
              <a:ext uri="{FF2B5EF4-FFF2-40B4-BE49-F238E27FC236}">
                <a16:creationId xmlns:a16="http://schemas.microsoft.com/office/drawing/2014/main" id="{C6AA0F19-DF12-4774-B775-7F6E0586099B}"/>
              </a:ext>
            </a:extLst>
          </p:cNvPr>
          <p:cNvSpPr/>
          <p:nvPr/>
        </p:nvSpPr>
        <p:spPr>
          <a:xfrm>
            <a:off x="5823099" y="-1385938"/>
            <a:ext cx="6956232" cy="7896060"/>
          </a:xfrm>
          <a:custGeom>
            <a:avLst/>
            <a:gdLst/>
            <a:ahLst/>
            <a:cxnLst/>
            <a:rect l="l" t="t" r="r" b="b"/>
            <a:pathLst>
              <a:path w="40694" h="46192" extrusionOk="0">
                <a:moveTo>
                  <a:pt x="33605" y="1558"/>
                </a:moveTo>
                <a:cubicBezTo>
                  <a:pt x="34097" y="1558"/>
                  <a:pt x="34526" y="1922"/>
                  <a:pt x="34591" y="2423"/>
                </a:cubicBezTo>
                <a:cubicBezTo>
                  <a:pt x="34664" y="2969"/>
                  <a:pt x="34280" y="3468"/>
                  <a:pt x="33736" y="3541"/>
                </a:cubicBezTo>
                <a:cubicBezTo>
                  <a:pt x="33692" y="3547"/>
                  <a:pt x="33648" y="3550"/>
                  <a:pt x="33605" y="3550"/>
                </a:cubicBezTo>
                <a:cubicBezTo>
                  <a:pt x="33113" y="3550"/>
                  <a:pt x="32684" y="3186"/>
                  <a:pt x="32619" y="2684"/>
                </a:cubicBezTo>
                <a:cubicBezTo>
                  <a:pt x="32546" y="2139"/>
                  <a:pt x="32930" y="1640"/>
                  <a:pt x="33474" y="1567"/>
                </a:cubicBezTo>
                <a:cubicBezTo>
                  <a:pt x="33518" y="1561"/>
                  <a:pt x="33562" y="1558"/>
                  <a:pt x="33605" y="1558"/>
                </a:cubicBezTo>
                <a:close/>
                <a:moveTo>
                  <a:pt x="25804" y="2592"/>
                </a:moveTo>
                <a:cubicBezTo>
                  <a:pt x="26295" y="2592"/>
                  <a:pt x="26724" y="2956"/>
                  <a:pt x="26789" y="3456"/>
                </a:cubicBezTo>
                <a:cubicBezTo>
                  <a:pt x="26861" y="4003"/>
                  <a:pt x="26478" y="4502"/>
                  <a:pt x="25934" y="4575"/>
                </a:cubicBezTo>
                <a:cubicBezTo>
                  <a:pt x="25890" y="4581"/>
                  <a:pt x="25846" y="4584"/>
                  <a:pt x="25803" y="4584"/>
                </a:cubicBezTo>
                <a:cubicBezTo>
                  <a:pt x="25311" y="4584"/>
                  <a:pt x="24882" y="4220"/>
                  <a:pt x="24815" y="3719"/>
                </a:cubicBezTo>
                <a:cubicBezTo>
                  <a:pt x="24744" y="3173"/>
                  <a:pt x="25126" y="2674"/>
                  <a:pt x="25672" y="2601"/>
                </a:cubicBezTo>
                <a:cubicBezTo>
                  <a:pt x="25716" y="2595"/>
                  <a:pt x="25760" y="2592"/>
                  <a:pt x="25804" y="2592"/>
                </a:cubicBezTo>
                <a:close/>
                <a:moveTo>
                  <a:pt x="17944" y="3634"/>
                </a:moveTo>
                <a:cubicBezTo>
                  <a:pt x="18435" y="3634"/>
                  <a:pt x="18862" y="3999"/>
                  <a:pt x="18928" y="4499"/>
                </a:cubicBezTo>
                <a:cubicBezTo>
                  <a:pt x="19001" y="5044"/>
                  <a:pt x="18617" y="5545"/>
                  <a:pt x="18072" y="5616"/>
                </a:cubicBezTo>
                <a:cubicBezTo>
                  <a:pt x="18027" y="5622"/>
                  <a:pt x="17983" y="5625"/>
                  <a:pt x="17939" y="5625"/>
                </a:cubicBezTo>
                <a:cubicBezTo>
                  <a:pt x="17448" y="5625"/>
                  <a:pt x="17021" y="5260"/>
                  <a:pt x="16955" y="4760"/>
                </a:cubicBezTo>
                <a:cubicBezTo>
                  <a:pt x="16882" y="4216"/>
                  <a:pt x="17266" y="3715"/>
                  <a:pt x="17811" y="3643"/>
                </a:cubicBezTo>
                <a:cubicBezTo>
                  <a:pt x="17855" y="3637"/>
                  <a:pt x="17900" y="3634"/>
                  <a:pt x="17944" y="3634"/>
                </a:cubicBezTo>
                <a:close/>
                <a:moveTo>
                  <a:pt x="10427" y="4629"/>
                </a:moveTo>
                <a:cubicBezTo>
                  <a:pt x="10919" y="4629"/>
                  <a:pt x="11348" y="4993"/>
                  <a:pt x="11413" y="5495"/>
                </a:cubicBezTo>
                <a:cubicBezTo>
                  <a:pt x="11486" y="6040"/>
                  <a:pt x="11102" y="6540"/>
                  <a:pt x="10558" y="6612"/>
                </a:cubicBezTo>
                <a:cubicBezTo>
                  <a:pt x="10513" y="6618"/>
                  <a:pt x="10469" y="6621"/>
                  <a:pt x="10425" y="6621"/>
                </a:cubicBezTo>
                <a:cubicBezTo>
                  <a:pt x="9934" y="6621"/>
                  <a:pt x="9506" y="6256"/>
                  <a:pt x="9441" y="5756"/>
                </a:cubicBezTo>
                <a:cubicBezTo>
                  <a:pt x="9368" y="5210"/>
                  <a:pt x="9752" y="4711"/>
                  <a:pt x="10296" y="4638"/>
                </a:cubicBezTo>
                <a:cubicBezTo>
                  <a:pt x="10340" y="4632"/>
                  <a:pt x="10384" y="4629"/>
                  <a:pt x="10427" y="4629"/>
                </a:cubicBezTo>
                <a:close/>
                <a:moveTo>
                  <a:pt x="2573" y="5670"/>
                </a:moveTo>
                <a:cubicBezTo>
                  <a:pt x="3066" y="5670"/>
                  <a:pt x="3493" y="6034"/>
                  <a:pt x="3560" y="6536"/>
                </a:cubicBezTo>
                <a:cubicBezTo>
                  <a:pt x="3632" y="7081"/>
                  <a:pt x="3249" y="7580"/>
                  <a:pt x="2703" y="7653"/>
                </a:cubicBezTo>
                <a:cubicBezTo>
                  <a:pt x="2659" y="7659"/>
                  <a:pt x="2615" y="7662"/>
                  <a:pt x="2572" y="7662"/>
                </a:cubicBezTo>
                <a:cubicBezTo>
                  <a:pt x="2080" y="7662"/>
                  <a:pt x="1652" y="7298"/>
                  <a:pt x="1586" y="6796"/>
                </a:cubicBezTo>
                <a:cubicBezTo>
                  <a:pt x="1514" y="6251"/>
                  <a:pt x="1897" y="5752"/>
                  <a:pt x="2442" y="5679"/>
                </a:cubicBezTo>
                <a:cubicBezTo>
                  <a:pt x="2486" y="5673"/>
                  <a:pt x="2530" y="5670"/>
                  <a:pt x="2573" y="5670"/>
                </a:cubicBezTo>
                <a:close/>
                <a:moveTo>
                  <a:pt x="35827" y="0"/>
                </a:moveTo>
                <a:lnTo>
                  <a:pt x="0" y="4747"/>
                </a:lnTo>
                <a:lnTo>
                  <a:pt x="5492" y="46191"/>
                </a:lnTo>
                <a:lnTo>
                  <a:pt x="28545" y="43137"/>
                </a:lnTo>
                <a:lnTo>
                  <a:pt x="30396" y="42351"/>
                </a:lnTo>
                <a:lnTo>
                  <a:pt x="30922" y="40850"/>
                </a:lnTo>
                <a:lnTo>
                  <a:pt x="32509" y="39946"/>
                </a:lnTo>
                <a:lnTo>
                  <a:pt x="33717" y="40597"/>
                </a:lnTo>
                <a:lnTo>
                  <a:pt x="35447" y="40253"/>
                </a:lnTo>
                <a:lnTo>
                  <a:pt x="36361" y="38702"/>
                </a:lnTo>
                <a:lnTo>
                  <a:pt x="38125" y="38830"/>
                </a:lnTo>
                <a:lnTo>
                  <a:pt x="38950" y="36969"/>
                </a:lnTo>
                <a:lnTo>
                  <a:pt x="40694" y="36738"/>
                </a:lnTo>
                <a:lnTo>
                  <a:pt x="3582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992;p48">
            <a:extLst>
              <a:ext uri="{FF2B5EF4-FFF2-40B4-BE49-F238E27FC236}">
                <a16:creationId xmlns:a16="http://schemas.microsoft.com/office/drawing/2014/main" id="{89480F8B-103A-4623-85F3-5D72E6FACCAB}"/>
              </a:ext>
            </a:extLst>
          </p:cNvPr>
          <p:cNvSpPr/>
          <p:nvPr/>
        </p:nvSpPr>
        <p:spPr>
          <a:xfrm>
            <a:off x="5744467" y="-1464399"/>
            <a:ext cx="6956575" cy="7896060"/>
          </a:xfrm>
          <a:custGeom>
            <a:avLst/>
            <a:gdLst/>
            <a:ahLst/>
            <a:cxnLst/>
            <a:rect l="l" t="t" r="r" b="b"/>
            <a:pathLst>
              <a:path w="40696" h="46192" extrusionOk="0">
                <a:moveTo>
                  <a:pt x="33607" y="1559"/>
                </a:moveTo>
                <a:cubicBezTo>
                  <a:pt x="34098" y="1559"/>
                  <a:pt x="34526" y="1923"/>
                  <a:pt x="34593" y="2423"/>
                </a:cubicBezTo>
                <a:cubicBezTo>
                  <a:pt x="34665" y="2968"/>
                  <a:pt x="34282" y="3469"/>
                  <a:pt x="33736" y="3540"/>
                </a:cubicBezTo>
                <a:cubicBezTo>
                  <a:pt x="33691" y="3546"/>
                  <a:pt x="33647" y="3549"/>
                  <a:pt x="33603" y="3549"/>
                </a:cubicBezTo>
                <a:cubicBezTo>
                  <a:pt x="33112" y="3549"/>
                  <a:pt x="32684" y="3184"/>
                  <a:pt x="32619" y="2685"/>
                </a:cubicBezTo>
                <a:cubicBezTo>
                  <a:pt x="32547" y="2140"/>
                  <a:pt x="32930" y="1639"/>
                  <a:pt x="33474" y="1567"/>
                </a:cubicBezTo>
                <a:cubicBezTo>
                  <a:pt x="33519" y="1561"/>
                  <a:pt x="33564" y="1559"/>
                  <a:pt x="33607" y="1559"/>
                </a:cubicBezTo>
                <a:close/>
                <a:moveTo>
                  <a:pt x="25805" y="2592"/>
                </a:moveTo>
                <a:cubicBezTo>
                  <a:pt x="26296" y="2592"/>
                  <a:pt x="26724" y="2957"/>
                  <a:pt x="26790" y="3457"/>
                </a:cubicBezTo>
                <a:cubicBezTo>
                  <a:pt x="26863" y="4002"/>
                  <a:pt x="26478" y="4502"/>
                  <a:pt x="25934" y="4574"/>
                </a:cubicBezTo>
                <a:cubicBezTo>
                  <a:pt x="25889" y="4580"/>
                  <a:pt x="25845" y="4583"/>
                  <a:pt x="25801" y="4583"/>
                </a:cubicBezTo>
                <a:cubicBezTo>
                  <a:pt x="25310" y="4583"/>
                  <a:pt x="24882" y="4218"/>
                  <a:pt x="24817" y="3718"/>
                </a:cubicBezTo>
                <a:cubicBezTo>
                  <a:pt x="24744" y="3174"/>
                  <a:pt x="25128" y="2673"/>
                  <a:pt x="25672" y="2601"/>
                </a:cubicBezTo>
                <a:cubicBezTo>
                  <a:pt x="25717" y="2595"/>
                  <a:pt x="25762" y="2592"/>
                  <a:pt x="25805" y="2592"/>
                </a:cubicBezTo>
                <a:close/>
                <a:moveTo>
                  <a:pt x="17943" y="3634"/>
                </a:moveTo>
                <a:cubicBezTo>
                  <a:pt x="18435" y="3634"/>
                  <a:pt x="18862" y="3997"/>
                  <a:pt x="18929" y="4498"/>
                </a:cubicBezTo>
                <a:cubicBezTo>
                  <a:pt x="19001" y="5043"/>
                  <a:pt x="18618" y="5544"/>
                  <a:pt x="18073" y="5617"/>
                </a:cubicBezTo>
                <a:cubicBezTo>
                  <a:pt x="18029" y="5622"/>
                  <a:pt x="17985" y="5625"/>
                  <a:pt x="17942" y="5625"/>
                </a:cubicBezTo>
                <a:cubicBezTo>
                  <a:pt x="17449" y="5625"/>
                  <a:pt x="17022" y="5261"/>
                  <a:pt x="16955" y="4759"/>
                </a:cubicBezTo>
                <a:cubicBezTo>
                  <a:pt x="16883" y="4215"/>
                  <a:pt x="17266" y="3714"/>
                  <a:pt x="17812" y="3642"/>
                </a:cubicBezTo>
                <a:cubicBezTo>
                  <a:pt x="17856" y="3637"/>
                  <a:pt x="17900" y="3634"/>
                  <a:pt x="17943" y="3634"/>
                </a:cubicBezTo>
                <a:close/>
                <a:moveTo>
                  <a:pt x="10430" y="4629"/>
                </a:moveTo>
                <a:cubicBezTo>
                  <a:pt x="10921" y="4629"/>
                  <a:pt x="11348" y="4994"/>
                  <a:pt x="11415" y="5494"/>
                </a:cubicBezTo>
                <a:cubicBezTo>
                  <a:pt x="11486" y="6039"/>
                  <a:pt x="11104" y="6539"/>
                  <a:pt x="10558" y="6613"/>
                </a:cubicBezTo>
                <a:cubicBezTo>
                  <a:pt x="10514" y="6618"/>
                  <a:pt x="10470" y="6621"/>
                  <a:pt x="10427" y="6621"/>
                </a:cubicBezTo>
                <a:cubicBezTo>
                  <a:pt x="9935" y="6621"/>
                  <a:pt x="9508" y="6257"/>
                  <a:pt x="9441" y="5755"/>
                </a:cubicBezTo>
                <a:cubicBezTo>
                  <a:pt x="9369" y="5211"/>
                  <a:pt x="9752" y="4710"/>
                  <a:pt x="10296" y="4638"/>
                </a:cubicBezTo>
                <a:cubicBezTo>
                  <a:pt x="10341" y="4632"/>
                  <a:pt x="10386" y="4629"/>
                  <a:pt x="10430" y="4629"/>
                </a:cubicBezTo>
                <a:close/>
                <a:moveTo>
                  <a:pt x="2576" y="5671"/>
                </a:moveTo>
                <a:cubicBezTo>
                  <a:pt x="3067" y="5671"/>
                  <a:pt x="3495" y="6035"/>
                  <a:pt x="3560" y="6535"/>
                </a:cubicBezTo>
                <a:cubicBezTo>
                  <a:pt x="3632" y="7080"/>
                  <a:pt x="3249" y="7581"/>
                  <a:pt x="2705" y="7652"/>
                </a:cubicBezTo>
                <a:cubicBezTo>
                  <a:pt x="2660" y="7658"/>
                  <a:pt x="2615" y="7661"/>
                  <a:pt x="2572" y="7661"/>
                </a:cubicBezTo>
                <a:cubicBezTo>
                  <a:pt x="2081" y="7661"/>
                  <a:pt x="1653" y="7296"/>
                  <a:pt x="1587" y="6796"/>
                </a:cubicBezTo>
                <a:cubicBezTo>
                  <a:pt x="1514" y="6252"/>
                  <a:pt x="1899" y="5751"/>
                  <a:pt x="2443" y="5679"/>
                </a:cubicBezTo>
                <a:cubicBezTo>
                  <a:pt x="2488" y="5673"/>
                  <a:pt x="2532" y="5671"/>
                  <a:pt x="2576" y="5671"/>
                </a:cubicBezTo>
                <a:close/>
                <a:moveTo>
                  <a:pt x="35827" y="1"/>
                </a:moveTo>
                <a:lnTo>
                  <a:pt x="0" y="4748"/>
                </a:lnTo>
                <a:lnTo>
                  <a:pt x="5492" y="46192"/>
                </a:lnTo>
                <a:lnTo>
                  <a:pt x="28545" y="43137"/>
                </a:lnTo>
                <a:lnTo>
                  <a:pt x="30396" y="42350"/>
                </a:lnTo>
                <a:lnTo>
                  <a:pt x="30922" y="40849"/>
                </a:lnTo>
                <a:lnTo>
                  <a:pt x="32511" y="39946"/>
                </a:lnTo>
                <a:lnTo>
                  <a:pt x="33717" y="40598"/>
                </a:lnTo>
                <a:lnTo>
                  <a:pt x="35447" y="40252"/>
                </a:lnTo>
                <a:lnTo>
                  <a:pt x="36361" y="38702"/>
                </a:lnTo>
                <a:lnTo>
                  <a:pt x="38127" y="38829"/>
                </a:lnTo>
                <a:lnTo>
                  <a:pt x="38952" y="36969"/>
                </a:lnTo>
                <a:lnTo>
                  <a:pt x="40695" y="36738"/>
                </a:lnTo>
                <a:lnTo>
                  <a:pt x="35827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" name="Google Shape;993;p48">
            <a:extLst>
              <a:ext uri="{FF2B5EF4-FFF2-40B4-BE49-F238E27FC236}">
                <a16:creationId xmlns:a16="http://schemas.microsoft.com/office/drawing/2014/main" id="{EB38A64E-5EA0-4724-BBE4-934D59CE8884}"/>
              </a:ext>
            </a:extLst>
          </p:cNvPr>
          <p:cNvSpPr/>
          <p:nvPr/>
        </p:nvSpPr>
        <p:spPr>
          <a:xfrm rot="-9000050">
            <a:off x="9928689" y="4446008"/>
            <a:ext cx="1262225" cy="842513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" name="Google Shape;995;p48">
            <a:extLst>
              <a:ext uri="{FF2B5EF4-FFF2-40B4-BE49-F238E27FC236}">
                <a16:creationId xmlns:a16="http://schemas.microsoft.com/office/drawing/2014/main" id="{65741B71-1375-401C-BBC3-2D4D91B68C94}"/>
              </a:ext>
            </a:extLst>
          </p:cNvPr>
          <p:cNvSpPr/>
          <p:nvPr/>
        </p:nvSpPr>
        <p:spPr>
          <a:xfrm rot="5284641">
            <a:off x="3562670" y="1618669"/>
            <a:ext cx="885036" cy="658803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" name="Google Shape;998;p48">
            <a:extLst>
              <a:ext uri="{FF2B5EF4-FFF2-40B4-BE49-F238E27FC236}">
                <a16:creationId xmlns:a16="http://schemas.microsoft.com/office/drawing/2014/main" id="{E5889C7D-3689-4F9D-A965-22CF89CE89C2}"/>
              </a:ext>
            </a:extLst>
          </p:cNvPr>
          <p:cNvSpPr/>
          <p:nvPr/>
        </p:nvSpPr>
        <p:spPr>
          <a:xfrm rot="21103224">
            <a:off x="6659432" y="-374893"/>
            <a:ext cx="5389248" cy="5495921"/>
          </a:xfrm>
          <a:custGeom>
            <a:avLst/>
            <a:gdLst/>
            <a:ahLst/>
            <a:cxnLst/>
            <a:rect l="l" t="t" r="r" b="b"/>
            <a:pathLst>
              <a:path w="26555" h="11597" extrusionOk="0">
                <a:moveTo>
                  <a:pt x="1" y="1"/>
                </a:moveTo>
                <a:lnTo>
                  <a:pt x="1" y="11596"/>
                </a:lnTo>
                <a:lnTo>
                  <a:pt x="26555" y="11596"/>
                </a:lnTo>
                <a:lnTo>
                  <a:pt x="2655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1" name="Google Shape;996;p48">
            <a:extLst>
              <a:ext uri="{FF2B5EF4-FFF2-40B4-BE49-F238E27FC236}">
                <a16:creationId xmlns:a16="http://schemas.microsoft.com/office/drawing/2014/main" id="{A86217AA-CE64-4F97-8D44-882F8F1A2E93}"/>
              </a:ext>
            </a:extLst>
          </p:cNvPr>
          <p:cNvSpPr/>
          <p:nvPr/>
        </p:nvSpPr>
        <p:spPr>
          <a:xfrm>
            <a:off x="432627" y="2114903"/>
            <a:ext cx="5925187" cy="3396112"/>
          </a:xfrm>
          <a:custGeom>
            <a:avLst/>
            <a:gdLst/>
            <a:ahLst/>
            <a:cxnLst/>
            <a:rect l="l" t="t" r="r" b="b"/>
            <a:pathLst>
              <a:path w="31240" h="17906" extrusionOk="0">
                <a:moveTo>
                  <a:pt x="1" y="1"/>
                </a:moveTo>
                <a:lnTo>
                  <a:pt x="1" y="17906"/>
                </a:lnTo>
                <a:lnTo>
                  <a:pt x="31239" y="17906"/>
                </a:lnTo>
                <a:lnTo>
                  <a:pt x="3123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 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2" name="Google Shape;997;p48">
            <a:extLst>
              <a:ext uri="{FF2B5EF4-FFF2-40B4-BE49-F238E27FC236}">
                <a16:creationId xmlns:a16="http://schemas.microsoft.com/office/drawing/2014/main" id="{2FE1E8A0-CBF5-4B77-A4A3-1917843CAF69}"/>
              </a:ext>
            </a:extLst>
          </p:cNvPr>
          <p:cNvSpPr/>
          <p:nvPr/>
        </p:nvSpPr>
        <p:spPr>
          <a:xfrm>
            <a:off x="510916" y="1947432"/>
            <a:ext cx="5925187" cy="3396112"/>
          </a:xfrm>
          <a:custGeom>
            <a:avLst/>
            <a:gdLst/>
            <a:ahLst/>
            <a:cxnLst/>
            <a:rect l="l" t="t" r="r" b="b"/>
            <a:pathLst>
              <a:path w="31240" h="17906" extrusionOk="0">
                <a:moveTo>
                  <a:pt x="1" y="1"/>
                </a:moveTo>
                <a:lnTo>
                  <a:pt x="1" y="17906"/>
                </a:lnTo>
                <a:lnTo>
                  <a:pt x="31239" y="17906"/>
                </a:lnTo>
                <a:lnTo>
                  <a:pt x="31239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3" name="Google Shape;998;p48">
            <a:extLst>
              <a:ext uri="{FF2B5EF4-FFF2-40B4-BE49-F238E27FC236}">
                <a16:creationId xmlns:a16="http://schemas.microsoft.com/office/drawing/2014/main" id="{0BB257B5-0C35-4194-B5E6-55C6A0136975}"/>
              </a:ext>
            </a:extLst>
          </p:cNvPr>
          <p:cNvSpPr/>
          <p:nvPr/>
        </p:nvSpPr>
        <p:spPr>
          <a:xfrm>
            <a:off x="1066347" y="2342088"/>
            <a:ext cx="5036599" cy="2199525"/>
          </a:xfrm>
          <a:custGeom>
            <a:avLst/>
            <a:gdLst/>
            <a:ahLst/>
            <a:cxnLst/>
            <a:rect l="l" t="t" r="r" b="b"/>
            <a:pathLst>
              <a:path w="26555" h="11597" extrusionOk="0">
                <a:moveTo>
                  <a:pt x="1" y="1"/>
                </a:moveTo>
                <a:lnTo>
                  <a:pt x="1" y="11596"/>
                </a:lnTo>
                <a:lnTo>
                  <a:pt x="26555" y="11596"/>
                </a:lnTo>
                <a:lnTo>
                  <a:pt x="2655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" name="Google Shape;999;p48">
            <a:extLst>
              <a:ext uri="{FF2B5EF4-FFF2-40B4-BE49-F238E27FC236}">
                <a16:creationId xmlns:a16="http://schemas.microsoft.com/office/drawing/2014/main" id="{122D9431-6003-4834-BFC3-F3A43E12FC87}"/>
              </a:ext>
            </a:extLst>
          </p:cNvPr>
          <p:cNvSpPr/>
          <p:nvPr/>
        </p:nvSpPr>
        <p:spPr>
          <a:xfrm rot="5284641">
            <a:off x="3769984" y="1578560"/>
            <a:ext cx="607968" cy="44887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9" name="Google Shape;1005;p48">
            <a:extLst>
              <a:ext uri="{FF2B5EF4-FFF2-40B4-BE49-F238E27FC236}">
                <a16:creationId xmlns:a16="http://schemas.microsoft.com/office/drawing/2014/main" id="{836CA1DC-D6F6-41EF-8FDA-150DC2649FE9}"/>
              </a:ext>
            </a:extLst>
          </p:cNvPr>
          <p:cNvSpPr/>
          <p:nvPr/>
        </p:nvSpPr>
        <p:spPr>
          <a:xfrm rot="-9000050">
            <a:off x="10220877" y="4671989"/>
            <a:ext cx="867075" cy="574049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11" name="Google Shape;411;p18"/>
          <p:cNvSpPr txBox="1">
            <a:spLocks noGrp="1"/>
          </p:cNvSpPr>
          <p:nvPr>
            <p:ph type="subTitle" idx="1"/>
          </p:nvPr>
        </p:nvSpPr>
        <p:spPr>
          <a:xfrm>
            <a:off x="1157719" y="3527965"/>
            <a:ext cx="4534400" cy="102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413" name="Google Shape;413;p18"/>
          <p:cNvSpPr txBox="1">
            <a:spLocks noGrp="1"/>
          </p:cNvSpPr>
          <p:nvPr>
            <p:ph type="title"/>
          </p:nvPr>
        </p:nvSpPr>
        <p:spPr>
          <a:xfrm>
            <a:off x="1194272" y="2416543"/>
            <a:ext cx="4534400" cy="74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06BC7F-414A-403A-BAF7-F387D7FC135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 rot="21065369">
            <a:off x="7041723" y="-10479"/>
            <a:ext cx="4694767" cy="442986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740158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3" preserve="1">
  <p:cSld name="One column text 3"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19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7" name="Google Shape;447;p19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8" name="Google Shape;448;p19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49" name="Google Shape;449;p19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450" name="Google Shape;450;p19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63" name="Google Shape;463;p19"/>
          <p:cNvSpPr txBox="1">
            <a:spLocks noGrp="1"/>
          </p:cNvSpPr>
          <p:nvPr>
            <p:ph type="subTitle" idx="1"/>
          </p:nvPr>
        </p:nvSpPr>
        <p:spPr>
          <a:xfrm>
            <a:off x="950967" y="2198867"/>
            <a:ext cx="4312400" cy="36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156447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2" preserve="1">
  <p:cSld name="Main point 2"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0" name="Google Shape;480;p22"/>
          <p:cNvGrpSpPr/>
          <p:nvPr/>
        </p:nvGrpSpPr>
        <p:grpSpPr>
          <a:xfrm>
            <a:off x="3659820" y="-1352213"/>
            <a:ext cx="8113195" cy="9066761"/>
            <a:chOff x="-1394220" y="2227279"/>
            <a:chExt cx="3511800" cy="3924552"/>
          </a:xfrm>
        </p:grpSpPr>
        <p:sp>
          <p:nvSpPr>
            <p:cNvPr id="481" name="Google Shape;481;p22"/>
            <p:cNvSpPr/>
            <p:nvPr/>
          </p:nvSpPr>
          <p:spPr>
            <a:xfrm rot="745963">
              <a:off x="-1062614" y="2494162"/>
              <a:ext cx="2848588" cy="3390786"/>
            </a:xfrm>
            <a:custGeom>
              <a:avLst/>
              <a:gdLst/>
              <a:ahLst/>
              <a:cxnLst/>
              <a:rect l="l" t="t" r="r" b="b"/>
              <a:pathLst>
                <a:path w="47615" h="56678" extrusionOk="0">
                  <a:moveTo>
                    <a:pt x="8330" y="1"/>
                  </a:moveTo>
                  <a:lnTo>
                    <a:pt x="1" y="6525"/>
                  </a:lnTo>
                  <a:lnTo>
                    <a:pt x="39284" y="56678"/>
                  </a:lnTo>
                  <a:lnTo>
                    <a:pt x="47615" y="50152"/>
                  </a:lnTo>
                  <a:lnTo>
                    <a:pt x="833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482" name="Google Shape;482;p22"/>
            <p:cNvGrpSpPr/>
            <p:nvPr/>
          </p:nvGrpSpPr>
          <p:grpSpPr>
            <a:xfrm rot="746023">
              <a:off x="-1036647" y="2808935"/>
              <a:ext cx="2365525" cy="2955151"/>
              <a:chOff x="-38220" y="2183673"/>
              <a:chExt cx="2365636" cy="2955289"/>
            </a:xfrm>
          </p:grpSpPr>
          <p:sp>
            <p:nvSpPr>
              <p:cNvPr id="483" name="Google Shape;483;p22"/>
              <p:cNvSpPr/>
              <p:nvPr/>
            </p:nvSpPr>
            <p:spPr>
              <a:xfrm>
                <a:off x="-38220" y="2183673"/>
                <a:ext cx="14418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50" extrusionOk="0">
                    <a:moveTo>
                      <a:pt x="2083" y="0"/>
                    </a:moveTo>
                    <a:lnTo>
                      <a:pt x="0" y="1633"/>
                    </a:lnTo>
                    <a:lnTo>
                      <a:pt x="327" y="2049"/>
                    </a:lnTo>
                    <a:lnTo>
                      <a:pt x="2410" y="418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4" name="Google Shape;484;p22"/>
              <p:cNvSpPr/>
              <p:nvPr/>
            </p:nvSpPr>
            <p:spPr>
              <a:xfrm>
                <a:off x="21967" y="2210116"/>
                <a:ext cx="208499" cy="17296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1" extrusionOk="0">
                    <a:moveTo>
                      <a:pt x="3159" y="1"/>
                    </a:moveTo>
                    <a:lnTo>
                      <a:pt x="0" y="2475"/>
                    </a:lnTo>
                    <a:lnTo>
                      <a:pt x="326" y="2891"/>
                    </a:lnTo>
                    <a:lnTo>
                      <a:pt x="3485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5" name="Google Shape;485;p22"/>
              <p:cNvSpPr/>
              <p:nvPr/>
            </p:nvSpPr>
            <p:spPr>
              <a:xfrm>
                <a:off x="83828" y="2339463"/>
                <a:ext cx="14412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09" h="2048" extrusionOk="0">
                    <a:moveTo>
                      <a:pt x="2083" y="0"/>
                    </a:moveTo>
                    <a:lnTo>
                      <a:pt x="0" y="1631"/>
                    </a:lnTo>
                    <a:lnTo>
                      <a:pt x="326" y="2047"/>
                    </a:lnTo>
                    <a:lnTo>
                      <a:pt x="2408" y="416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6" name="Google Shape;486;p22"/>
              <p:cNvSpPr/>
              <p:nvPr/>
            </p:nvSpPr>
            <p:spPr>
              <a:xfrm>
                <a:off x="144015" y="2365727"/>
                <a:ext cx="208559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2" extrusionOk="0">
                    <a:moveTo>
                      <a:pt x="3159" y="1"/>
                    </a:moveTo>
                    <a:lnTo>
                      <a:pt x="0" y="2476"/>
                    </a:lnTo>
                    <a:lnTo>
                      <a:pt x="327" y="2892"/>
                    </a:lnTo>
                    <a:lnTo>
                      <a:pt x="3486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7" name="Google Shape;487;p22"/>
              <p:cNvSpPr/>
              <p:nvPr/>
            </p:nvSpPr>
            <p:spPr>
              <a:xfrm>
                <a:off x="205757" y="2495133"/>
                <a:ext cx="14424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49" extrusionOk="0">
                    <a:moveTo>
                      <a:pt x="2083" y="0"/>
                    </a:moveTo>
                    <a:lnTo>
                      <a:pt x="1" y="1633"/>
                    </a:lnTo>
                    <a:lnTo>
                      <a:pt x="326" y="2049"/>
                    </a:lnTo>
                    <a:lnTo>
                      <a:pt x="2410" y="418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8" name="Google Shape;488;p22"/>
              <p:cNvSpPr/>
              <p:nvPr/>
            </p:nvSpPr>
            <p:spPr>
              <a:xfrm>
                <a:off x="265943" y="2521577"/>
                <a:ext cx="208499" cy="17296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1" extrusionOk="0">
                    <a:moveTo>
                      <a:pt x="3159" y="1"/>
                    </a:moveTo>
                    <a:lnTo>
                      <a:pt x="1" y="2474"/>
                    </a:lnTo>
                    <a:lnTo>
                      <a:pt x="328" y="2890"/>
                    </a:lnTo>
                    <a:lnTo>
                      <a:pt x="3485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9" name="Google Shape;489;p22"/>
              <p:cNvSpPr/>
              <p:nvPr/>
            </p:nvSpPr>
            <p:spPr>
              <a:xfrm>
                <a:off x="327745" y="2650984"/>
                <a:ext cx="14418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8" extrusionOk="0">
                    <a:moveTo>
                      <a:pt x="2084" y="0"/>
                    </a:moveTo>
                    <a:lnTo>
                      <a:pt x="0" y="1631"/>
                    </a:lnTo>
                    <a:lnTo>
                      <a:pt x="327" y="2047"/>
                    </a:lnTo>
                    <a:lnTo>
                      <a:pt x="2410" y="416"/>
                    </a:lnTo>
                    <a:lnTo>
                      <a:pt x="20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0" name="Google Shape;490;p22"/>
              <p:cNvSpPr/>
              <p:nvPr/>
            </p:nvSpPr>
            <p:spPr>
              <a:xfrm>
                <a:off x="387931" y="2677367"/>
                <a:ext cx="208559" cy="17290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0" extrusionOk="0">
                    <a:moveTo>
                      <a:pt x="3159" y="0"/>
                    </a:moveTo>
                    <a:lnTo>
                      <a:pt x="0" y="2474"/>
                    </a:lnTo>
                    <a:lnTo>
                      <a:pt x="327" y="2890"/>
                    </a:lnTo>
                    <a:lnTo>
                      <a:pt x="3486" y="416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1" name="Google Shape;491;p22"/>
              <p:cNvSpPr/>
              <p:nvPr/>
            </p:nvSpPr>
            <p:spPr>
              <a:xfrm>
                <a:off x="455476" y="2814073"/>
                <a:ext cx="14418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8" extrusionOk="0">
                    <a:moveTo>
                      <a:pt x="2084" y="0"/>
                    </a:moveTo>
                    <a:lnTo>
                      <a:pt x="0" y="1632"/>
                    </a:lnTo>
                    <a:lnTo>
                      <a:pt x="327" y="2048"/>
                    </a:lnTo>
                    <a:lnTo>
                      <a:pt x="2409" y="417"/>
                    </a:lnTo>
                    <a:lnTo>
                      <a:pt x="20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2" name="Google Shape;492;p22"/>
              <p:cNvSpPr/>
              <p:nvPr/>
            </p:nvSpPr>
            <p:spPr>
              <a:xfrm>
                <a:off x="515663" y="2840337"/>
                <a:ext cx="208559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3" extrusionOk="0">
                    <a:moveTo>
                      <a:pt x="3159" y="1"/>
                    </a:moveTo>
                    <a:lnTo>
                      <a:pt x="0" y="2475"/>
                    </a:lnTo>
                    <a:lnTo>
                      <a:pt x="327" y="2892"/>
                    </a:lnTo>
                    <a:lnTo>
                      <a:pt x="3486" y="419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3" name="Google Shape;493;p22"/>
              <p:cNvSpPr/>
              <p:nvPr/>
            </p:nvSpPr>
            <p:spPr>
              <a:xfrm>
                <a:off x="577524" y="2969683"/>
                <a:ext cx="14418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9" extrusionOk="0">
                    <a:moveTo>
                      <a:pt x="2082" y="0"/>
                    </a:moveTo>
                    <a:lnTo>
                      <a:pt x="0" y="1633"/>
                    </a:lnTo>
                    <a:lnTo>
                      <a:pt x="326" y="2049"/>
                    </a:lnTo>
                    <a:lnTo>
                      <a:pt x="2409" y="418"/>
                    </a:lnTo>
                    <a:lnTo>
                      <a:pt x="208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4" name="Google Shape;494;p22"/>
              <p:cNvSpPr/>
              <p:nvPr/>
            </p:nvSpPr>
            <p:spPr>
              <a:xfrm>
                <a:off x="637711" y="2996127"/>
                <a:ext cx="208499" cy="17296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1" extrusionOk="0">
                    <a:moveTo>
                      <a:pt x="3159" y="1"/>
                    </a:moveTo>
                    <a:lnTo>
                      <a:pt x="0" y="2474"/>
                    </a:lnTo>
                    <a:lnTo>
                      <a:pt x="326" y="2890"/>
                    </a:lnTo>
                    <a:lnTo>
                      <a:pt x="3484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5" name="Google Shape;495;p22"/>
              <p:cNvSpPr/>
              <p:nvPr/>
            </p:nvSpPr>
            <p:spPr>
              <a:xfrm>
                <a:off x="699512" y="3125354"/>
                <a:ext cx="14424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48" extrusionOk="0">
                    <a:moveTo>
                      <a:pt x="2083" y="0"/>
                    </a:moveTo>
                    <a:lnTo>
                      <a:pt x="1" y="1631"/>
                    </a:lnTo>
                    <a:lnTo>
                      <a:pt x="328" y="2047"/>
                    </a:lnTo>
                    <a:lnTo>
                      <a:pt x="2410" y="416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6" name="Google Shape;496;p22"/>
              <p:cNvSpPr/>
              <p:nvPr/>
            </p:nvSpPr>
            <p:spPr>
              <a:xfrm>
                <a:off x="759639" y="3151798"/>
                <a:ext cx="208618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7" h="2892" extrusionOk="0">
                    <a:moveTo>
                      <a:pt x="3159" y="1"/>
                    </a:moveTo>
                    <a:lnTo>
                      <a:pt x="1" y="2476"/>
                    </a:lnTo>
                    <a:lnTo>
                      <a:pt x="328" y="2892"/>
                    </a:lnTo>
                    <a:lnTo>
                      <a:pt x="3486" y="418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7" name="Google Shape;497;p22"/>
              <p:cNvSpPr/>
              <p:nvPr/>
            </p:nvSpPr>
            <p:spPr>
              <a:xfrm>
                <a:off x="821500" y="3281204"/>
                <a:ext cx="14412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09" h="2048" extrusionOk="0">
                    <a:moveTo>
                      <a:pt x="2083" y="0"/>
                    </a:moveTo>
                    <a:lnTo>
                      <a:pt x="0" y="1631"/>
                    </a:lnTo>
                    <a:lnTo>
                      <a:pt x="326" y="2047"/>
                    </a:lnTo>
                    <a:lnTo>
                      <a:pt x="2408" y="416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8" name="Google Shape;498;p22"/>
              <p:cNvSpPr/>
              <p:nvPr/>
            </p:nvSpPr>
            <p:spPr>
              <a:xfrm>
                <a:off x="881687" y="3307468"/>
                <a:ext cx="208618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7" h="2893" extrusionOk="0">
                    <a:moveTo>
                      <a:pt x="3159" y="1"/>
                    </a:moveTo>
                    <a:lnTo>
                      <a:pt x="1" y="2474"/>
                    </a:lnTo>
                    <a:lnTo>
                      <a:pt x="328" y="2892"/>
                    </a:lnTo>
                    <a:lnTo>
                      <a:pt x="3486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9" name="Google Shape;499;p22"/>
              <p:cNvSpPr/>
              <p:nvPr/>
            </p:nvSpPr>
            <p:spPr>
              <a:xfrm>
                <a:off x="949890" y="3445191"/>
                <a:ext cx="14424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49" extrusionOk="0">
                    <a:moveTo>
                      <a:pt x="2085" y="0"/>
                    </a:moveTo>
                    <a:lnTo>
                      <a:pt x="1" y="1631"/>
                    </a:lnTo>
                    <a:lnTo>
                      <a:pt x="328" y="2049"/>
                    </a:lnTo>
                    <a:lnTo>
                      <a:pt x="2410" y="416"/>
                    </a:lnTo>
                    <a:lnTo>
                      <a:pt x="208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0" name="Google Shape;500;p22"/>
              <p:cNvSpPr/>
              <p:nvPr/>
            </p:nvSpPr>
            <p:spPr>
              <a:xfrm>
                <a:off x="1010136" y="3471575"/>
                <a:ext cx="208559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2" extrusionOk="0">
                    <a:moveTo>
                      <a:pt x="3159" y="0"/>
                    </a:moveTo>
                    <a:lnTo>
                      <a:pt x="0" y="2475"/>
                    </a:lnTo>
                    <a:lnTo>
                      <a:pt x="327" y="2891"/>
                    </a:lnTo>
                    <a:lnTo>
                      <a:pt x="3486" y="418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1" name="Google Shape;501;p22"/>
              <p:cNvSpPr/>
              <p:nvPr/>
            </p:nvSpPr>
            <p:spPr>
              <a:xfrm>
                <a:off x="1071938" y="3600921"/>
                <a:ext cx="14424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50" extrusionOk="0">
                    <a:moveTo>
                      <a:pt x="2083" y="1"/>
                    </a:moveTo>
                    <a:lnTo>
                      <a:pt x="1" y="1632"/>
                    </a:lnTo>
                    <a:lnTo>
                      <a:pt x="327" y="2049"/>
                    </a:lnTo>
                    <a:lnTo>
                      <a:pt x="2410" y="417"/>
                    </a:lnTo>
                    <a:lnTo>
                      <a:pt x="208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2" name="Google Shape;502;p22"/>
              <p:cNvSpPr/>
              <p:nvPr/>
            </p:nvSpPr>
            <p:spPr>
              <a:xfrm>
                <a:off x="1132124" y="3627305"/>
                <a:ext cx="208559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2" extrusionOk="0">
                    <a:moveTo>
                      <a:pt x="3159" y="1"/>
                    </a:moveTo>
                    <a:lnTo>
                      <a:pt x="1" y="2476"/>
                    </a:lnTo>
                    <a:lnTo>
                      <a:pt x="327" y="2892"/>
                    </a:lnTo>
                    <a:lnTo>
                      <a:pt x="3485" y="418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3" name="Google Shape;503;p22"/>
              <p:cNvSpPr/>
              <p:nvPr/>
            </p:nvSpPr>
            <p:spPr>
              <a:xfrm>
                <a:off x="1193926" y="3756711"/>
                <a:ext cx="14418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8" extrusionOk="0">
                    <a:moveTo>
                      <a:pt x="2084" y="0"/>
                    </a:moveTo>
                    <a:lnTo>
                      <a:pt x="0" y="1631"/>
                    </a:lnTo>
                    <a:lnTo>
                      <a:pt x="327" y="2047"/>
                    </a:lnTo>
                    <a:lnTo>
                      <a:pt x="2410" y="416"/>
                    </a:lnTo>
                    <a:lnTo>
                      <a:pt x="20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4" name="Google Shape;504;p22"/>
              <p:cNvSpPr/>
              <p:nvPr/>
            </p:nvSpPr>
            <p:spPr>
              <a:xfrm>
                <a:off x="1254112" y="3783095"/>
                <a:ext cx="208618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7" h="2892" extrusionOk="0">
                    <a:moveTo>
                      <a:pt x="3159" y="0"/>
                    </a:moveTo>
                    <a:lnTo>
                      <a:pt x="0" y="2474"/>
                    </a:lnTo>
                    <a:lnTo>
                      <a:pt x="328" y="2891"/>
                    </a:lnTo>
                    <a:lnTo>
                      <a:pt x="3486" y="416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5" name="Google Shape;505;p22"/>
              <p:cNvSpPr/>
              <p:nvPr/>
            </p:nvSpPr>
            <p:spPr>
              <a:xfrm>
                <a:off x="1315974" y="3912382"/>
                <a:ext cx="14418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50" extrusionOk="0">
                    <a:moveTo>
                      <a:pt x="2083" y="0"/>
                    </a:moveTo>
                    <a:lnTo>
                      <a:pt x="0" y="1633"/>
                    </a:lnTo>
                    <a:lnTo>
                      <a:pt x="326" y="2049"/>
                    </a:lnTo>
                    <a:lnTo>
                      <a:pt x="2410" y="418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6" name="Google Shape;506;p22"/>
              <p:cNvSpPr/>
              <p:nvPr/>
            </p:nvSpPr>
            <p:spPr>
              <a:xfrm>
                <a:off x="1376160" y="3938646"/>
                <a:ext cx="208559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3" extrusionOk="0">
                    <a:moveTo>
                      <a:pt x="3159" y="1"/>
                    </a:moveTo>
                    <a:lnTo>
                      <a:pt x="0" y="2476"/>
                    </a:lnTo>
                    <a:lnTo>
                      <a:pt x="327" y="2892"/>
                    </a:lnTo>
                    <a:lnTo>
                      <a:pt x="3486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7" name="Google Shape;507;p22"/>
              <p:cNvSpPr/>
              <p:nvPr/>
            </p:nvSpPr>
            <p:spPr>
              <a:xfrm>
                <a:off x="1443705" y="4075471"/>
                <a:ext cx="14412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09" h="2048" extrusionOk="0">
                    <a:moveTo>
                      <a:pt x="2082" y="1"/>
                    </a:moveTo>
                    <a:lnTo>
                      <a:pt x="0" y="1632"/>
                    </a:lnTo>
                    <a:lnTo>
                      <a:pt x="326" y="2048"/>
                    </a:lnTo>
                    <a:lnTo>
                      <a:pt x="2408" y="417"/>
                    </a:lnTo>
                    <a:lnTo>
                      <a:pt x="208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8" name="Google Shape;508;p22"/>
              <p:cNvSpPr/>
              <p:nvPr/>
            </p:nvSpPr>
            <p:spPr>
              <a:xfrm>
                <a:off x="1503892" y="4101676"/>
                <a:ext cx="208559" cy="17302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2" extrusionOk="0">
                    <a:moveTo>
                      <a:pt x="3159" y="1"/>
                    </a:moveTo>
                    <a:lnTo>
                      <a:pt x="0" y="2476"/>
                    </a:lnTo>
                    <a:lnTo>
                      <a:pt x="327" y="2892"/>
                    </a:lnTo>
                    <a:lnTo>
                      <a:pt x="3486" y="418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9" name="Google Shape;509;p22"/>
              <p:cNvSpPr/>
              <p:nvPr/>
            </p:nvSpPr>
            <p:spPr>
              <a:xfrm>
                <a:off x="1565634" y="4231142"/>
                <a:ext cx="14418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50" extrusionOk="0">
                    <a:moveTo>
                      <a:pt x="2083" y="1"/>
                    </a:moveTo>
                    <a:lnTo>
                      <a:pt x="1" y="1633"/>
                    </a:lnTo>
                    <a:lnTo>
                      <a:pt x="328" y="2049"/>
                    </a:lnTo>
                    <a:lnTo>
                      <a:pt x="2410" y="418"/>
                    </a:lnTo>
                    <a:lnTo>
                      <a:pt x="208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0" name="Google Shape;510;p22"/>
              <p:cNvSpPr/>
              <p:nvPr/>
            </p:nvSpPr>
            <p:spPr>
              <a:xfrm>
                <a:off x="1625820" y="4257645"/>
                <a:ext cx="208499" cy="17290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0" extrusionOk="0">
                    <a:moveTo>
                      <a:pt x="3159" y="0"/>
                    </a:moveTo>
                    <a:lnTo>
                      <a:pt x="1" y="2474"/>
                    </a:lnTo>
                    <a:lnTo>
                      <a:pt x="326" y="2890"/>
                    </a:lnTo>
                    <a:lnTo>
                      <a:pt x="3485" y="416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1" name="Google Shape;511;p22"/>
              <p:cNvSpPr/>
              <p:nvPr/>
            </p:nvSpPr>
            <p:spPr>
              <a:xfrm>
                <a:off x="1687682" y="4386932"/>
                <a:ext cx="144124" cy="122527"/>
              </a:xfrm>
              <a:custGeom>
                <a:avLst/>
                <a:gdLst/>
                <a:ahLst/>
                <a:cxnLst/>
                <a:rect l="l" t="t" r="r" b="b"/>
                <a:pathLst>
                  <a:path w="2409" h="2048" extrusionOk="0">
                    <a:moveTo>
                      <a:pt x="2083" y="0"/>
                    </a:moveTo>
                    <a:lnTo>
                      <a:pt x="1" y="1631"/>
                    </a:lnTo>
                    <a:lnTo>
                      <a:pt x="326" y="2048"/>
                    </a:lnTo>
                    <a:lnTo>
                      <a:pt x="2408" y="416"/>
                    </a:lnTo>
                    <a:lnTo>
                      <a:pt x="20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2" name="Google Shape;512;p22"/>
              <p:cNvSpPr/>
              <p:nvPr/>
            </p:nvSpPr>
            <p:spPr>
              <a:xfrm>
                <a:off x="1747868" y="4413196"/>
                <a:ext cx="208499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3" extrusionOk="0">
                    <a:moveTo>
                      <a:pt x="3159" y="1"/>
                    </a:moveTo>
                    <a:lnTo>
                      <a:pt x="1" y="2474"/>
                    </a:lnTo>
                    <a:lnTo>
                      <a:pt x="328" y="2892"/>
                    </a:lnTo>
                    <a:lnTo>
                      <a:pt x="3485" y="417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3" name="Google Shape;513;p22"/>
              <p:cNvSpPr/>
              <p:nvPr/>
            </p:nvSpPr>
            <p:spPr>
              <a:xfrm>
                <a:off x="1809670" y="4542663"/>
                <a:ext cx="14418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49" extrusionOk="0">
                    <a:moveTo>
                      <a:pt x="2082" y="1"/>
                    </a:moveTo>
                    <a:lnTo>
                      <a:pt x="0" y="1632"/>
                    </a:lnTo>
                    <a:lnTo>
                      <a:pt x="327" y="2048"/>
                    </a:lnTo>
                    <a:lnTo>
                      <a:pt x="2409" y="417"/>
                    </a:lnTo>
                    <a:lnTo>
                      <a:pt x="208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4" name="Google Shape;514;p22"/>
              <p:cNvSpPr/>
              <p:nvPr/>
            </p:nvSpPr>
            <p:spPr>
              <a:xfrm>
                <a:off x="1869856" y="4569046"/>
                <a:ext cx="208499" cy="17308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3" extrusionOk="0">
                    <a:moveTo>
                      <a:pt x="3159" y="1"/>
                    </a:moveTo>
                    <a:lnTo>
                      <a:pt x="0" y="2476"/>
                    </a:lnTo>
                    <a:lnTo>
                      <a:pt x="326" y="2892"/>
                    </a:lnTo>
                    <a:lnTo>
                      <a:pt x="3484" y="418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5" name="Google Shape;515;p22"/>
              <p:cNvSpPr/>
              <p:nvPr/>
            </p:nvSpPr>
            <p:spPr>
              <a:xfrm>
                <a:off x="1936743" y="4704974"/>
                <a:ext cx="144244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049" extrusionOk="0">
                    <a:moveTo>
                      <a:pt x="2083" y="1"/>
                    </a:moveTo>
                    <a:lnTo>
                      <a:pt x="1" y="1632"/>
                    </a:lnTo>
                    <a:lnTo>
                      <a:pt x="328" y="2048"/>
                    </a:lnTo>
                    <a:lnTo>
                      <a:pt x="2410" y="417"/>
                    </a:lnTo>
                    <a:lnTo>
                      <a:pt x="208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6" name="Google Shape;516;p22"/>
              <p:cNvSpPr/>
              <p:nvPr/>
            </p:nvSpPr>
            <p:spPr>
              <a:xfrm>
                <a:off x="1996870" y="4731298"/>
                <a:ext cx="208559" cy="172961"/>
              </a:xfrm>
              <a:custGeom>
                <a:avLst/>
                <a:gdLst/>
                <a:ahLst/>
                <a:cxnLst/>
                <a:rect l="l" t="t" r="r" b="b"/>
                <a:pathLst>
                  <a:path w="3486" h="2891" extrusionOk="0">
                    <a:moveTo>
                      <a:pt x="3159" y="0"/>
                    </a:moveTo>
                    <a:lnTo>
                      <a:pt x="0" y="2474"/>
                    </a:lnTo>
                    <a:lnTo>
                      <a:pt x="327" y="2890"/>
                    </a:lnTo>
                    <a:lnTo>
                      <a:pt x="3486" y="417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7" name="Google Shape;517;p22"/>
              <p:cNvSpPr/>
              <p:nvPr/>
            </p:nvSpPr>
            <p:spPr>
              <a:xfrm>
                <a:off x="2058731" y="4860585"/>
                <a:ext cx="144184" cy="122646"/>
              </a:xfrm>
              <a:custGeom>
                <a:avLst/>
                <a:gdLst/>
                <a:ahLst/>
                <a:cxnLst/>
                <a:rect l="l" t="t" r="r" b="b"/>
                <a:pathLst>
                  <a:path w="2410" h="2050" extrusionOk="0">
                    <a:moveTo>
                      <a:pt x="2082" y="1"/>
                    </a:moveTo>
                    <a:lnTo>
                      <a:pt x="0" y="1632"/>
                    </a:lnTo>
                    <a:lnTo>
                      <a:pt x="327" y="2049"/>
                    </a:lnTo>
                    <a:lnTo>
                      <a:pt x="2410" y="417"/>
                    </a:lnTo>
                    <a:lnTo>
                      <a:pt x="208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8" name="Google Shape;518;p22"/>
              <p:cNvSpPr/>
              <p:nvPr/>
            </p:nvSpPr>
            <p:spPr>
              <a:xfrm>
                <a:off x="2118918" y="4887088"/>
                <a:ext cx="208499" cy="172901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2890" extrusionOk="0">
                    <a:moveTo>
                      <a:pt x="3159" y="0"/>
                    </a:moveTo>
                    <a:lnTo>
                      <a:pt x="0" y="2474"/>
                    </a:lnTo>
                    <a:lnTo>
                      <a:pt x="326" y="2890"/>
                    </a:lnTo>
                    <a:lnTo>
                      <a:pt x="3484" y="416"/>
                    </a:lnTo>
                    <a:lnTo>
                      <a:pt x="315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9" name="Google Shape;519;p22"/>
              <p:cNvSpPr/>
              <p:nvPr/>
            </p:nvSpPr>
            <p:spPr>
              <a:xfrm>
                <a:off x="2180779" y="5016375"/>
                <a:ext cx="144065" cy="122587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2049" extrusionOk="0">
                    <a:moveTo>
                      <a:pt x="2082" y="0"/>
                    </a:moveTo>
                    <a:lnTo>
                      <a:pt x="0" y="1631"/>
                    </a:lnTo>
                    <a:lnTo>
                      <a:pt x="326" y="2049"/>
                    </a:lnTo>
                    <a:lnTo>
                      <a:pt x="2408" y="416"/>
                    </a:lnTo>
                    <a:lnTo>
                      <a:pt x="208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520" name="Google Shape;520;p22"/>
            <p:cNvSpPr/>
            <p:nvPr/>
          </p:nvSpPr>
          <p:spPr>
            <a:xfrm rot="745963">
              <a:off x="-551427" y="2603875"/>
              <a:ext cx="2308604" cy="2940600"/>
            </a:xfrm>
            <a:custGeom>
              <a:avLst/>
              <a:gdLst/>
              <a:ahLst/>
              <a:cxnLst/>
              <a:rect l="l" t="t" r="r" b="b"/>
              <a:pathLst>
                <a:path w="38589" h="49153" extrusionOk="0">
                  <a:moveTo>
                    <a:pt x="209" y="0"/>
                  </a:moveTo>
                  <a:lnTo>
                    <a:pt x="0" y="164"/>
                  </a:lnTo>
                  <a:lnTo>
                    <a:pt x="38379" y="49153"/>
                  </a:lnTo>
                  <a:lnTo>
                    <a:pt x="38588" y="48991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21" name="Google Shape;521;p22"/>
          <p:cNvGrpSpPr/>
          <p:nvPr/>
        </p:nvGrpSpPr>
        <p:grpSpPr>
          <a:xfrm>
            <a:off x="1300834" y="2099461"/>
            <a:ext cx="9361015" cy="3268739"/>
            <a:chOff x="1021550" y="1583496"/>
            <a:chExt cx="7020761" cy="2451554"/>
          </a:xfrm>
        </p:grpSpPr>
        <p:sp>
          <p:nvSpPr>
            <p:cNvPr id="522" name="Google Shape;522;p22"/>
            <p:cNvSpPr/>
            <p:nvPr/>
          </p:nvSpPr>
          <p:spPr>
            <a:xfrm rot="-5400000">
              <a:off x="6492231" y="2484970"/>
              <a:ext cx="1328229" cy="1771931"/>
            </a:xfrm>
            <a:custGeom>
              <a:avLst/>
              <a:gdLst/>
              <a:ahLst/>
              <a:cxnLst/>
              <a:rect l="l" t="t" r="r" b="b"/>
              <a:pathLst>
                <a:path w="7202" h="9608" extrusionOk="0">
                  <a:moveTo>
                    <a:pt x="1" y="1"/>
                  </a:moveTo>
                  <a:lnTo>
                    <a:pt x="1" y="9607"/>
                  </a:lnTo>
                  <a:lnTo>
                    <a:pt x="3602" y="7391"/>
                  </a:lnTo>
                  <a:lnTo>
                    <a:pt x="7201" y="9607"/>
                  </a:lnTo>
                  <a:lnTo>
                    <a:pt x="720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3" name="Google Shape;523;p22"/>
            <p:cNvSpPr/>
            <p:nvPr/>
          </p:nvSpPr>
          <p:spPr>
            <a:xfrm rot="-5400000">
              <a:off x="1243494" y="2484878"/>
              <a:ext cx="1328229" cy="1772116"/>
            </a:xfrm>
            <a:custGeom>
              <a:avLst/>
              <a:gdLst/>
              <a:ahLst/>
              <a:cxnLst/>
              <a:rect l="l" t="t" r="r" b="b"/>
              <a:pathLst>
                <a:path w="7202" h="9609" extrusionOk="0">
                  <a:moveTo>
                    <a:pt x="1" y="1"/>
                  </a:moveTo>
                  <a:lnTo>
                    <a:pt x="1" y="9609"/>
                  </a:lnTo>
                  <a:lnTo>
                    <a:pt x="7201" y="9609"/>
                  </a:lnTo>
                  <a:lnTo>
                    <a:pt x="7201" y="1"/>
                  </a:lnTo>
                  <a:lnTo>
                    <a:pt x="3602" y="221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4" name="Google Shape;524;p22"/>
            <p:cNvSpPr/>
            <p:nvPr/>
          </p:nvSpPr>
          <p:spPr>
            <a:xfrm rot="-5400000">
              <a:off x="3542415" y="-101935"/>
              <a:ext cx="1979051" cy="5349912"/>
            </a:xfrm>
            <a:custGeom>
              <a:avLst/>
              <a:gdLst/>
              <a:ahLst/>
              <a:cxnLst/>
              <a:rect l="l" t="t" r="r" b="b"/>
              <a:pathLst>
                <a:path w="7201" h="29009" extrusionOk="0">
                  <a:moveTo>
                    <a:pt x="0" y="0"/>
                  </a:moveTo>
                  <a:lnTo>
                    <a:pt x="0" y="29009"/>
                  </a:lnTo>
                  <a:lnTo>
                    <a:pt x="7200" y="29009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25" name="Google Shape;525;p22"/>
          <p:cNvSpPr/>
          <p:nvPr/>
        </p:nvSpPr>
        <p:spPr>
          <a:xfrm rot="5437877">
            <a:off x="5577830" y="1762576"/>
            <a:ext cx="1036355" cy="77143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6" name="Google Shape;526;p22"/>
          <p:cNvSpPr/>
          <p:nvPr/>
        </p:nvSpPr>
        <p:spPr>
          <a:xfrm rot="-5400000">
            <a:off x="8709742" y="3206461"/>
            <a:ext cx="1770972" cy="2362575"/>
          </a:xfrm>
          <a:custGeom>
            <a:avLst/>
            <a:gdLst/>
            <a:ahLst/>
            <a:cxnLst/>
            <a:rect l="l" t="t" r="r" b="b"/>
            <a:pathLst>
              <a:path w="7202" h="9608" extrusionOk="0">
                <a:moveTo>
                  <a:pt x="1" y="1"/>
                </a:moveTo>
                <a:lnTo>
                  <a:pt x="1" y="9607"/>
                </a:lnTo>
                <a:lnTo>
                  <a:pt x="3602" y="7391"/>
                </a:lnTo>
                <a:lnTo>
                  <a:pt x="7201" y="9607"/>
                </a:lnTo>
                <a:lnTo>
                  <a:pt x="7201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7" name="Google Shape;527;p22"/>
          <p:cNvSpPr/>
          <p:nvPr/>
        </p:nvSpPr>
        <p:spPr>
          <a:xfrm rot="-5400000">
            <a:off x="8723152" y="4333782"/>
            <a:ext cx="630241" cy="1248663"/>
          </a:xfrm>
          <a:custGeom>
            <a:avLst/>
            <a:gdLst/>
            <a:ahLst/>
            <a:cxnLst/>
            <a:rect l="l" t="t" r="r" b="b"/>
            <a:pathLst>
              <a:path w="2563" h="5078" extrusionOk="0">
                <a:moveTo>
                  <a:pt x="1" y="1"/>
                </a:moveTo>
                <a:lnTo>
                  <a:pt x="2562" y="5078"/>
                </a:lnTo>
                <a:lnTo>
                  <a:pt x="256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8" name="Google Shape;528;p22"/>
          <p:cNvSpPr/>
          <p:nvPr/>
        </p:nvSpPr>
        <p:spPr>
          <a:xfrm rot="-5400000">
            <a:off x="8198031" y="3718172"/>
            <a:ext cx="1770972" cy="1339153"/>
          </a:xfrm>
          <a:custGeom>
            <a:avLst/>
            <a:gdLst/>
            <a:ahLst/>
            <a:cxnLst/>
            <a:rect l="l" t="t" r="r" b="b"/>
            <a:pathLst>
              <a:path w="7202" h="5446" extrusionOk="0">
                <a:moveTo>
                  <a:pt x="1" y="1"/>
                </a:moveTo>
                <a:lnTo>
                  <a:pt x="1" y="703"/>
                </a:lnTo>
                <a:lnTo>
                  <a:pt x="2393" y="5446"/>
                </a:lnTo>
                <a:lnTo>
                  <a:pt x="7201" y="5446"/>
                </a:lnTo>
                <a:lnTo>
                  <a:pt x="7201" y="5078"/>
                </a:lnTo>
                <a:lnTo>
                  <a:pt x="2562" y="5078"/>
                </a:lnTo>
                <a:lnTo>
                  <a:pt x="1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9" name="Google Shape;529;p22"/>
          <p:cNvSpPr/>
          <p:nvPr/>
        </p:nvSpPr>
        <p:spPr>
          <a:xfrm rot="-5400000">
            <a:off x="1711426" y="3206338"/>
            <a:ext cx="1770972" cy="2362821"/>
          </a:xfrm>
          <a:custGeom>
            <a:avLst/>
            <a:gdLst/>
            <a:ahLst/>
            <a:cxnLst/>
            <a:rect l="l" t="t" r="r" b="b"/>
            <a:pathLst>
              <a:path w="7202" h="9609" extrusionOk="0">
                <a:moveTo>
                  <a:pt x="1" y="1"/>
                </a:moveTo>
                <a:lnTo>
                  <a:pt x="1" y="9609"/>
                </a:lnTo>
                <a:lnTo>
                  <a:pt x="7201" y="9609"/>
                </a:lnTo>
                <a:lnTo>
                  <a:pt x="7201" y="1"/>
                </a:lnTo>
                <a:lnTo>
                  <a:pt x="3602" y="2217"/>
                </a:lnTo>
                <a:lnTo>
                  <a:pt x="1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0" name="Google Shape;530;p22"/>
          <p:cNvSpPr/>
          <p:nvPr/>
        </p:nvSpPr>
        <p:spPr>
          <a:xfrm rot="-5400000">
            <a:off x="4776654" y="-242747"/>
            <a:ext cx="2638735" cy="7133216"/>
          </a:xfrm>
          <a:custGeom>
            <a:avLst/>
            <a:gdLst/>
            <a:ahLst/>
            <a:cxnLst/>
            <a:rect l="l" t="t" r="r" b="b"/>
            <a:pathLst>
              <a:path w="7201" h="29009" extrusionOk="0">
                <a:moveTo>
                  <a:pt x="0" y="0"/>
                </a:moveTo>
                <a:lnTo>
                  <a:pt x="0" y="29009"/>
                </a:lnTo>
                <a:lnTo>
                  <a:pt x="7200" y="29009"/>
                </a:lnTo>
                <a:lnTo>
                  <a:pt x="72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1" name="Google Shape;531;p22"/>
          <p:cNvSpPr/>
          <p:nvPr/>
        </p:nvSpPr>
        <p:spPr>
          <a:xfrm rot="-5400000">
            <a:off x="2838742" y="4333658"/>
            <a:ext cx="630241" cy="1248909"/>
          </a:xfrm>
          <a:custGeom>
            <a:avLst/>
            <a:gdLst/>
            <a:ahLst/>
            <a:cxnLst/>
            <a:rect l="l" t="t" r="r" b="b"/>
            <a:pathLst>
              <a:path w="2563" h="5079" extrusionOk="0">
                <a:moveTo>
                  <a:pt x="2562" y="0"/>
                </a:moveTo>
                <a:lnTo>
                  <a:pt x="1" y="5079"/>
                </a:lnTo>
                <a:lnTo>
                  <a:pt x="2562" y="5079"/>
                </a:lnTo>
                <a:lnTo>
                  <a:pt x="256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2" name="Google Shape;532;p22"/>
          <p:cNvSpPr/>
          <p:nvPr/>
        </p:nvSpPr>
        <p:spPr>
          <a:xfrm rot="-5400000">
            <a:off x="2223255" y="3718172"/>
            <a:ext cx="1770972" cy="1339153"/>
          </a:xfrm>
          <a:custGeom>
            <a:avLst/>
            <a:gdLst/>
            <a:ahLst/>
            <a:cxnLst/>
            <a:rect l="l" t="t" r="r" b="b"/>
            <a:pathLst>
              <a:path w="7202" h="5446" extrusionOk="0">
                <a:moveTo>
                  <a:pt x="2393" y="1"/>
                </a:moveTo>
                <a:lnTo>
                  <a:pt x="1" y="4742"/>
                </a:lnTo>
                <a:lnTo>
                  <a:pt x="1" y="5446"/>
                </a:lnTo>
                <a:lnTo>
                  <a:pt x="2562" y="367"/>
                </a:lnTo>
                <a:lnTo>
                  <a:pt x="7201" y="367"/>
                </a:lnTo>
                <a:lnTo>
                  <a:pt x="7201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3" name="Google Shape;533;p22"/>
          <p:cNvSpPr/>
          <p:nvPr/>
        </p:nvSpPr>
        <p:spPr>
          <a:xfrm rot="5437877">
            <a:off x="5828080" y="1719374"/>
            <a:ext cx="711915" cy="525621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4" name="Google Shape;534;p22"/>
          <p:cNvSpPr txBox="1">
            <a:spLocks noGrp="1"/>
          </p:cNvSpPr>
          <p:nvPr>
            <p:ph type="title"/>
          </p:nvPr>
        </p:nvSpPr>
        <p:spPr>
          <a:xfrm>
            <a:off x="2609017" y="2004467"/>
            <a:ext cx="6974000" cy="26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7333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535" name="Google Shape;535;p22"/>
          <p:cNvSpPr/>
          <p:nvPr/>
        </p:nvSpPr>
        <p:spPr>
          <a:xfrm>
            <a:off x="-33433" y="-29996"/>
            <a:ext cx="1948395" cy="2500040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6" name="Google Shape;536;p22"/>
          <p:cNvSpPr/>
          <p:nvPr/>
        </p:nvSpPr>
        <p:spPr>
          <a:xfrm>
            <a:off x="-33434" y="-29996"/>
            <a:ext cx="2313739" cy="2140880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291317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 preserve="1">
  <p:cSld name="Title and four columns 1"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24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76" name="Google Shape;576;p24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77" name="Google Shape;577;p24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78" name="Google Shape;578;p24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579" name="Google Shape;579;p24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84" name="Google Shape;584;p24"/>
          <p:cNvSpPr txBox="1">
            <a:spLocks noGrp="1"/>
          </p:cNvSpPr>
          <p:nvPr>
            <p:ph type="subTitle" idx="1"/>
          </p:nvPr>
        </p:nvSpPr>
        <p:spPr>
          <a:xfrm>
            <a:off x="950967" y="4856000"/>
            <a:ext cx="2646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585" name="Google Shape;585;p24"/>
          <p:cNvSpPr txBox="1">
            <a:spLocks noGrp="1"/>
          </p:cNvSpPr>
          <p:nvPr>
            <p:ph type="subTitle" idx="2"/>
          </p:nvPr>
        </p:nvSpPr>
        <p:spPr>
          <a:xfrm>
            <a:off x="950967" y="4249341"/>
            <a:ext cx="2646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586" name="Google Shape;586;p24"/>
          <p:cNvSpPr txBox="1">
            <a:spLocks noGrp="1"/>
          </p:cNvSpPr>
          <p:nvPr>
            <p:ph type="subTitle" idx="3"/>
          </p:nvPr>
        </p:nvSpPr>
        <p:spPr>
          <a:xfrm>
            <a:off x="950967" y="3185333"/>
            <a:ext cx="2646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587" name="Google Shape;587;p24"/>
          <p:cNvSpPr txBox="1">
            <a:spLocks noGrp="1"/>
          </p:cNvSpPr>
          <p:nvPr>
            <p:ph type="subTitle" idx="4"/>
          </p:nvPr>
        </p:nvSpPr>
        <p:spPr>
          <a:xfrm>
            <a:off x="950967" y="2400333"/>
            <a:ext cx="2646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588" name="Google Shape;588;p24"/>
          <p:cNvSpPr txBox="1">
            <a:spLocks noGrp="1"/>
          </p:cNvSpPr>
          <p:nvPr>
            <p:ph type="subTitle" idx="5"/>
          </p:nvPr>
        </p:nvSpPr>
        <p:spPr>
          <a:xfrm>
            <a:off x="8593965" y="4856000"/>
            <a:ext cx="2646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589" name="Google Shape;589;p24"/>
          <p:cNvSpPr txBox="1">
            <a:spLocks noGrp="1"/>
          </p:cNvSpPr>
          <p:nvPr>
            <p:ph type="subTitle" idx="6"/>
          </p:nvPr>
        </p:nvSpPr>
        <p:spPr>
          <a:xfrm>
            <a:off x="8593965" y="4200396"/>
            <a:ext cx="2646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590" name="Google Shape;590;p24"/>
          <p:cNvSpPr txBox="1">
            <a:spLocks noGrp="1"/>
          </p:cNvSpPr>
          <p:nvPr>
            <p:ph type="subTitle" idx="7"/>
          </p:nvPr>
        </p:nvSpPr>
        <p:spPr>
          <a:xfrm>
            <a:off x="8593965" y="3185333"/>
            <a:ext cx="2646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591" name="Google Shape;591;p24"/>
          <p:cNvSpPr txBox="1">
            <a:spLocks noGrp="1"/>
          </p:cNvSpPr>
          <p:nvPr>
            <p:ph type="subTitle" idx="8"/>
          </p:nvPr>
        </p:nvSpPr>
        <p:spPr>
          <a:xfrm>
            <a:off x="8593965" y="2484511"/>
            <a:ext cx="2646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592" name="Google Shape;592;p24"/>
          <p:cNvSpPr txBox="1">
            <a:spLocks noGrp="1"/>
          </p:cNvSpPr>
          <p:nvPr>
            <p:ph type="title" idx="9" hasCustomPrompt="1"/>
          </p:nvPr>
        </p:nvSpPr>
        <p:spPr>
          <a:xfrm>
            <a:off x="4271867" y="2841067"/>
            <a:ext cx="1395600" cy="9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93" name="Google Shape;593;p24"/>
          <p:cNvSpPr txBox="1">
            <a:spLocks noGrp="1"/>
          </p:cNvSpPr>
          <p:nvPr>
            <p:ph type="title" idx="13" hasCustomPrompt="1"/>
          </p:nvPr>
        </p:nvSpPr>
        <p:spPr>
          <a:xfrm>
            <a:off x="4271867" y="4575300"/>
            <a:ext cx="1395600" cy="9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94" name="Google Shape;594;p24"/>
          <p:cNvSpPr txBox="1">
            <a:spLocks noGrp="1"/>
          </p:cNvSpPr>
          <p:nvPr>
            <p:ph type="title" idx="14" hasCustomPrompt="1"/>
          </p:nvPr>
        </p:nvSpPr>
        <p:spPr>
          <a:xfrm>
            <a:off x="6524433" y="2841067"/>
            <a:ext cx="1395600" cy="9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95" name="Google Shape;595;p24"/>
          <p:cNvSpPr txBox="1">
            <a:spLocks noGrp="1"/>
          </p:cNvSpPr>
          <p:nvPr>
            <p:ph type="title" idx="15" hasCustomPrompt="1"/>
          </p:nvPr>
        </p:nvSpPr>
        <p:spPr>
          <a:xfrm>
            <a:off x="6524433" y="4575300"/>
            <a:ext cx="1395600" cy="9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8504314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 preserve="1">
  <p:cSld name="1_Title and four columns 1"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1319;p56">
            <a:extLst>
              <a:ext uri="{FF2B5EF4-FFF2-40B4-BE49-F238E27FC236}">
                <a16:creationId xmlns:a16="http://schemas.microsoft.com/office/drawing/2014/main" id="{B9437A4A-E8E0-41D9-93B6-8CA49CBCBC89}"/>
              </a:ext>
            </a:extLst>
          </p:cNvPr>
          <p:cNvGrpSpPr/>
          <p:nvPr/>
        </p:nvGrpSpPr>
        <p:grpSpPr>
          <a:xfrm>
            <a:off x="3652604" y="2212849"/>
            <a:ext cx="4310761" cy="4130563"/>
            <a:chOff x="2772363" y="1501500"/>
            <a:chExt cx="3233071" cy="3097922"/>
          </a:xfrm>
        </p:grpSpPr>
        <p:sp>
          <p:nvSpPr>
            <p:cNvPr id="24" name="Google Shape;1320;p56">
              <a:extLst>
                <a:ext uri="{FF2B5EF4-FFF2-40B4-BE49-F238E27FC236}">
                  <a16:creationId xmlns:a16="http://schemas.microsoft.com/office/drawing/2014/main" id="{8AA588C8-7DDD-48A6-8F34-4E77FCF4FA3A}"/>
                </a:ext>
              </a:extLst>
            </p:cNvPr>
            <p:cNvSpPr/>
            <p:nvPr/>
          </p:nvSpPr>
          <p:spPr>
            <a:xfrm>
              <a:off x="2883963" y="2229801"/>
              <a:ext cx="3010022" cy="1824656"/>
            </a:xfrm>
            <a:custGeom>
              <a:avLst/>
              <a:gdLst/>
              <a:ahLst/>
              <a:cxnLst/>
              <a:rect l="l" t="t" r="r" b="b"/>
              <a:pathLst>
                <a:path w="113180" h="68609" extrusionOk="0">
                  <a:moveTo>
                    <a:pt x="113180" y="1"/>
                  </a:moveTo>
                  <a:lnTo>
                    <a:pt x="0" y="46051"/>
                  </a:lnTo>
                  <a:lnTo>
                    <a:pt x="0" y="68608"/>
                  </a:lnTo>
                  <a:lnTo>
                    <a:pt x="113180" y="22557"/>
                  </a:lnTo>
                  <a:lnTo>
                    <a:pt x="11318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1321;p56">
              <a:extLst>
                <a:ext uri="{FF2B5EF4-FFF2-40B4-BE49-F238E27FC236}">
                  <a16:creationId xmlns:a16="http://schemas.microsoft.com/office/drawing/2014/main" id="{A5190E71-962C-4BDF-9CAB-70803A96065D}"/>
                </a:ext>
              </a:extLst>
            </p:cNvPr>
            <p:cNvSpPr/>
            <p:nvPr/>
          </p:nvSpPr>
          <p:spPr>
            <a:xfrm>
              <a:off x="3808151" y="1501500"/>
              <a:ext cx="1771014" cy="2656468"/>
            </a:xfrm>
            <a:custGeom>
              <a:avLst/>
              <a:gdLst/>
              <a:ahLst/>
              <a:cxnLst/>
              <a:rect l="l" t="t" r="r" b="b"/>
              <a:pathLst>
                <a:path w="66592" h="99886" extrusionOk="0">
                  <a:moveTo>
                    <a:pt x="1" y="1"/>
                  </a:moveTo>
                  <a:lnTo>
                    <a:pt x="1" y="99885"/>
                  </a:lnTo>
                  <a:lnTo>
                    <a:pt x="64296" y="99885"/>
                  </a:lnTo>
                  <a:cubicBezTo>
                    <a:pt x="65558" y="99885"/>
                    <a:pt x="66591" y="98852"/>
                    <a:pt x="66591" y="97590"/>
                  </a:cubicBezTo>
                  <a:lnTo>
                    <a:pt x="66591" y="2293"/>
                  </a:lnTo>
                  <a:cubicBezTo>
                    <a:pt x="66591" y="1033"/>
                    <a:pt x="65558" y="1"/>
                    <a:pt x="642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1322;p56">
              <a:extLst>
                <a:ext uri="{FF2B5EF4-FFF2-40B4-BE49-F238E27FC236}">
                  <a16:creationId xmlns:a16="http://schemas.microsoft.com/office/drawing/2014/main" id="{DE7A338A-31DA-48C4-A8B9-6F316A3BA63E}"/>
                </a:ext>
              </a:extLst>
            </p:cNvPr>
            <p:cNvSpPr/>
            <p:nvPr/>
          </p:nvSpPr>
          <p:spPr>
            <a:xfrm>
              <a:off x="3720461" y="1570705"/>
              <a:ext cx="1788992" cy="193957"/>
            </a:xfrm>
            <a:custGeom>
              <a:avLst/>
              <a:gdLst/>
              <a:ahLst/>
              <a:cxnLst/>
              <a:rect l="l" t="t" r="r" b="b"/>
              <a:pathLst>
                <a:path w="67268" h="7293" extrusionOk="0">
                  <a:moveTo>
                    <a:pt x="3299" y="0"/>
                  </a:moveTo>
                  <a:lnTo>
                    <a:pt x="0" y="1597"/>
                  </a:lnTo>
                  <a:lnTo>
                    <a:pt x="0" y="7293"/>
                  </a:lnTo>
                  <a:lnTo>
                    <a:pt x="67268" y="7293"/>
                  </a:lnTo>
                  <a:lnTo>
                    <a:pt x="672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1323;p56">
              <a:extLst>
                <a:ext uri="{FF2B5EF4-FFF2-40B4-BE49-F238E27FC236}">
                  <a16:creationId xmlns:a16="http://schemas.microsoft.com/office/drawing/2014/main" id="{B794B20E-4F87-4EC2-8236-A30A46E3DE7D}"/>
                </a:ext>
              </a:extLst>
            </p:cNvPr>
            <p:cNvSpPr/>
            <p:nvPr/>
          </p:nvSpPr>
          <p:spPr>
            <a:xfrm>
              <a:off x="3616734" y="1613180"/>
              <a:ext cx="1962445" cy="2656442"/>
            </a:xfrm>
            <a:custGeom>
              <a:avLst/>
              <a:gdLst/>
              <a:ahLst/>
              <a:cxnLst/>
              <a:rect l="l" t="t" r="r" b="b"/>
              <a:pathLst>
                <a:path w="7379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71495" y="99885"/>
                  </a:lnTo>
                  <a:cubicBezTo>
                    <a:pt x="72758" y="99885"/>
                    <a:pt x="73790" y="98853"/>
                    <a:pt x="73790" y="97590"/>
                  </a:cubicBezTo>
                  <a:lnTo>
                    <a:pt x="73790" y="2292"/>
                  </a:lnTo>
                  <a:cubicBezTo>
                    <a:pt x="73788" y="1032"/>
                    <a:pt x="72755" y="0"/>
                    <a:pt x="7149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1324;p56">
              <a:extLst>
                <a:ext uri="{FF2B5EF4-FFF2-40B4-BE49-F238E27FC236}">
                  <a16:creationId xmlns:a16="http://schemas.microsoft.com/office/drawing/2014/main" id="{617DB56A-38D6-4D98-BC2F-E283792A1B35}"/>
                </a:ext>
              </a:extLst>
            </p:cNvPr>
            <p:cNvSpPr/>
            <p:nvPr/>
          </p:nvSpPr>
          <p:spPr>
            <a:xfrm>
              <a:off x="3720461" y="1613180"/>
              <a:ext cx="87764" cy="2656442"/>
            </a:xfrm>
            <a:custGeom>
              <a:avLst/>
              <a:gdLst/>
              <a:ahLst/>
              <a:cxnLst/>
              <a:rect l="l" t="t" r="r" b="b"/>
              <a:pathLst>
                <a:path w="330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3299" y="99885"/>
                  </a:lnTo>
                  <a:lnTo>
                    <a:pt x="329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1325;p56">
              <a:extLst>
                <a:ext uri="{FF2B5EF4-FFF2-40B4-BE49-F238E27FC236}">
                  <a16:creationId xmlns:a16="http://schemas.microsoft.com/office/drawing/2014/main" id="{633B7F60-8665-49D0-99FD-FADC732B3D88}"/>
                </a:ext>
              </a:extLst>
            </p:cNvPr>
            <p:cNvSpPr/>
            <p:nvPr/>
          </p:nvSpPr>
          <p:spPr>
            <a:xfrm>
              <a:off x="3616734" y="1501500"/>
              <a:ext cx="191484" cy="111699"/>
            </a:xfrm>
            <a:custGeom>
              <a:avLst/>
              <a:gdLst/>
              <a:ahLst/>
              <a:cxnLst/>
              <a:rect l="l" t="t" r="r" b="b"/>
              <a:pathLst>
                <a:path w="7200" h="4200" extrusionOk="0">
                  <a:moveTo>
                    <a:pt x="7199" y="1"/>
                  </a:moveTo>
                  <a:lnTo>
                    <a:pt x="0" y="4199"/>
                  </a:lnTo>
                  <a:lnTo>
                    <a:pt x="3900" y="4199"/>
                  </a:lnTo>
                  <a:lnTo>
                    <a:pt x="7199" y="2602"/>
                  </a:lnTo>
                  <a:lnTo>
                    <a:pt x="719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" name="Google Shape;1326;p56">
              <a:extLst>
                <a:ext uri="{FF2B5EF4-FFF2-40B4-BE49-F238E27FC236}">
                  <a16:creationId xmlns:a16="http://schemas.microsoft.com/office/drawing/2014/main" id="{E74BF496-38CE-4103-A688-BD8032F4CB16}"/>
                </a:ext>
              </a:extLst>
            </p:cNvPr>
            <p:cNvSpPr/>
            <p:nvPr/>
          </p:nvSpPr>
          <p:spPr>
            <a:xfrm>
              <a:off x="5466334" y="1570705"/>
              <a:ext cx="43243" cy="42499"/>
            </a:xfrm>
            <a:custGeom>
              <a:avLst/>
              <a:gdLst/>
              <a:ahLst/>
              <a:cxnLst/>
              <a:rect l="l" t="t" r="r" b="b"/>
              <a:pathLst>
                <a:path w="1626" h="1598" extrusionOk="0">
                  <a:moveTo>
                    <a:pt x="1626" y="0"/>
                  </a:moveTo>
                  <a:lnTo>
                    <a:pt x="1" y="1597"/>
                  </a:lnTo>
                  <a:lnTo>
                    <a:pt x="1626" y="1597"/>
                  </a:lnTo>
                  <a:lnTo>
                    <a:pt x="162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1327;p56">
              <a:extLst>
                <a:ext uri="{FF2B5EF4-FFF2-40B4-BE49-F238E27FC236}">
                  <a16:creationId xmlns:a16="http://schemas.microsoft.com/office/drawing/2014/main" id="{873981BF-4E88-4384-B4C1-9EF534960E32}"/>
                </a:ext>
              </a:extLst>
            </p:cNvPr>
            <p:cNvSpPr/>
            <p:nvPr/>
          </p:nvSpPr>
          <p:spPr>
            <a:xfrm>
              <a:off x="3575828" y="1666374"/>
              <a:ext cx="1770988" cy="2656468"/>
            </a:xfrm>
            <a:custGeom>
              <a:avLst/>
              <a:gdLst/>
              <a:ahLst/>
              <a:cxnLst/>
              <a:rect l="l" t="t" r="r" b="b"/>
              <a:pathLst>
                <a:path w="66591" h="99886" extrusionOk="0">
                  <a:moveTo>
                    <a:pt x="0" y="1"/>
                  </a:moveTo>
                  <a:lnTo>
                    <a:pt x="0" y="99885"/>
                  </a:lnTo>
                  <a:lnTo>
                    <a:pt x="64296" y="99885"/>
                  </a:lnTo>
                  <a:cubicBezTo>
                    <a:pt x="65559" y="99885"/>
                    <a:pt x="66591" y="98854"/>
                    <a:pt x="66591" y="97590"/>
                  </a:cubicBezTo>
                  <a:lnTo>
                    <a:pt x="66591" y="2296"/>
                  </a:lnTo>
                  <a:cubicBezTo>
                    <a:pt x="66589" y="1033"/>
                    <a:pt x="65556" y="1"/>
                    <a:pt x="642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1328;p56">
              <a:extLst>
                <a:ext uri="{FF2B5EF4-FFF2-40B4-BE49-F238E27FC236}">
                  <a16:creationId xmlns:a16="http://schemas.microsoft.com/office/drawing/2014/main" id="{E23B5897-836C-410F-B020-F16194D193ED}"/>
                </a:ext>
              </a:extLst>
            </p:cNvPr>
            <p:cNvSpPr/>
            <p:nvPr/>
          </p:nvSpPr>
          <p:spPr>
            <a:xfrm>
              <a:off x="3488085" y="1735659"/>
              <a:ext cx="1789046" cy="193931"/>
            </a:xfrm>
            <a:custGeom>
              <a:avLst/>
              <a:gdLst/>
              <a:ahLst/>
              <a:cxnLst/>
              <a:rect l="l" t="t" r="r" b="b"/>
              <a:pathLst>
                <a:path w="67270" h="7292" extrusionOk="0">
                  <a:moveTo>
                    <a:pt x="3299" y="0"/>
                  </a:moveTo>
                  <a:lnTo>
                    <a:pt x="0" y="1594"/>
                  </a:lnTo>
                  <a:lnTo>
                    <a:pt x="0" y="7292"/>
                  </a:lnTo>
                  <a:lnTo>
                    <a:pt x="67269" y="7292"/>
                  </a:lnTo>
                  <a:lnTo>
                    <a:pt x="672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1329;p56">
              <a:extLst>
                <a:ext uri="{FF2B5EF4-FFF2-40B4-BE49-F238E27FC236}">
                  <a16:creationId xmlns:a16="http://schemas.microsoft.com/office/drawing/2014/main" id="{6A073ED9-CC48-4055-AA3B-48F30F26429F}"/>
                </a:ext>
              </a:extLst>
            </p:cNvPr>
            <p:cNvSpPr/>
            <p:nvPr/>
          </p:nvSpPr>
          <p:spPr>
            <a:xfrm>
              <a:off x="3384357" y="1778054"/>
              <a:ext cx="1962445" cy="2656442"/>
            </a:xfrm>
            <a:custGeom>
              <a:avLst/>
              <a:gdLst/>
              <a:ahLst/>
              <a:cxnLst/>
              <a:rect l="l" t="t" r="r" b="b"/>
              <a:pathLst>
                <a:path w="7379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71495" y="99885"/>
                  </a:lnTo>
                  <a:cubicBezTo>
                    <a:pt x="72758" y="99885"/>
                    <a:pt x="73790" y="98853"/>
                    <a:pt x="73790" y="97591"/>
                  </a:cubicBezTo>
                  <a:lnTo>
                    <a:pt x="73790" y="2296"/>
                  </a:lnTo>
                  <a:cubicBezTo>
                    <a:pt x="73788" y="1034"/>
                    <a:pt x="72755" y="0"/>
                    <a:pt x="714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1330;p56">
              <a:extLst>
                <a:ext uri="{FF2B5EF4-FFF2-40B4-BE49-F238E27FC236}">
                  <a16:creationId xmlns:a16="http://schemas.microsoft.com/office/drawing/2014/main" id="{D4A33619-5F21-4542-9FCF-10C5D35D0C2E}"/>
                </a:ext>
              </a:extLst>
            </p:cNvPr>
            <p:cNvSpPr/>
            <p:nvPr/>
          </p:nvSpPr>
          <p:spPr>
            <a:xfrm>
              <a:off x="3488085" y="1778054"/>
              <a:ext cx="87764" cy="2656442"/>
            </a:xfrm>
            <a:custGeom>
              <a:avLst/>
              <a:gdLst/>
              <a:ahLst/>
              <a:cxnLst/>
              <a:rect l="l" t="t" r="r" b="b"/>
              <a:pathLst>
                <a:path w="330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3299" y="99885"/>
                  </a:lnTo>
                  <a:lnTo>
                    <a:pt x="32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1331;p56">
              <a:extLst>
                <a:ext uri="{FF2B5EF4-FFF2-40B4-BE49-F238E27FC236}">
                  <a16:creationId xmlns:a16="http://schemas.microsoft.com/office/drawing/2014/main" id="{8B184E7F-AE29-4475-B857-79436C97D194}"/>
                </a:ext>
              </a:extLst>
            </p:cNvPr>
            <p:cNvSpPr/>
            <p:nvPr/>
          </p:nvSpPr>
          <p:spPr>
            <a:xfrm>
              <a:off x="3384357" y="1666374"/>
              <a:ext cx="191484" cy="111699"/>
            </a:xfrm>
            <a:custGeom>
              <a:avLst/>
              <a:gdLst/>
              <a:ahLst/>
              <a:cxnLst/>
              <a:rect l="l" t="t" r="r" b="b"/>
              <a:pathLst>
                <a:path w="7200" h="4200" extrusionOk="0">
                  <a:moveTo>
                    <a:pt x="7199" y="1"/>
                  </a:moveTo>
                  <a:lnTo>
                    <a:pt x="0" y="4199"/>
                  </a:lnTo>
                  <a:lnTo>
                    <a:pt x="3900" y="4199"/>
                  </a:lnTo>
                  <a:lnTo>
                    <a:pt x="7199" y="2605"/>
                  </a:lnTo>
                  <a:lnTo>
                    <a:pt x="719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1332;p56">
              <a:extLst>
                <a:ext uri="{FF2B5EF4-FFF2-40B4-BE49-F238E27FC236}">
                  <a16:creationId xmlns:a16="http://schemas.microsoft.com/office/drawing/2014/main" id="{3BC5D78F-87A6-40B1-8262-F37237E489DD}"/>
                </a:ext>
              </a:extLst>
            </p:cNvPr>
            <p:cNvSpPr/>
            <p:nvPr/>
          </p:nvSpPr>
          <p:spPr>
            <a:xfrm>
              <a:off x="5234010" y="1735659"/>
              <a:ext cx="43243" cy="42419"/>
            </a:xfrm>
            <a:custGeom>
              <a:avLst/>
              <a:gdLst/>
              <a:ahLst/>
              <a:cxnLst/>
              <a:rect l="l" t="t" r="r" b="b"/>
              <a:pathLst>
                <a:path w="1626" h="1595" extrusionOk="0">
                  <a:moveTo>
                    <a:pt x="1625" y="0"/>
                  </a:moveTo>
                  <a:lnTo>
                    <a:pt x="0" y="1594"/>
                  </a:lnTo>
                  <a:lnTo>
                    <a:pt x="1625" y="1594"/>
                  </a:lnTo>
                  <a:lnTo>
                    <a:pt x="16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1333;p56">
              <a:extLst>
                <a:ext uri="{FF2B5EF4-FFF2-40B4-BE49-F238E27FC236}">
                  <a16:creationId xmlns:a16="http://schemas.microsoft.com/office/drawing/2014/main" id="{88B8DA69-7537-4350-ACD0-AF5ECD236203}"/>
                </a:ext>
              </a:extLst>
            </p:cNvPr>
            <p:cNvSpPr/>
            <p:nvPr/>
          </p:nvSpPr>
          <p:spPr>
            <a:xfrm>
              <a:off x="3343424" y="1831274"/>
              <a:ext cx="1771014" cy="2656442"/>
            </a:xfrm>
            <a:custGeom>
              <a:avLst/>
              <a:gdLst/>
              <a:ahLst/>
              <a:cxnLst/>
              <a:rect l="l" t="t" r="r" b="b"/>
              <a:pathLst>
                <a:path w="66592" h="99885" extrusionOk="0">
                  <a:moveTo>
                    <a:pt x="1" y="0"/>
                  </a:moveTo>
                  <a:lnTo>
                    <a:pt x="1" y="99885"/>
                  </a:lnTo>
                  <a:lnTo>
                    <a:pt x="64296" y="99885"/>
                  </a:lnTo>
                  <a:cubicBezTo>
                    <a:pt x="65560" y="99885"/>
                    <a:pt x="66592" y="98853"/>
                    <a:pt x="66592" y="97590"/>
                  </a:cubicBezTo>
                  <a:lnTo>
                    <a:pt x="66592" y="2295"/>
                  </a:lnTo>
                  <a:cubicBezTo>
                    <a:pt x="66590" y="1032"/>
                    <a:pt x="65557" y="0"/>
                    <a:pt x="64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" name="Google Shape;1334;p56">
              <a:extLst>
                <a:ext uri="{FF2B5EF4-FFF2-40B4-BE49-F238E27FC236}">
                  <a16:creationId xmlns:a16="http://schemas.microsoft.com/office/drawing/2014/main" id="{6EA4E666-C882-46E8-9B7D-A01E19709302}"/>
                </a:ext>
              </a:extLst>
            </p:cNvPr>
            <p:cNvSpPr/>
            <p:nvPr/>
          </p:nvSpPr>
          <p:spPr>
            <a:xfrm>
              <a:off x="3255681" y="1900532"/>
              <a:ext cx="1789072" cy="193984"/>
            </a:xfrm>
            <a:custGeom>
              <a:avLst/>
              <a:gdLst/>
              <a:ahLst/>
              <a:cxnLst/>
              <a:rect l="l" t="t" r="r" b="b"/>
              <a:pathLst>
                <a:path w="67271" h="7294" extrusionOk="0">
                  <a:moveTo>
                    <a:pt x="3300" y="0"/>
                  </a:moveTo>
                  <a:lnTo>
                    <a:pt x="1" y="1596"/>
                  </a:lnTo>
                  <a:lnTo>
                    <a:pt x="1" y="7293"/>
                  </a:lnTo>
                  <a:lnTo>
                    <a:pt x="67270" y="7293"/>
                  </a:lnTo>
                  <a:lnTo>
                    <a:pt x="672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" name="Google Shape;1335;p56">
              <a:extLst>
                <a:ext uri="{FF2B5EF4-FFF2-40B4-BE49-F238E27FC236}">
                  <a16:creationId xmlns:a16="http://schemas.microsoft.com/office/drawing/2014/main" id="{A05FD847-43B8-43CF-AD16-7F50AE0AADF5}"/>
                </a:ext>
              </a:extLst>
            </p:cNvPr>
            <p:cNvSpPr/>
            <p:nvPr/>
          </p:nvSpPr>
          <p:spPr>
            <a:xfrm>
              <a:off x="3151980" y="1942981"/>
              <a:ext cx="1962445" cy="2656442"/>
            </a:xfrm>
            <a:custGeom>
              <a:avLst/>
              <a:gdLst/>
              <a:ahLst/>
              <a:cxnLst/>
              <a:rect l="l" t="t" r="r" b="b"/>
              <a:pathLst>
                <a:path w="73790" h="99885" extrusionOk="0">
                  <a:moveTo>
                    <a:pt x="0" y="0"/>
                  </a:moveTo>
                  <a:lnTo>
                    <a:pt x="0" y="99885"/>
                  </a:lnTo>
                  <a:lnTo>
                    <a:pt x="71494" y="99885"/>
                  </a:lnTo>
                  <a:cubicBezTo>
                    <a:pt x="72758" y="99885"/>
                    <a:pt x="73790" y="98851"/>
                    <a:pt x="73790" y="97590"/>
                  </a:cubicBezTo>
                  <a:lnTo>
                    <a:pt x="73790" y="2294"/>
                  </a:lnTo>
                  <a:cubicBezTo>
                    <a:pt x="73788" y="1032"/>
                    <a:pt x="72755" y="0"/>
                    <a:pt x="714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1336;p56">
              <a:extLst>
                <a:ext uri="{FF2B5EF4-FFF2-40B4-BE49-F238E27FC236}">
                  <a16:creationId xmlns:a16="http://schemas.microsoft.com/office/drawing/2014/main" id="{0DB0D3EE-555A-4AD6-B859-C3566C6C98E9}"/>
                </a:ext>
              </a:extLst>
            </p:cNvPr>
            <p:cNvSpPr/>
            <p:nvPr/>
          </p:nvSpPr>
          <p:spPr>
            <a:xfrm>
              <a:off x="3255681" y="1942981"/>
              <a:ext cx="87763" cy="2656442"/>
            </a:xfrm>
            <a:custGeom>
              <a:avLst/>
              <a:gdLst/>
              <a:ahLst/>
              <a:cxnLst/>
              <a:rect l="l" t="t" r="r" b="b"/>
              <a:pathLst>
                <a:path w="3300" h="99885" extrusionOk="0">
                  <a:moveTo>
                    <a:pt x="1" y="0"/>
                  </a:moveTo>
                  <a:lnTo>
                    <a:pt x="1" y="99885"/>
                  </a:lnTo>
                  <a:lnTo>
                    <a:pt x="3300" y="99885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" name="Google Shape;1337;p56">
              <a:extLst>
                <a:ext uri="{FF2B5EF4-FFF2-40B4-BE49-F238E27FC236}">
                  <a16:creationId xmlns:a16="http://schemas.microsoft.com/office/drawing/2014/main" id="{DC47AA5D-56F9-400F-988D-61A08A39859E}"/>
                </a:ext>
              </a:extLst>
            </p:cNvPr>
            <p:cNvSpPr/>
            <p:nvPr/>
          </p:nvSpPr>
          <p:spPr>
            <a:xfrm>
              <a:off x="3151980" y="1831274"/>
              <a:ext cx="191457" cy="111726"/>
            </a:xfrm>
            <a:custGeom>
              <a:avLst/>
              <a:gdLst/>
              <a:ahLst/>
              <a:cxnLst/>
              <a:rect l="l" t="t" r="r" b="b"/>
              <a:pathLst>
                <a:path w="7199" h="4201" extrusionOk="0">
                  <a:moveTo>
                    <a:pt x="7199" y="0"/>
                  </a:moveTo>
                  <a:lnTo>
                    <a:pt x="0" y="4200"/>
                  </a:lnTo>
                  <a:lnTo>
                    <a:pt x="3900" y="4200"/>
                  </a:lnTo>
                  <a:lnTo>
                    <a:pt x="7199" y="2604"/>
                  </a:lnTo>
                  <a:lnTo>
                    <a:pt x="719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1338;p56">
              <a:extLst>
                <a:ext uri="{FF2B5EF4-FFF2-40B4-BE49-F238E27FC236}">
                  <a16:creationId xmlns:a16="http://schemas.microsoft.com/office/drawing/2014/main" id="{605A2347-754A-4534-9180-EF040F4B4E59}"/>
                </a:ext>
              </a:extLst>
            </p:cNvPr>
            <p:cNvSpPr/>
            <p:nvPr/>
          </p:nvSpPr>
          <p:spPr>
            <a:xfrm>
              <a:off x="5001607" y="1900532"/>
              <a:ext cx="43270" cy="42472"/>
            </a:xfrm>
            <a:custGeom>
              <a:avLst/>
              <a:gdLst/>
              <a:ahLst/>
              <a:cxnLst/>
              <a:rect l="l" t="t" r="r" b="b"/>
              <a:pathLst>
                <a:path w="1627" h="1597" extrusionOk="0">
                  <a:moveTo>
                    <a:pt x="1626" y="0"/>
                  </a:moveTo>
                  <a:lnTo>
                    <a:pt x="1" y="1596"/>
                  </a:lnTo>
                  <a:lnTo>
                    <a:pt x="1626" y="1596"/>
                  </a:lnTo>
                  <a:lnTo>
                    <a:pt x="162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1339;p56">
              <a:extLst>
                <a:ext uri="{FF2B5EF4-FFF2-40B4-BE49-F238E27FC236}">
                  <a16:creationId xmlns:a16="http://schemas.microsoft.com/office/drawing/2014/main" id="{DF05585A-8B4B-4214-9CD7-81078FF56F7D}"/>
                </a:ext>
              </a:extLst>
            </p:cNvPr>
            <p:cNvSpPr/>
            <p:nvPr/>
          </p:nvSpPr>
          <p:spPr>
            <a:xfrm>
              <a:off x="2883974" y="3454575"/>
              <a:ext cx="3121460" cy="599957"/>
            </a:xfrm>
            <a:custGeom>
              <a:avLst/>
              <a:gdLst/>
              <a:ahLst/>
              <a:cxnLst/>
              <a:rect l="l" t="t" r="r" b="b"/>
              <a:pathLst>
                <a:path w="131140" h="22559" extrusionOk="0">
                  <a:moveTo>
                    <a:pt x="0" y="1"/>
                  </a:moveTo>
                  <a:lnTo>
                    <a:pt x="0" y="22558"/>
                  </a:lnTo>
                  <a:lnTo>
                    <a:pt x="131140" y="22558"/>
                  </a:lnTo>
                  <a:lnTo>
                    <a:pt x="122729" y="11279"/>
                  </a:lnTo>
                  <a:lnTo>
                    <a:pt x="13114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1340;p56">
              <a:extLst>
                <a:ext uri="{FF2B5EF4-FFF2-40B4-BE49-F238E27FC236}">
                  <a16:creationId xmlns:a16="http://schemas.microsoft.com/office/drawing/2014/main" id="{F42B4587-7FB2-4128-974A-13E98F309602}"/>
                </a:ext>
              </a:extLst>
            </p:cNvPr>
            <p:cNvSpPr/>
            <p:nvPr/>
          </p:nvSpPr>
          <p:spPr>
            <a:xfrm>
              <a:off x="2772363" y="2229801"/>
              <a:ext cx="3121615" cy="599930"/>
            </a:xfrm>
            <a:custGeom>
              <a:avLst/>
              <a:gdLst/>
              <a:ahLst/>
              <a:cxnLst/>
              <a:rect l="l" t="t" r="r" b="b"/>
              <a:pathLst>
                <a:path w="117376" h="22558" extrusionOk="0">
                  <a:moveTo>
                    <a:pt x="1" y="1"/>
                  </a:moveTo>
                  <a:lnTo>
                    <a:pt x="8413" y="11279"/>
                  </a:lnTo>
                  <a:lnTo>
                    <a:pt x="1" y="22557"/>
                  </a:lnTo>
                  <a:lnTo>
                    <a:pt x="117376" y="22557"/>
                  </a:lnTo>
                  <a:lnTo>
                    <a:pt x="1173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75" name="Google Shape;575;p24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76" name="Google Shape;576;p24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77" name="Google Shape;577;p24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78" name="Google Shape;578;p24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rgbClr val="07376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 dirty="0"/>
          </a:p>
        </p:txBody>
      </p:sp>
      <p:sp>
        <p:nvSpPr>
          <p:cNvPr id="579" name="Google Shape;579;p24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84" name="Google Shape;584;p24"/>
          <p:cNvSpPr txBox="1">
            <a:spLocks noGrp="1"/>
          </p:cNvSpPr>
          <p:nvPr>
            <p:ph type="subTitle" idx="1"/>
          </p:nvPr>
        </p:nvSpPr>
        <p:spPr>
          <a:xfrm>
            <a:off x="950967" y="4856000"/>
            <a:ext cx="2646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585" name="Google Shape;585;p24"/>
          <p:cNvSpPr txBox="1">
            <a:spLocks noGrp="1"/>
          </p:cNvSpPr>
          <p:nvPr>
            <p:ph type="subTitle" idx="2"/>
          </p:nvPr>
        </p:nvSpPr>
        <p:spPr>
          <a:xfrm>
            <a:off x="951051" y="4511733"/>
            <a:ext cx="2646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586" name="Google Shape;586;p24"/>
          <p:cNvSpPr txBox="1">
            <a:spLocks noGrp="1"/>
          </p:cNvSpPr>
          <p:nvPr>
            <p:ph type="subTitle" idx="3"/>
          </p:nvPr>
        </p:nvSpPr>
        <p:spPr>
          <a:xfrm>
            <a:off x="950967" y="3185333"/>
            <a:ext cx="2646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dirty="0"/>
          </a:p>
        </p:txBody>
      </p:sp>
      <p:sp>
        <p:nvSpPr>
          <p:cNvPr id="587" name="Google Shape;587;p24"/>
          <p:cNvSpPr txBox="1">
            <a:spLocks noGrp="1"/>
          </p:cNvSpPr>
          <p:nvPr>
            <p:ph type="subTitle" idx="4"/>
          </p:nvPr>
        </p:nvSpPr>
        <p:spPr>
          <a:xfrm>
            <a:off x="951051" y="2841067"/>
            <a:ext cx="2646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 dirty="0"/>
              <a:t>Haga clic para modificar el estilo de subtítulo del patrón</a:t>
            </a:r>
            <a:endParaRPr dirty="0"/>
          </a:p>
        </p:txBody>
      </p:sp>
      <p:sp>
        <p:nvSpPr>
          <p:cNvPr id="588" name="Google Shape;588;p24"/>
          <p:cNvSpPr txBox="1">
            <a:spLocks noGrp="1"/>
          </p:cNvSpPr>
          <p:nvPr>
            <p:ph type="subTitle" idx="5"/>
          </p:nvPr>
        </p:nvSpPr>
        <p:spPr>
          <a:xfrm>
            <a:off x="8593965" y="4856000"/>
            <a:ext cx="2646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589" name="Google Shape;589;p24"/>
          <p:cNvSpPr txBox="1">
            <a:spLocks noGrp="1"/>
          </p:cNvSpPr>
          <p:nvPr>
            <p:ph type="subTitle" idx="6"/>
          </p:nvPr>
        </p:nvSpPr>
        <p:spPr>
          <a:xfrm>
            <a:off x="8594049" y="4511733"/>
            <a:ext cx="2646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 dirty="0"/>
          </a:p>
        </p:txBody>
      </p:sp>
      <p:sp>
        <p:nvSpPr>
          <p:cNvPr id="590" name="Google Shape;590;p24"/>
          <p:cNvSpPr txBox="1">
            <a:spLocks noGrp="1"/>
          </p:cNvSpPr>
          <p:nvPr>
            <p:ph type="subTitle" idx="7"/>
          </p:nvPr>
        </p:nvSpPr>
        <p:spPr>
          <a:xfrm>
            <a:off x="8593965" y="3185333"/>
            <a:ext cx="2646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591" name="Google Shape;591;p24"/>
          <p:cNvSpPr txBox="1">
            <a:spLocks noGrp="1"/>
          </p:cNvSpPr>
          <p:nvPr>
            <p:ph type="subTitle" idx="8"/>
          </p:nvPr>
        </p:nvSpPr>
        <p:spPr>
          <a:xfrm>
            <a:off x="8594049" y="2841067"/>
            <a:ext cx="2646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48" name="Google Shape;1348;p56">
            <a:extLst>
              <a:ext uri="{FF2B5EF4-FFF2-40B4-BE49-F238E27FC236}">
                <a16:creationId xmlns:a16="http://schemas.microsoft.com/office/drawing/2014/main" id="{35D2648D-9A83-425F-A4CF-06740D056A33}"/>
              </a:ext>
            </a:extLst>
          </p:cNvPr>
          <p:cNvSpPr txBox="1">
            <a:spLocks/>
          </p:cNvSpPr>
          <p:nvPr/>
        </p:nvSpPr>
        <p:spPr>
          <a:xfrm>
            <a:off x="6670847" y="4608936"/>
            <a:ext cx="1395600" cy="9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sz="3733" dirty="0"/>
          </a:p>
        </p:txBody>
      </p:sp>
      <p:sp>
        <p:nvSpPr>
          <p:cNvPr id="46" name="Google Shape;1346;p56">
            <a:extLst>
              <a:ext uri="{FF2B5EF4-FFF2-40B4-BE49-F238E27FC236}">
                <a16:creationId xmlns:a16="http://schemas.microsoft.com/office/drawing/2014/main" id="{D2B76514-946F-4E9D-9B23-5162336C8C3D}"/>
              </a:ext>
            </a:extLst>
          </p:cNvPr>
          <p:cNvSpPr txBox="1">
            <a:spLocks/>
          </p:cNvSpPr>
          <p:nvPr/>
        </p:nvSpPr>
        <p:spPr>
          <a:xfrm>
            <a:off x="4475067" y="4778500"/>
            <a:ext cx="1395600" cy="9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sz="3733" dirty="0"/>
          </a:p>
        </p:txBody>
      </p:sp>
      <p:sp>
        <p:nvSpPr>
          <p:cNvPr id="45" name="Google Shape;1345;p56">
            <a:extLst>
              <a:ext uri="{FF2B5EF4-FFF2-40B4-BE49-F238E27FC236}">
                <a16:creationId xmlns:a16="http://schemas.microsoft.com/office/drawing/2014/main" id="{E3C85783-2F10-4E48-ABE5-DBE14695EB13}"/>
              </a:ext>
            </a:extLst>
          </p:cNvPr>
          <p:cNvSpPr txBox="1">
            <a:spLocks/>
          </p:cNvSpPr>
          <p:nvPr/>
        </p:nvSpPr>
        <p:spPr>
          <a:xfrm>
            <a:off x="4475067" y="3044267"/>
            <a:ext cx="1395600" cy="9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sz="3733" dirty="0"/>
          </a:p>
        </p:txBody>
      </p:sp>
      <p:sp>
        <p:nvSpPr>
          <p:cNvPr id="47" name="Google Shape;1347;p56">
            <a:extLst>
              <a:ext uri="{FF2B5EF4-FFF2-40B4-BE49-F238E27FC236}">
                <a16:creationId xmlns:a16="http://schemas.microsoft.com/office/drawing/2014/main" id="{455AA0E3-6E77-48F8-ACFF-AFCA58BC3A7D}"/>
              </a:ext>
            </a:extLst>
          </p:cNvPr>
          <p:cNvSpPr txBox="1">
            <a:spLocks/>
          </p:cNvSpPr>
          <p:nvPr/>
        </p:nvSpPr>
        <p:spPr>
          <a:xfrm>
            <a:off x="6727633" y="3044267"/>
            <a:ext cx="1395600" cy="9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Fredoka One"/>
              <a:buNone/>
              <a:defRPr sz="2800" b="0" i="0" u="none" strike="noStrike" cap="none">
                <a:solidFill>
                  <a:schemeClr val="accent5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Modak"/>
              <a:buNone/>
              <a:defRPr sz="2800" b="0" i="0" u="none" strike="noStrike" cap="none">
                <a:solidFill>
                  <a:schemeClr val="accent5"/>
                </a:solidFill>
                <a:latin typeface="Modak"/>
                <a:ea typeface="Modak"/>
                <a:cs typeface="Modak"/>
                <a:sym typeface="Modak"/>
              </a:defRPr>
            </a:lvl9pPr>
          </a:lstStyle>
          <a:p>
            <a:pPr algn="ctr"/>
            <a:endParaRPr lang="en" sz="3733" dirty="0"/>
          </a:p>
        </p:txBody>
      </p:sp>
    </p:spTree>
    <p:extLst>
      <p:ext uri="{BB962C8B-B14F-4D97-AF65-F5344CB8AC3E}">
        <p14:creationId xmlns:p14="http://schemas.microsoft.com/office/powerpoint/2010/main" val="22985393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 preserve="1">
  <p:cSld name="Title and four columns 2"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25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98" name="Google Shape;598;p25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99" name="Google Shape;599;p25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0" name="Google Shape;600;p25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601" name="Google Shape;601;p25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6" name="Google Shape;606;p25"/>
          <p:cNvSpPr txBox="1">
            <a:spLocks noGrp="1"/>
          </p:cNvSpPr>
          <p:nvPr>
            <p:ph type="subTitle" idx="1"/>
          </p:nvPr>
        </p:nvSpPr>
        <p:spPr>
          <a:xfrm>
            <a:off x="1027067" y="3439533"/>
            <a:ext cx="2240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607" name="Google Shape;607;p25"/>
          <p:cNvSpPr txBox="1">
            <a:spLocks noGrp="1"/>
          </p:cNvSpPr>
          <p:nvPr>
            <p:ph type="subTitle" idx="2"/>
          </p:nvPr>
        </p:nvSpPr>
        <p:spPr>
          <a:xfrm>
            <a:off x="1027137" y="3095267"/>
            <a:ext cx="2240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608" name="Google Shape;608;p25"/>
          <p:cNvSpPr txBox="1">
            <a:spLocks noGrp="1"/>
          </p:cNvSpPr>
          <p:nvPr>
            <p:ph type="subTitle" idx="3"/>
          </p:nvPr>
        </p:nvSpPr>
        <p:spPr>
          <a:xfrm>
            <a:off x="3579300" y="3439533"/>
            <a:ext cx="2240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609" name="Google Shape;609;p25"/>
          <p:cNvSpPr txBox="1">
            <a:spLocks noGrp="1"/>
          </p:cNvSpPr>
          <p:nvPr>
            <p:ph type="subTitle" idx="4"/>
          </p:nvPr>
        </p:nvSpPr>
        <p:spPr>
          <a:xfrm>
            <a:off x="3579371" y="3095267"/>
            <a:ext cx="2240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610" name="Google Shape;610;p25"/>
          <p:cNvSpPr txBox="1">
            <a:spLocks noGrp="1"/>
          </p:cNvSpPr>
          <p:nvPr>
            <p:ph type="subTitle" idx="5"/>
          </p:nvPr>
        </p:nvSpPr>
        <p:spPr>
          <a:xfrm>
            <a:off x="6445667" y="3439533"/>
            <a:ext cx="2240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611" name="Google Shape;611;p25"/>
          <p:cNvSpPr txBox="1">
            <a:spLocks noGrp="1"/>
          </p:cNvSpPr>
          <p:nvPr>
            <p:ph type="subTitle" idx="6"/>
          </p:nvPr>
        </p:nvSpPr>
        <p:spPr>
          <a:xfrm>
            <a:off x="6445737" y="3095267"/>
            <a:ext cx="2240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612" name="Google Shape;612;p25"/>
          <p:cNvSpPr txBox="1">
            <a:spLocks noGrp="1"/>
          </p:cNvSpPr>
          <p:nvPr>
            <p:ph type="subTitle" idx="7"/>
          </p:nvPr>
        </p:nvSpPr>
        <p:spPr>
          <a:xfrm>
            <a:off x="8916433" y="3439533"/>
            <a:ext cx="2240800" cy="8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613" name="Google Shape;613;p25"/>
          <p:cNvSpPr txBox="1">
            <a:spLocks noGrp="1"/>
          </p:cNvSpPr>
          <p:nvPr>
            <p:ph type="subTitle" idx="8"/>
          </p:nvPr>
        </p:nvSpPr>
        <p:spPr>
          <a:xfrm>
            <a:off x="8916504" y="3095267"/>
            <a:ext cx="22408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70596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preserve="1">
  <p:cSld name="Title and text"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26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16" name="Google Shape;616;p26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17" name="Google Shape;617;p26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18" name="Google Shape;618;p26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31" name="Google Shape;631;p26"/>
          <p:cNvSpPr txBox="1">
            <a:spLocks noGrp="1"/>
          </p:cNvSpPr>
          <p:nvPr>
            <p:ph type="subTitle" idx="1"/>
          </p:nvPr>
        </p:nvSpPr>
        <p:spPr>
          <a:xfrm>
            <a:off x="2092500" y="3168800"/>
            <a:ext cx="2980800" cy="13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632" name="Google Shape;632;p26"/>
          <p:cNvSpPr txBox="1">
            <a:spLocks noGrp="1"/>
          </p:cNvSpPr>
          <p:nvPr>
            <p:ph type="subTitle" idx="2"/>
          </p:nvPr>
        </p:nvSpPr>
        <p:spPr>
          <a:xfrm>
            <a:off x="7267733" y="3168800"/>
            <a:ext cx="2980800" cy="13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633" name="Google Shape;633;p26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761733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 preserve="1">
  <p:cSld name="Title only 3"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27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36" name="Google Shape;636;p27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37" name="Google Shape;637;p27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38" name="Google Shape;638;p27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639" name="Google Shape;639;p27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741622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ercentages" preserve="1">
  <p:cSld name="Percentages"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29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8" name="Google Shape;698;p29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9" name="Google Shape;699;p29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0" name="Google Shape;700;p29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>
                <a:solidFill>
                  <a:schemeClr val="bg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701" name="Google Shape;701;p29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" name="Google Shape;1096;p54">
            <a:extLst>
              <a:ext uri="{FF2B5EF4-FFF2-40B4-BE49-F238E27FC236}">
                <a16:creationId xmlns:a16="http://schemas.microsoft.com/office/drawing/2014/main" id="{C8ADB070-411B-40D2-BC84-A53B55E5ED7B}"/>
              </a:ext>
            </a:extLst>
          </p:cNvPr>
          <p:cNvSpPr/>
          <p:nvPr/>
        </p:nvSpPr>
        <p:spPr>
          <a:xfrm>
            <a:off x="4416978" y="2741801"/>
            <a:ext cx="3451700" cy="3331264"/>
          </a:xfrm>
          <a:custGeom>
            <a:avLst/>
            <a:gdLst/>
            <a:ahLst/>
            <a:cxnLst/>
            <a:rect l="l" t="t" r="r" b="b"/>
            <a:pathLst>
              <a:path w="8189" h="8191" extrusionOk="0">
                <a:moveTo>
                  <a:pt x="1869" y="0"/>
                </a:moveTo>
                <a:cubicBezTo>
                  <a:pt x="837" y="0"/>
                  <a:pt x="0" y="838"/>
                  <a:pt x="0" y="1871"/>
                </a:cubicBezTo>
                <a:lnTo>
                  <a:pt x="0" y="4118"/>
                </a:lnTo>
                <a:lnTo>
                  <a:pt x="0" y="6320"/>
                </a:lnTo>
                <a:cubicBezTo>
                  <a:pt x="0" y="7352"/>
                  <a:pt x="837" y="8191"/>
                  <a:pt x="1869" y="8191"/>
                </a:cubicBezTo>
                <a:lnTo>
                  <a:pt x="6318" y="8191"/>
                </a:lnTo>
                <a:cubicBezTo>
                  <a:pt x="7351" y="8191"/>
                  <a:pt x="8189" y="7352"/>
                  <a:pt x="8189" y="6320"/>
                </a:cubicBezTo>
                <a:lnTo>
                  <a:pt x="8189" y="4096"/>
                </a:lnTo>
                <a:lnTo>
                  <a:pt x="8189" y="1871"/>
                </a:lnTo>
                <a:cubicBezTo>
                  <a:pt x="8189" y="838"/>
                  <a:pt x="7351" y="0"/>
                  <a:pt x="631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" name="Google Shape;1096;p54">
            <a:extLst>
              <a:ext uri="{FF2B5EF4-FFF2-40B4-BE49-F238E27FC236}">
                <a16:creationId xmlns:a16="http://schemas.microsoft.com/office/drawing/2014/main" id="{1C523A7F-C711-46BB-9EB9-60250FA13DCB}"/>
              </a:ext>
            </a:extLst>
          </p:cNvPr>
          <p:cNvSpPr/>
          <p:nvPr/>
        </p:nvSpPr>
        <p:spPr>
          <a:xfrm>
            <a:off x="8025550" y="2741801"/>
            <a:ext cx="3451700" cy="3331264"/>
          </a:xfrm>
          <a:custGeom>
            <a:avLst/>
            <a:gdLst/>
            <a:ahLst/>
            <a:cxnLst/>
            <a:rect l="l" t="t" r="r" b="b"/>
            <a:pathLst>
              <a:path w="8189" h="8191" extrusionOk="0">
                <a:moveTo>
                  <a:pt x="1869" y="0"/>
                </a:moveTo>
                <a:cubicBezTo>
                  <a:pt x="837" y="0"/>
                  <a:pt x="0" y="838"/>
                  <a:pt x="0" y="1871"/>
                </a:cubicBezTo>
                <a:lnTo>
                  <a:pt x="0" y="4118"/>
                </a:lnTo>
                <a:lnTo>
                  <a:pt x="0" y="6320"/>
                </a:lnTo>
                <a:cubicBezTo>
                  <a:pt x="0" y="7352"/>
                  <a:pt x="837" y="8191"/>
                  <a:pt x="1869" y="8191"/>
                </a:cubicBezTo>
                <a:lnTo>
                  <a:pt x="6318" y="8191"/>
                </a:lnTo>
                <a:cubicBezTo>
                  <a:pt x="7351" y="8191"/>
                  <a:pt x="8189" y="7352"/>
                  <a:pt x="8189" y="6320"/>
                </a:cubicBezTo>
                <a:lnTo>
                  <a:pt x="8189" y="4096"/>
                </a:lnTo>
                <a:lnTo>
                  <a:pt x="8189" y="1871"/>
                </a:lnTo>
                <a:cubicBezTo>
                  <a:pt x="8189" y="838"/>
                  <a:pt x="7351" y="0"/>
                  <a:pt x="631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" name="Google Shape;1096;p54">
            <a:extLst>
              <a:ext uri="{FF2B5EF4-FFF2-40B4-BE49-F238E27FC236}">
                <a16:creationId xmlns:a16="http://schemas.microsoft.com/office/drawing/2014/main" id="{F4CC83BD-DAF9-4A67-A249-86B9189A2336}"/>
              </a:ext>
            </a:extLst>
          </p:cNvPr>
          <p:cNvSpPr/>
          <p:nvPr/>
        </p:nvSpPr>
        <p:spPr>
          <a:xfrm>
            <a:off x="886842" y="2741801"/>
            <a:ext cx="3451700" cy="3331264"/>
          </a:xfrm>
          <a:custGeom>
            <a:avLst/>
            <a:gdLst/>
            <a:ahLst/>
            <a:cxnLst/>
            <a:rect l="l" t="t" r="r" b="b"/>
            <a:pathLst>
              <a:path w="8189" h="8191" extrusionOk="0">
                <a:moveTo>
                  <a:pt x="1869" y="0"/>
                </a:moveTo>
                <a:cubicBezTo>
                  <a:pt x="837" y="0"/>
                  <a:pt x="0" y="838"/>
                  <a:pt x="0" y="1871"/>
                </a:cubicBezTo>
                <a:lnTo>
                  <a:pt x="0" y="4118"/>
                </a:lnTo>
                <a:lnTo>
                  <a:pt x="0" y="6320"/>
                </a:lnTo>
                <a:cubicBezTo>
                  <a:pt x="0" y="7352"/>
                  <a:pt x="837" y="8191"/>
                  <a:pt x="1869" y="8191"/>
                </a:cubicBezTo>
                <a:lnTo>
                  <a:pt x="6318" y="8191"/>
                </a:lnTo>
                <a:cubicBezTo>
                  <a:pt x="7351" y="8191"/>
                  <a:pt x="8189" y="7352"/>
                  <a:pt x="8189" y="6320"/>
                </a:cubicBezTo>
                <a:lnTo>
                  <a:pt x="8189" y="4096"/>
                </a:lnTo>
                <a:lnTo>
                  <a:pt x="8189" y="1871"/>
                </a:lnTo>
                <a:cubicBezTo>
                  <a:pt x="8189" y="838"/>
                  <a:pt x="7351" y="0"/>
                  <a:pt x="631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" name="Google Shape;1129;p54">
            <a:extLst>
              <a:ext uri="{FF2B5EF4-FFF2-40B4-BE49-F238E27FC236}">
                <a16:creationId xmlns:a16="http://schemas.microsoft.com/office/drawing/2014/main" id="{ED1BF0C6-874D-42EB-B7AD-6959E98C7296}"/>
              </a:ext>
            </a:extLst>
          </p:cNvPr>
          <p:cNvSpPr/>
          <p:nvPr/>
        </p:nvSpPr>
        <p:spPr>
          <a:xfrm>
            <a:off x="4416978" y="2762249"/>
            <a:ext cx="3436484" cy="908673"/>
          </a:xfrm>
          <a:custGeom>
            <a:avLst/>
            <a:gdLst/>
            <a:ahLst/>
            <a:cxnLst/>
            <a:rect l="l" t="t" r="r" b="b"/>
            <a:pathLst>
              <a:path w="8245" h="2225" extrusionOk="0">
                <a:moveTo>
                  <a:pt x="1871" y="0"/>
                </a:moveTo>
                <a:cubicBezTo>
                  <a:pt x="838" y="0"/>
                  <a:pt x="0" y="561"/>
                  <a:pt x="0" y="2224"/>
                </a:cubicBezTo>
                <a:lnTo>
                  <a:pt x="8191" y="2224"/>
                </a:lnTo>
                <a:cubicBezTo>
                  <a:pt x="8245" y="704"/>
                  <a:pt x="7352" y="0"/>
                  <a:pt x="632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" name="Google Shape;1097;p54">
            <a:extLst>
              <a:ext uri="{FF2B5EF4-FFF2-40B4-BE49-F238E27FC236}">
                <a16:creationId xmlns:a16="http://schemas.microsoft.com/office/drawing/2014/main" id="{ABE8FB82-732E-4BF3-80BC-036AC5203999}"/>
              </a:ext>
            </a:extLst>
          </p:cNvPr>
          <p:cNvSpPr/>
          <p:nvPr/>
        </p:nvSpPr>
        <p:spPr>
          <a:xfrm>
            <a:off x="847952" y="2762249"/>
            <a:ext cx="3475304" cy="904903"/>
          </a:xfrm>
          <a:custGeom>
            <a:avLst/>
            <a:gdLst/>
            <a:ahLst/>
            <a:cxnLst/>
            <a:rect l="l" t="t" r="r" b="b"/>
            <a:pathLst>
              <a:path w="8245" h="2225" extrusionOk="0">
                <a:moveTo>
                  <a:pt x="1869" y="0"/>
                </a:moveTo>
                <a:cubicBezTo>
                  <a:pt x="837" y="0"/>
                  <a:pt x="0" y="561"/>
                  <a:pt x="0" y="2224"/>
                </a:cubicBezTo>
                <a:lnTo>
                  <a:pt x="8189" y="2224"/>
                </a:lnTo>
                <a:cubicBezTo>
                  <a:pt x="8244" y="704"/>
                  <a:pt x="7351" y="0"/>
                  <a:pt x="631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" name="Google Shape;1129;p54">
            <a:extLst>
              <a:ext uri="{FF2B5EF4-FFF2-40B4-BE49-F238E27FC236}">
                <a16:creationId xmlns:a16="http://schemas.microsoft.com/office/drawing/2014/main" id="{E2E4E381-12ED-482C-A936-FF3EBF9862AF}"/>
              </a:ext>
            </a:extLst>
          </p:cNvPr>
          <p:cNvSpPr/>
          <p:nvPr/>
        </p:nvSpPr>
        <p:spPr>
          <a:xfrm>
            <a:off x="8025550" y="2741802"/>
            <a:ext cx="3436484" cy="908673"/>
          </a:xfrm>
          <a:custGeom>
            <a:avLst/>
            <a:gdLst/>
            <a:ahLst/>
            <a:cxnLst/>
            <a:rect l="l" t="t" r="r" b="b"/>
            <a:pathLst>
              <a:path w="8245" h="2225" extrusionOk="0">
                <a:moveTo>
                  <a:pt x="1871" y="0"/>
                </a:moveTo>
                <a:cubicBezTo>
                  <a:pt x="838" y="0"/>
                  <a:pt x="0" y="561"/>
                  <a:pt x="0" y="2224"/>
                </a:cubicBezTo>
                <a:lnTo>
                  <a:pt x="8191" y="2224"/>
                </a:lnTo>
                <a:cubicBezTo>
                  <a:pt x="8245" y="704"/>
                  <a:pt x="7352" y="0"/>
                  <a:pt x="632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14" name="Google Shape;714;p29"/>
          <p:cNvSpPr txBox="1">
            <a:spLocks noGrp="1"/>
          </p:cNvSpPr>
          <p:nvPr>
            <p:ph type="subTitle" idx="1"/>
          </p:nvPr>
        </p:nvSpPr>
        <p:spPr>
          <a:xfrm>
            <a:off x="1222500" y="3542267"/>
            <a:ext cx="23640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 dirty="0"/>
          </a:p>
        </p:txBody>
      </p:sp>
      <p:sp>
        <p:nvSpPr>
          <p:cNvPr id="715" name="Google Shape;715;p29"/>
          <p:cNvSpPr txBox="1">
            <a:spLocks noGrp="1"/>
          </p:cNvSpPr>
          <p:nvPr>
            <p:ph type="title" idx="2" hasCustomPrompt="1"/>
          </p:nvPr>
        </p:nvSpPr>
        <p:spPr>
          <a:xfrm>
            <a:off x="1468817" y="4407433"/>
            <a:ext cx="1944800" cy="11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rPr dirty="0"/>
              <a:t>xx%</a:t>
            </a:r>
          </a:p>
        </p:txBody>
      </p:sp>
      <p:sp>
        <p:nvSpPr>
          <p:cNvPr id="716" name="Google Shape;716;p29"/>
          <p:cNvSpPr txBox="1">
            <a:spLocks noGrp="1"/>
          </p:cNvSpPr>
          <p:nvPr>
            <p:ph type="subTitle" idx="3"/>
          </p:nvPr>
        </p:nvSpPr>
        <p:spPr>
          <a:xfrm>
            <a:off x="4913967" y="3542267"/>
            <a:ext cx="23640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717" name="Google Shape;717;p29"/>
          <p:cNvSpPr txBox="1">
            <a:spLocks noGrp="1"/>
          </p:cNvSpPr>
          <p:nvPr>
            <p:ph type="title" idx="4" hasCustomPrompt="1"/>
          </p:nvPr>
        </p:nvSpPr>
        <p:spPr>
          <a:xfrm>
            <a:off x="5160284" y="4407433"/>
            <a:ext cx="1944800" cy="11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718" name="Google Shape;718;p29"/>
          <p:cNvSpPr txBox="1">
            <a:spLocks noGrp="1"/>
          </p:cNvSpPr>
          <p:nvPr>
            <p:ph type="subTitle" idx="5"/>
          </p:nvPr>
        </p:nvSpPr>
        <p:spPr>
          <a:xfrm>
            <a:off x="8532684" y="3542267"/>
            <a:ext cx="23640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719" name="Google Shape;719;p29"/>
          <p:cNvSpPr txBox="1">
            <a:spLocks noGrp="1"/>
          </p:cNvSpPr>
          <p:nvPr>
            <p:ph type="title" idx="6" hasCustomPrompt="1"/>
          </p:nvPr>
        </p:nvSpPr>
        <p:spPr>
          <a:xfrm>
            <a:off x="8779000" y="4407433"/>
            <a:ext cx="1944800" cy="11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24576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7B56CE-9DBD-8B46-82EB-B1DDC686B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C1F028-F645-2A48-AAD7-237489BB6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0361738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ercentages" preserve="1">
  <p:cSld name="1_Percentages"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29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8" name="Google Shape;698;p29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9" name="Google Shape;699;p29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0" name="Google Shape;700;p29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701" name="Google Shape;701;p29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02" name="Google Shape;702;p29"/>
          <p:cNvGrpSpPr/>
          <p:nvPr/>
        </p:nvGrpSpPr>
        <p:grpSpPr>
          <a:xfrm>
            <a:off x="5707952" y="6297633"/>
            <a:ext cx="290841" cy="304720"/>
            <a:chOff x="1567788" y="4831150"/>
            <a:chExt cx="218131" cy="228540"/>
          </a:xfrm>
        </p:grpSpPr>
        <p:sp>
          <p:nvSpPr>
            <p:cNvPr id="703" name="Google Shape;703;p29"/>
            <p:cNvSpPr/>
            <p:nvPr/>
          </p:nvSpPr>
          <p:spPr>
            <a:xfrm>
              <a:off x="1691630" y="4831150"/>
              <a:ext cx="18367" cy="63597"/>
            </a:xfrm>
            <a:custGeom>
              <a:avLst/>
              <a:gdLst/>
              <a:ahLst/>
              <a:cxnLst/>
              <a:rect l="l" t="t" r="r" b="b"/>
              <a:pathLst>
                <a:path w="307" h="1063" extrusionOk="0">
                  <a:moveTo>
                    <a:pt x="154" y="1"/>
                  </a:moveTo>
                  <a:cubicBezTo>
                    <a:pt x="77" y="1"/>
                    <a:pt x="0" y="50"/>
                    <a:pt x="0" y="149"/>
                  </a:cubicBezTo>
                  <a:lnTo>
                    <a:pt x="0" y="915"/>
                  </a:lnTo>
                  <a:cubicBezTo>
                    <a:pt x="0" y="1013"/>
                    <a:pt x="77" y="1062"/>
                    <a:pt x="154" y="1062"/>
                  </a:cubicBezTo>
                  <a:cubicBezTo>
                    <a:pt x="230" y="1062"/>
                    <a:pt x="307" y="1013"/>
                    <a:pt x="307" y="915"/>
                  </a:cubicBezTo>
                  <a:lnTo>
                    <a:pt x="307" y="149"/>
                  </a:lnTo>
                  <a:cubicBezTo>
                    <a:pt x="307" y="50"/>
                    <a:pt x="230" y="1"/>
                    <a:pt x="1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4" name="Google Shape;704;p29"/>
            <p:cNvSpPr/>
            <p:nvPr/>
          </p:nvSpPr>
          <p:spPr>
            <a:xfrm>
              <a:off x="1627256" y="4858670"/>
              <a:ext cx="40503" cy="54862"/>
            </a:xfrm>
            <a:custGeom>
              <a:avLst/>
              <a:gdLst/>
              <a:ahLst/>
              <a:cxnLst/>
              <a:rect l="l" t="t" r="r" b="b"/>
              <a:pathLst>
                <a:path w="677" h="917" extrusionOk="0">
                  <a:moveTo>
                    <a:pt x="150" y="1"/>
                  </a:moveTo>
                  <a:cubicBezTo>
                    <a:pt x="74" y="1"/>
                    <a:pt x="0" y="50"/>
                    <a:pt x="4" y="148"/>
                  </a:cubicBezTo>
                  <a:cubicBezTo>
                    <a:pt x="16" y="411"/>
                    <a:pt x="177" y="684"/>
                    <a:pt x="355" y="869"/>
                  </a:cubicBezTo>
                  <a:cubicBezTo>
                    <a:pt x="387" y="902"/>
                    <a:pt x="422" y="916"/>
                    <a:pt x="457" y="916"/>
                  </a:cubicBezTo>
                  <a:cubicBezTo>
                    <a:pt x="573" y="916"/>
                    <a:pt x="677" y="762"/>
                    <a:pt x="571" y="653"/>
                  </a:cubicBezTo>
                  <a:cubicBezTo>
                    <a:pt x="453" y="528"/>
                    <a:pt x="318" y="326"/>
                    <a:pt x="310" y="148"/>
                  </a:cubicBezTo>
                  <a:cubicBezTo>
                    <a:pt x="305" y="50"/>
                    <a:pt x="226" y="1"/>
                    <a:pt x="15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5" name="Google Shape;705;p29"/>
            <p:cNvSpPr/>
            <p:nvPr/>
          </p:nvSpPr>
          <p:spPr>
            <a:xfrm>
              <a:off x="1567788" y="4931959"/>
              <a:ext cx="80707" cy="27222"/>
            </a:xfrm>
            <a:custGeom>
              <a:avLst/>
              <a:gdLst/>
              <a:ahLst/>
              <a:cxnLst/>
              <a:rect l="l" t="t" r="r" b="b"/>
              <a:pathLst>
                <a:path w="1349" h="455" extrusionOk="0">
                  <a:moveTo>
                    <a:pt x="240" y="1"/>
                  </a:moveTo>
                  <a:cubicBezTo>
                    <a:pt x="96" y="1"/>
                    <a:pt x="0" y="209"/>
                    <a:pt x="154" y="281"/>
                  </a:cubicBezTo>
                  <a:cubicBezTo>
                    <a:pt x="467" y="426"/>
                    <a:pt x="812" y="455"/>
                    <a:pt x="1152" y="455"/>
                  </a:cubicBezTo>
                  <a:cubicBezTo>
                    <a:pt x="1349" y="455"/>
                    <a:pt x="1349" y="148"/>
                    <a:pt x="1152" y="148"/>
                  </a:cubicBezTo>
                  <a:cubicBezTo>
                    <a:pt x="870" y="148"/>
                    <a:pt x="569" y="136"/>
                    <a:pt x="309" y="17"/>
                  </a:cubicBezTo>
                  <a:cubicBezTo>
                    <a:pt x="285" y="6"/>
                    <a:pt x="262" y="1"/>
                    <a:pt x="24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6" name="Google Shape;706;p29"/>
            <p:cNvSpPr/>
            <p:nvPr/>
          </p:nvSpPr>
          <p:spPr>
            <a:xfrm>
              <a:off x="1599735" y="4986641"/>
              <a:ext cx="48759" cy="36375"/>
            </a:xfrm>
            <a:custGeom>
              <a:avLst/>
              <a:gdLst/>
              <a:ahLst/>
              <a:cxnLst/>
              <a:rect l="l" t="t" r="r" b="b"/>
              <a:pathLst>
                <a:path w="815" h="608" extrusionOk="0">
                  <a:moveTo>
                    <a:pt x="622" y="1"/>
                  </a:moveTo>
                  <a:cubicBezTo>
                    <a:pt x="621" y="1"/>
                    <a:pt x="619" y="1"/>
                    <a:pt x="618" y="1"/>
                  </a:cubicBezTo>
                  <a:cubicBezTo>
                    <a:pt x="336" y="5"/>
                    <a:pt x="16" y="138"/>
                    <a:pt x="4" y="459"/>
                  </a:cubicBezTo>
                  <a:cubicBezTo>
                    <a:pt x="1" y="558"/>
                    <a:pt x="76" y="607"/>
                    <a:pt x="152" y="607"/>
                  </a:cubicBezTo>
                  <a:cubicBezTo>
                    <a:pt x="229" y="607"/>
                    <a:pt x="307" y="558"/>
                    <a:pt x="311" y="459"/>
                  </a:cubicBezTo>
                  <a:cubicBezTo>
                    <a:pt x="311" y="433"/>
                    <a:pt x="324" y="399"/>
                    <a:pt x="367" y="369"/>
                  </a:cubicBezTo>
                  <a:cubicBezTo>
                    <a:pt x="440" y="318"/>
                    <a:pt x="530" y="307"/>
                    <a:pt x="618" y="306"/>
                  </a:cubicBezTo>
                  <a:cubicBezTo>
                    <a:pt x="814" y="303"/>
                    <a:pt x="815" y="1"/>
                    <a:pt x="62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7" name="Google Shape;707;p29"/>
            <p:cNvSpPr/>
            <p:nvPr/>
          </p:nvSpPr>
          <p:spPr>
            <a:xfrm>
              <a:off x="1660580" y="5004828"/>
              <a:ext cx="31110" cy="54862"/>
            </a:xfrm>
            <a:custGeom>
              <a:avLst/>
              <a:gdLst/>
              <a:ahLst/>
              <a:cxnLst/>
              <a:rect l="l" t="t" r="r" b="b"/>
              <a:pathLst>
                <a:path w="520" h="917" extrusionOk="0">
                  <a:moveTo>
                    <a:pt x="219" y="0"/>
                  </a:moveTo>
                  <a:cubicBezTo>
                    <a:pt x="104" y="0"/>
                    <a:pt x="0" y="153"/>
                    <a:pt x="105" y="263"/>
                  </a:cubicBezTo>
                  <a:cubicBezTo>
                    <a:pt x="235" y="399"/>
                    <a:pt x="213" y="593"/>
                    <a:pt x="213" y="769"/>
                  </a:cubicBezTo>
                  <a:cubicBezTo>
                    <a:pt x="213" y="867"/>
                    <a:pt x="289" y="916"/>
                    <a:pt x="366" y="916"/>
                  </a:cubicBezTo>
                  <a:cubicBezTo>
                    <a:pt x="443" y="916"/>
                    <a:pt x="519" y="867"/>
                    <a:pt x="519" y="769"/>
                  </a:cubicBezTo>
                  <a:cubicBezTo>
                    <a:pt x="519" y="501"/>
                    <a:pt x="515" y="250"/>
                    <a:pt x="321" y="47"/>
                  </a:cubicBezTo>
                  <a:cubicBezTo>
                    <a:pt x="289" y="14"/>
                    <a:pt x="254" y="0"/>
                    <a:pt x="21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8" name="Google Shape;708;p29"/>
            <p:cNvSpPr/>
            <p:nvPr/>
          </p:nvSpPr>
          <p:spPr>
            <a:xfrm>
              <a:off x="1707245" y="4986641"/>
              <a:ext cx="39666" cy="36375"/>
            </a:xfrm>
            <a:custGeom>
              <a:avLst/>
              <a:gdLst/>
              <a:ahLst/>
              <a:cxnLst/>
              <a:rect l="l" t="t" r="r" b="b"/>
              <a:pathLst>
                <a:path w="663" h="608" extrusionOk="0">
                  <a:moveTo>
                    <a:pt x="190" y="1"/>
                  </a:moveTo>
                  <a:cubicBezTo>
                    <a:pt x="1" y="1"/>
                    <a:pt x="5" y="297"/>
                    <a:pt x="198" y="306"/>
                  </a:cubicBezTo>
                  <a:cubicBezTo>
                    <a:pt x="272" y="310"/>
                    <a:pt x="348" y="385"/>
                    <a:pt x="351" y="459"/>
                  </a:cubicBezTo>
                  <a:cubicBezTo>
                    <a:pt x="355" y="558"/>
                    <a:pt x="434" y="607"/>
                    <a:pt x="511" y="607"/>
                  </a:cubicBezTo>
                  <a:cubicBezTo>
                    <a:pt x="588" y="607"/>
                    <a:pt x="662" y="558"/>
                    <a:pt x="658" y="459"/>
                  </a:cubicBezTo>
                  <a:cubicBezTo>
                    <a:pt x="646" y="214"/>
                    <a:pt x="445" y="11"/>
                    <a:pt x="198" y="1"/>
                  </a:cubicBezTo>
                  <a:cubicBezTo>
                    <a:pt x="195" y="1"/>
                    <a:pt x="192" y="1"/>
                    <a:pt x="19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9" name="Google Shape;709;p29"/>
            <p:cNvSpPr/>
            <p:nvPr/>
          </p:nvSpPr>
          <p:spPr>
            <a:xfrm>
              <a:off x="1725612" y="4931600"/>
              <a:ext cx="60306" cy="18427"/>
            </a:xfrm>
            <a:custGeom>
              <a:avLst/>
              <a:gdLst/>
              <a:ahLst/>
              <a:cxnLst/>
              <a:rect l="l" t="t" r="r" b="b"/>
              <a:pathLst>
                <a:path w="1008" h="308" extrusionOk="0">
                  <a:moveTo>
                    <a:pt x="197" y="1"/>
                  </a:moveTo>
                  <a:cubicBezTo>
                    <a:pt x="0" y="1"/>
                    <a:pt x="0" y="307"/>
                    <a:pt x="197" y="307"/>
                  </a:cubicBezTo>
                  <a:lnTo>
                    <a:pt x="811" y="307"/>
                  </a:lnTo>
                  <a:cubicBezTo>
                    <a:pt x="1008" y="307"/>
                    <a:pt x="1008" y="1"/>
                    <a:pt x="8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0" name="Google Shape;710;p29"/>
            <p:cNvSpPr/>
            <p:nvPr/>
          </p:nvSpPr>
          <p:spPr>
            <a:xfrm>
              <a:off x="1727946" y="4858670"/>
              <a:ext cx="28179" cy="45230"/>
            </a:xfrm>
            <a:custGeom>
              <a:avLst/>
              <a:gdLst/>
              <a:ahLst/>
              <a:cxnLst/>
              <a:rect l="l" t="t" r="r" b="b"/>
              <a:pathLst>
                <a:path w="471" h="756" extrusionOk="0">
                  <a:moveTo>
                    <a:pt x="320" y="1"/>
                  </a:moveTo>
                  <a:cubicBezTo>
                    <a:pt x="243" y="1"/>
                    <a:pt x="164" y="50"/>
                    <a:pt x="158" y="148"/>
                  </a:cubicBezTo>
                  <a:cubicBezTo>
                    <a:pt x="154" y="221"/>
                    <a:pt x="109" y="288"/>
                    <a:pt x="78" y="352"/>
                  </a:cubicBezTo>
                  <a:cubicBezTo>
                    <a:pt x="37" y="434"/>
                    <a:pt x="9" y="516"/>
                    <a:pt x="5" y="608"/>
                  </a:cubicBezTo>
                  <a:cubicBezTo>
                    <a:pt x="0" y="706"/>
                    <a:pt x="74" y="755"/>
                    <a:pt x="150" y="755"/>
                  </a:cubicBezTo>
                  <a:cubicBezTo>
                    <a:pt x="227" y="755"/>
                    <a:pt x="307" y="706"/>
                    <a:pt x="312" y="608"/>
                  </a:cubicBezTo>
                  <a:cubicBezTo>
                    <a:pt x="316" y="536"/>
                    <a:pt x="361" y="468"/>
                    <a:pt x="392" y="405"/>
                  </a:cubicBezTo>
                  <a:cubicBezTo>
                    <a:pt x="433" y="322"/>
                    <a:pt x="459" y="240"/>
                    <a:pt x="465" y="148"/>
                  </a:cubicBezTo>
                  <a:cubicBezTo>
                    <a:pt x="470" y="50"/>
                    <a:pt x="396" y="1"/>
                    <a:pt x="32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11" name="Google Shape;711;p29"/>
          <p:cNvGrpSpPr/>
          <p:nvPr/>
        </p:nvGrpSpPr>
        <p:grpSpPr>
          <a:xfrm>
            <a:off x="6096000" y="6274281"/>
            <a:ext cx="351559" cy="351451"/>
            <a:chOff x="4028549" y="3239505"/>
            <a:chExt cx="131381" cy="131321"/>
          </a:xfrm>
        </p:grpSpPr>
        <p:sp>
          <p:nvSpPr>
            <p:cNvPr id="712" name="Google Shape;712;p29"/>
            <p:cNvSpPr/>
            <p:nvPr/>
          </p:nvSpPr>
          <p:spPr>
            <a:xfrm>
              <a:off x="4028549" y="3239505"/>
              <a:ext cx="73767" cy="106254"/>
            </a:xfrm>
            <a:custGeom>
              <a:avLst/>
              <a:gdLst/>
              <a:ahLst/>
              <a:cxnLst/>
              <a:rect l="l" t="t" r="r" b="b"/>
              <a:pathLst>
                <a:path w="1233" h="1776" extrusionOk="0">
                  <a:moveTo>
                    <a:pt x="992" y="153"/>
                  </a:moveTo>
                  <a:cubicBezTo>
                    <a:pt x="997" y="153"/>
                    <a:pt x="1002" y="154"/>
                    <a:pt x="1006" y="154"/>
                  </a:cubicBezTo>
                  <a:cubicBezTo>
                    <a:pt x="1007" y="154"/>
                    <a:pt x="1018" y="155"/>
                    <a:pt x="1020" y="155"/>
                  </a:cubicBezTo>
                  <a:lnTo>
                    <a:pt x="1020" y="155"/>
                  </a:lnTo>
                  <a:cubicBezTo>
                    <a:pt x="1025" y="156"/>
                    <a:pt x="1029" y="157"/>
                    <a:pt x="1034" y="158"/>
                  </a:cubicBezTo>
                  <a:cubicBezTo>
                    <a:pt x="1042" y="160"/>
                    <a:pt x="1049" y="161"/>
                    <a:pt x="1056" y="164"/>
                  </a:cubicBezTo>
                  <a:lnTo>
                    <a:pt x="1056" y="164"/>
                  </a:lnTo>
                  <a:cubicBezTo>
                    <a:pt x="1057" y="164"/>
                    <a:pt x="1057" y="165"/>
                    <a:pt x="1057" y="166"/>
                  </a:cubicBezTo>
                  <a:cubicBezTo>
                    <a:pt x="1060" y="170"/>
                    <a:pt x="1062" y="174"/>
                    <a:pt x="1064" y="177"/>
                  </a:cubicBezTo>
                  <a:lnTo>
                    <a:pt x="1064" y="177"/>
                  </a:lnTo>
                  <a:cubicBezTo>
                    <a:pt x="1064" y="177"/>
                    <a:pt x="1065" y="178"/>
                    <a:pt x="1065" y="179"/>
                  </a:cubicBezTo>
                  <a:cubicBezTo>
                    <a:pt x="1068" y="186"/>
                    <a:pt x="1071" y="195"/>
                    <a:pt x="1072" y="204"/>
                  </a:cubicBezTo>
                  <a:cubicBezTo>
                    <a:pt x="1073" y="208"/>
                    <a:pt x="1074" y="212"/>
                    <a:pt x="1075" y="217"/>
                  </a:cubicBezTo>
                  <a:lnTo>
                    <a:pt x="1075" y="217"/>
                  </a:lnTo>
                  <a:cubicBezTo>
                    <a:pt x="1075" y="218"/>
                    <a:pt x="1075" y="220"/>
                    <a:pt x="1075" y="221"/>
                  </a:cubicBezTo>
                  <a:cubicBezTo>
                    <a:pt x="1078" y="275"/>
                    <a:pt x="1075" y="293"/>
                    <a:pt x="1060" y="345"/>
                  </a:cubicBezTo>
                  <a:cubicBezTo>
                    <a:pt x="1030" y="458"/>
                    <a:pt x="971" y="561"/>
                    <a:pt x="906" y="664"/>
                  </a:cubicBezTo>
                  <a:cubicBezTo>
                    <a:pt x="746" y="912"/>
                    <a:pt x="546" y="1137"/>
                    <a:pt x="341" y="1347"/>
                  </a:cubicBezTo>
                  <a:cubicBezTo>
                    <a:pt x="285" y="1404"/>
                    <a:pt x="228" y="1460"/>
                    <a:pt x="171" y="1515"/>
                  </a:cubicBezTo>
                  <a:lnTo>
                    <a:pt x="171" y="1515"/>
                  </a:lnTo>
                  <a:cubicBezTo>
                    <a:pt x="178" y="1463"/>
                    <a:pt x="189" y="1411"/>
                    <a:pt x="202" y="1354"/>
                  </a:cubicBezTo>
                  <a:cubicBezTo>
                    <a:pt x="237" y="1205"/>
                    <a:pt x="284" y="1059"/>
                    <a:pt x="339" y="918"/>
                  </a:cubicBezTo>
                  <a:cubicBezTo>
                    <a:pt x="395" y="778"/>
                    <a:pt x="460" y="640"/>
                    <a:pt x="541" y="512"/>
                  </a:cubicBezTo>
                  <a:cubicBezTo>
                    <a:pt x="577" y="455"/>
                    <a:pt x="615" y="401"/>
                    <a:pt x="659" y="351"/>
                  </a:cubicBezTo>
                  <a:cubicBezTo>
                    <a:pt x="695" y="309"/>
                    <a:pt x="749" y="256"/>
                    <a:pt x="784" y="230"/>
                  </a:cubicBezTo>
                  <a:cubicBezTo>
                    <a:pt x="809" y="212"/>
                    <a:pt x="836" y="196"/>
                    <a:pt x="863" y="183"/>
                  </a:cubicBezTo>
                  <a:cubicBezTo>
                    <a:pt x="868" y="180"/>
                    <a:pt x="873" y="177"/>
                    <a:pt x="878" y="175"/>
                  </a:cubicBezTo>
                  <a:lnTo>
                    <a:pt x="878" y="175"/>
                  </a:lnTo>
                  <a:cubicBezTo>
                    <a:pt x="878" y="175"/>
                    <a:pt x="878" y="175"/>
                    <a:pt x="878" y="175"/>
                  </a:cubicBezTo>
                  <a:cubicBezTo>
                    <a:pt x="880" y="175"/>
                    <a:pt x="896" y="170"/>
                    <a:pt x="897" y="169"/>
                  </a:cubicBezTo>
                  <a:cubicBezTo>
                    <a:pt x="910" y="164"/>
                    <a:pt x="925" y="160"/>
                    <a:pt x="938" y="157"/>
                  </a:cubicBezTo>
                  <a:cubicBezTo>
                    <a:pt x="942" y="157"/>
                    <a:pt x="947" y="156"/>
                    <a:pt x="951" y="156"/>
                  </a:cubicBezTo>
                  <a:cubicBezTo>
                    <a:pt x="955" y="154"/>
                    <a:pt x="956" y="154"/>
                    <a:pt x="955" y="154"/>
                  </a:cubicBezTo>
                  <a:lnTo>
                    <a:pt x="955" y="154"/>
                  </a:lnTo>
                  <a:cubicBezTo>
                    <a:pt x="956" y="154"/>
                    <a:pt x="959" y="154"/>
                    <a:pt x="966" y="154"/>
                  </a:cubicBezTo>
                  <a:cubicBezTo>
                    <a:pt x="974" y="154"/>
                    <a:pt x="983" y="153"/>
                    <a:pt x="992" y="153"/>
                  </a:cubicBezTo>
                  <a:close/>
                  <a:moveTo>
                    <a:pt x="991" y="0"/>
                  </a:moveTo>
                  <a:cubicBezTo>
                    <a:pt x="903" y="0"/>
                    <a:pt x="815" y="29"/>
                    <a:pt x="739" y="77"/>
                  </a:cubicBezTo>
                  <a:cubicBezTo>
                    <a:pt x="497" y="229"/>
                    <a:pt x="346" y="513"/>
                    <a:pt x="235" y="769"/>
                  </a:cubicBezTo>
                  <a:cubicBezTo>
                    <a:pt x="165" y="932"/>
                    <a:pt x="107" y="1100"/>
                    <a:pt x="65" y="1273"/>
                  </a:cubicBezTo>
                  <a:cubicBezTo>
                    <a:pt x="33" y="1405"/>
                    <a:pt x="6" y="1543"/>
                    <a:pt x="5" y="1681"/>
                  </a:cubicBezTo>
                  <a:lnTo>
                    <a:pt x="5" y="1681"/>
                  </a:lnTo>
                  <a:cubicBezTo>
                    <a:pt x="0" y="1695"/>
                    <a:pt x="2" y="1710"/>
                    <a:pt x="8" y="1724"/>
                  </a:cubicBezTo>
                  <a:lnTo>
                    <a:pt x="8" y="1724"/>
                  </a:lnTo>
                  <a:cubicBezTo>
                    <a:pt x="17" y="1755"/>
                    <a:pt x="45" y="1772"/>
                    <a:pt x="75" y="1775"/>
                  </a:cubicBezTo>
                  <a:lnTo>
                    <a:pt x="75" y="1775"/>
                  </a:lnTo>
                  <a:cubicBezTo>
                    <a:pt x="78" y="1775"/>
                    <a:pt x="81" y="1776"/>
                    <a:pt x="85" y="1776"/>
                  </a:cubicBezTo>
                  <a:cubicBezTo>
                    <a:pt x="94" y="1776"/>
                    <a:pt x="104" y="1774"/>
                    <a:pt x="113" y="1770"/>
                  </a:cubicBezTo>
                  <a:lnTo>
                    <a:pt x="113" y="1770"/>
                  </a:lnTo>
                  <a:cubicBezTo>
                    <a:pt x="125" y="1765"/>
                    <a:pt x="135" y="1758"/>
                    <a:pt x="143" y="1749"/>
                  </a:cubicBezTo>
                  <a:lnTo>
                    <a:pt x="143" y="1749"/>
                  </a:lnTo>
                  <a:cubicBezTo>
                    <a:pt x="378" y="1542"/>
                    <a:pt x="597" y="1312"/>
                    <a:pt x="795" y="1070"/>
                  </a:cubicBezTo>
                  <a:cubicBezTo>
                    <a:pt x="901" y="941"/>
                    <a:pt x="1002" y="807"/>
                    <a:pt x="1087" y="662"/>
                  </a:cubicBezTo>
                  <a:cubicBezTo>
                    <a:pt x="1152" y="548"/>
                    <a:pt x="1211" y="426"/>
                    <a:pt x="1227" y="294"/>
                  </a:cubicBezTo>
                  <a:cubicBezTo>
                    <a:pt x="1233" y="242"/>
                    <a:pt x="1230" y="188"/>
                    <a:pt x="1212" y="138"/>
                  </a:cubicBezTo>
                  <a:cubicBezTo>
                    <a:pt x="1205" y="115"/>
                    <a:pt x="1193" y="91"/>
                    <a:pt x="1179" y="71"/>
                  </a:cubicBezTo>
                  <a:cubicBezTo>
                    <a:pt x="1154" y="36"/>
                    <a:pt x="1123" y="21"/>
                    <a:pt x="1082" y="11"/>
                  </a:cubicBezTo>
                  <a:cubicBezTo>
                    <a:pt x="1052" y="4"/>
                    <a:pt x="1021" y="0"/>
                    <a:pt x="9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3" name="Google Shape;713;p29"/>
            <p:cNvSpPr/>
            <p:nvPr/>
          </p:nvSpPr>
          <p:spPr>
            <a:xfrm>
              <a:off x="4050446" y="3325177"/>
              <a:ext cx="109484" cy="45648"/>
            </a:xfrm>
            <a:custGeom>
              <a:avLst/>
              <a:gdLst/>
              <a:ahLst/>
              <a:cxnLst/>
              <a:rect l="l" t="t" r="r" b="b"/>
              <a:pathLst>
                <a:path w="1830" h="763" extrusionOk="0">
                  <a:moveTo>
                    <a:pt x="1643" y="229"/>
                  </a:moveTo>
                  <a:cubicBezTo>
                    <a:pt x="1643" y="229"/>
                    <a:pt x="1643" y="232"/>
                    <a:pt x="1642" y="235"/>
                  </a:cubicBezTo>
                  <a:lnTo>
                    <a:pt x="1642" y="235"/>
                  </a:lnTo>
                  <a:cubicBezTo>
                    <a:pt x="1642" y="235"/>
                    <a:pt x="1642" y="235"/>
                    <a:pt x="1642" y="235"/>
                  </a:cubicBezTo>
                  <a:cubicBezTo>
                    <a:pt x="1643" y="231"/>
                    <a:pt x="1643" y="229"/>
                    <a:pt x="1643" y="229"/>
                  </a:cubicBezTo>
                  <a:close/>
                  <a:moveTo>
                    <a:pt x="1606" y="317"/>
                  </a:moveTo>
                  <a:cubicBezTo>
                    <a:pt x="1605" y="318"/>
                    <a:pt x="1604" y="319"/>
                    <a:pt x="1603" y="321"/>
                  </a:cubicBezTo>
                  <a:lnTo>
                    <a:pt x="1603" y="321"/>
                  </a:lnTo>
                  <a:cubicBezTo>
                    <a:pt x="1604" y="319"/>
                    <a:pt x="1605" y="318"/>
                    <a:pt x="1606" y="317"/>
                  </a:cubicBezTo>
                  <a:close/>
                  <a:moveTo>
                    <a:pt x="1404" y="155"/>
                  </a:moveTo>
                  <a:cubicBezTo>
                    <a:pt x="1424" y="155"/>
                    <a:pt x="1444" y="156"/>
                    <a:pt x="1464" y="157"/>
                  </a:cubicBezTo>
                  <a:cubicBezTo>
                    <a:pt x="1493" y="159"/>
                    <a:pt x="1553" y="175"/>
                    <a:pt x="1579" y="190"/>
                  </a:cubicBezTo>
                  <a:cubicBezTo>
                    <a:pt x="1584" y="193"/>
                    <a:pt x="1599" y="203"/>
                    <a:pt x="1603" y="206"/>
                  </a:cubicBezTo>
                  <a:lnTo>
                    <a:pt x="1603" y="206"/>
                  </a:lnTo>
                  <a:cubicBezTo>
                    <a:pt x="1602" y="205"/>
                    <a:pt x="1602" y="205"/>
                    <a:pt x="1602" y="205"/>
                  </a:cubicBezTo>
                  <a:lnTo>
                    <a:pt x="1602" y="205"/>
                  </a:lnTo>
                  <a:cubicBezTo>
                    <a:pt x="1602" y="205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3" y="206"/>
                    <a:pt x="1603" y="206"/>
                    <a:pt x="1603" y="206"/>
                  </a:cubicBezTo>
                  <a:lnTo>
                    <a:pt x="1603" y="206"/>
                  </a:lnTo>
                  <a:cubicBezTo>
                    <a:pt x="1606" y="209"/>
                    <a:pt x="1620" y="221"/>
                    <a:pt x="1623" y="225"/>
                  </a:cubicBezTo>
                  <a:cubicBezTo>
                    <a:pt x="1629" y="231"/>
                    <a:pt x="1630" y="231"/>
                    <a:pt x="1630" y="231"/>
                  </a:cubicBezTo>
                  <a:cubicBezTo>
                    <a:pt x="1630" y="231"/>
                    <a:pt x="1630" y="231"/>
                    <a:pt x="1630" y="231"/>
                  </a:cubicBezTo>
                  <a:lnTo>
                    <a:pt x="1630" y="231"/>
                  </a:lnTo>
                  <a:cubicBezTo>
                    <a:pt x="1630" y="231"/>
                    <a:pt x="1630" y="231"/>
                    <a:pt x="1635" y="239"/>
                  </a:cubicBezTo>
                  <a:cubicBezTo>
                    <a:pt x="1636" y="242"/>
                    <a:pt x="1638" y="245"/>
                    <a:pt x="1640" y="249"/>
                  </a:cubicBezTo>
                  <a:lnTo>
                    <a:pt x="1640" y="249"/>
                  </a:lnTo>
                  <a:cubicBezTo>
                    <a:pt x="1640" y="250"/>
                    <a:pt x="1639" y="250"/>
                    <a:pt x="1639" y="251"/>
                  </a:cubicBezTo>
                  <a:cubicBezTo>
                    <a:pt x="1637" y="258"/>
                    <a:pt x="1634" y="265"/>
                    <a:pt x="1632" y="273"/>
                  </a:cubicBezTo>
                  <a:lnTo>
                    <a:pt x="1632" y="273"/>
                  </a:lnTo>
                  <a:cubicBezTo>
                    <a:pt x="1631" y="273"/>
                    <a:pt x="1625" y="286"/>
                    <a:pt x="1623" y="289"/>
                  </a:cubicBezTo>
                  <a:cubicBezTo>
                    <a:pt x="1619" y="299"/>
                    <a:pt x="1613" y="308"/>
                    <a:pt x="1606" y="317"/>
                  </a:cubicBezTo>
                  <a:cubicBezTo>
                    <a:pt x="1606" y="317"/>
                    <a:pt x="1606" y="317"/>
                    <a:pt x="1606" y="317"/>
                  </a:cubicBezTo>
                  <a:lnTo>
                    <a:pt x="1606" y="317"/>
                  </a:lnTo>
                  <a:cubicBezTo>
                    <a:pt x="1602" y="321"/>
                    <a:pt x="1601" y="322"/>
                    <a:pt x="1601" y="322"/>
                  </a:cubicBezTo>
                  <a:cubicBezTo>
                    <a:pt x="1601" y="322"/>
                    <a:pt x="1602" y="321"/>
                    <a:pt x="1603" y="321"/>
                  </a:cubicBezTo>
                  <a:lnTo>
                    <a:pt x="1603" y="321"/>
                  </a:lnTo>
                  <a:cubicBezTo>
                    <a:pt x="1601" y="323"/>
                    <a:pt x="1599" y="325"/>
                    <a:pt x="1597" y="327"/>
                  </a:cubicBezTo>
                  <a:cubicBezTo>
                    <a:pt x="1591" y="334"/>
                    <a:pt x="1584" y="341"/>
                    <a:pt x="1578" y="347"/>
                  </a:cubicBezTo>
                  <a:cubicBezTo>
                    <a:pt x="1556" y="368"/>
                    <a:pt x="1554" y="369"/>
                    <a:pt x="1533" y="384"/>
                  </a:cubicBezTo>
                  <a:cubicBezTo>
                    <a:pt x="1445" y="442"/>
                    <a:pt x="1353" y="473"/>
                    <a:pt x="1252" y="501"/>
                  </a:cubicBezTo>
                  <a:cubicBezTo>
                    <a:pt x="1003" y="569"/>
                    <a:pt x="740" y="591"/>
                    <a:pt x="483" y="601"/>
                  </a:cubicBezTo>
                  <a:cubicBezTo>
                    <a:pt x="415" y="604"/>
                    <a:pt x="348" y="606"/>
                    <a:pt x="281" y="608"/>
                  </a:cubicBezTo>
                  <a:lnTo>
                    <a:pt x="281" y="608"/>
                  </a:lnTo>
                  <a:cubicBezTo>
                    <a:pt x="424" y="498"/>
                    <a:pt x="590" y="410"/>
                    <a:pt x="751" y="336"/>
                  </a:cubicBezTo>
                  <a:cubicBezTo>
                    <a:pt x="954" y="242"/>
                    <a:pt x="1182" y="155"/>
                    <a:pt x="1404" y="155"/>
                  </a:cubicBezTo>
                  <a:close/>
                  <a:moveTo>
                    <a:pt x="1392" y="1"/>
                  </a:moveTo>
                  <a:cubicBezTo>
                    <a:pt x="1186" y="1"/>
                    <a:pt x="972" y="77"/>
                    <a:pt x="789" y="153"/>
                  </a:cubicBezTo>
                  <a:cubicBezTo>
                    <a:pt x="521" y="266"/>
                    <a:pt x="239" y="413"/>
                    <a:pt x="33" y="624"/>
                  </a:cubicBezTo>
                  <a:lnTo>
                    <a:pt x="33" y="624"/>
                  </a:lnTo>
                  <a:cubicBezTo>
                    <a:pt x="27" y="628"/>
                    <a:pt x="22" y="633"/>
                    <a:pt x="18" y="639"/>
                  </a:cubicBezTo>
                  <a:lnTo>
                    <a:pt x="18" y="639"/>
                  </a:lnTo>
                  <a:cubicBezTo>
                    <a:pt x="2" y="661"/>
                    <a:pt x="1" y="684"/>
                    <a:pt x="8" y="705"/>
                  </a:cubicBezTo>
                  <a:lnTo>
                    <a:pt x="8" y="705"/>
                  </a:lnTo>
                  <a:cubicBezTo>
                    <a:pt x="15" y="735"/>
                    <a:pt x="39" y="761"/>
                    <a:pt x="80" y="762"/>
                  </a:cubicBezTo>
                  <a:cubicBezTo>
                    <a:pt x="99" y="762"/>
                    <a:pt x="118" y="762"/>
                    <a:pt x="137" y="762"/>
                  </a:cubicBezTo>
                  <a:cubicBezTo>
                    <a:pt x="400" y="762"/>
                    <a:pt x="664" y="752"/>
                    <a:pt x="925" y="718"/>
                  </a:cubicBezTo>
                  <a:cubicBezTo>
                    <a:pt x="1176" y="685"/>
                    <a:pt x="1471" y="641"/>
                    <a:pt x="1670" y="470"/>
                  </a:cubicBezTo>
                  <a:cubicBezTo>
                    <a:pt x="1746" y="406"/>
                    <a:pt x="1829" y="279"/>
                    <a:pt x="1776" y="179"/>
                  </a:cubicBezTo>
                  <a:cubicBezTo>
                    <a:pt x="1730" y="90"/>
                    <a:pt x="1639" y="36"/>
                    <a:pt x="1543" y="16"/>
                  </a:cubicBezTo>
                  <a:cubicBezTo>
                    <a:pt x="1493" y="5"/>
                    <a:pt x="1443" y="1"/>
                    <a:pt x="13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5" name="Google Shape;1096;p54">
            <a:extLst>
              <a:ext uri="{FF2B5EF4-FFF2-40B4-BE49-F238E27FC236}">
                <a16:creationId xmlns:a16="http://schemas.microsoft.com/office/drawing/2014/main" id="{C8ADB070-411B-40D2-BC84-A53B55E5ED7B}"/>
              </a:ext>
            </a:extLst>
          </p:cNvPr>
          <p:cNvSpPr/>
          <p:nvPr/>
        </p:nvSpPr>
        <p:spPr>
          <a:xfrm>
            <a:off x="6695466" y="2468847"/>
            <a:ext cx="3451700" cy="3331264"/>
          </a:xfrm>
          <a:custGeom>
            <a:avLst/>
            <a:gdLst/>
            <a:ahLst/>
            <a:cxnLst/>
            <a:rect l="l" t="t" r="r" b="b"/>
            <a:pathLst>
              <a:path w="8189" h="8191" extrusionOk="0">
                <a:moveTo>
                  <a:pt x="1869" y="0"/>
                </a:moveTo>
                <a:cubicBezTo>
                  <a:pt x="837" y="0"/>
                  <a:pt x="0" y="838"/>
                  <a:pt x="0" y="1871"/>
                </a:cubicBezTo>
                <a:lnTo>
                  <a:pt x="0" y="4118"/>
                </a:lnTo>
                <a:lnTo>
                  <a:pt x="0" y="6320"/>
                </a:lnTo>
                <a:cubicBezTo>
                  <a:pt x="0" y="7352"/>
                  <a:pt x="837" y="8191"/>
                  <a:pt x="1869" y="8191"/>
                </a:cubicBezTo>
                <a:lnTo>
                  <a:pt x="6318" y="8191"/>
                </a:lnTo>
                <a:cubicBezTo>
                  <a:pt x="7351" y="8191"/>
                  <a:pt x="8189" y="7352"/>
                  <a:pt x="8189" y="6320"/>
                </a:cubicBezTo>
                <a:lnTo>
                  <a:pt x="8189" y="4096"/>
                </a:lnTo>
                <a:lnTo>
                  <a:pt x="8189" y="1871"/>
                </a:lnTo>
                <a:cubicBezTo>
                  <a:pt x="8189" y="838"/>
                  <a:pt x="7351" y="0"/>
                  <a:pt x="631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" name="Google Shape;1096;p54">
            <a:extLst>
              <a:ext uri="{FF2B5EF4-FFF2-40B4-BE49-F238E27FC236}">
                <a16:creationId xmlns:a16="http://schemas.microsoft.com/office/drawing/2014/main" id="{F4CC83BD-DAF9-4A67-A249-86B9189A2336}"/>
              </a:ext>
            </a:extLst>
          </p:cNvPr>
          <p:cNvSpPr/>
          <p:nvPr/>
        </p:nvSpPr>
        <p:spPr>
          <a:xfrm>
            <a:off x="2118175" y="2489293"/>
            <a:ext cx="3451700" cy="3331264"/>
          </a:xfrm>
          <a:custGeom>
            <a:avLst/>
            <a:gdLst/>
            <a:ahLst/>
            <a:cxnLst/>
            <a:rect l="l" t="t" r="r" b="b"/>
            <a:pathLst>
              <a:path w="8189" h="8191" extrusionOk="0">
                <a:moveTo>
                  <a:pt x="1869" y="0"/>
                </a:moveTo>
                <a:cubicBezTo>
                  <a:pt x="837" y="0"/>
                  <a:pt x="0" y="838"/>
                  <a:pt x="0" y="1871"/>
                </a:cubicBezTo>
                <a:lnTo>
                  <a:pt x="0" y="4118"/>
                </a:lnTo>
                <a:lnTo>
                  <a:pt x="0" y="6320"/>
                </a:lnTo>
                <a:cubicBezTo>
                  <a:pt x="0" y="7352"/>
                  <a:pt x="837" y="8191"/>
                  <a:pt x="1869" y="8191"/>
                </a:cubicBezTo>
                <a:lnTo>
                  <a:pt x="6318" y="8191"/>
                </a:lnTo>
                <a:cubicBezTo>
                  <a:pt x="7351" y="8191"/>
                  <a:pt x="8189" y="7352"/>
                  <a:pt x="8189" y="6320"/>
                </a:cubicBezTo>
                <a:lnTo>
                  <a:pt x="8189" y="4096"/>
                </a:lnTo>
                <a:lnTo>
                  <a:pt x="8189" y="1871"/>
                </a:lnTo>
                <a:cubicBezTo>
                  <a:pt x="8189" y="838"/>
                  <a:pt x="7351" y="0"/>
                  <a:pt x="631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" name="Google Shape;1129;p54">
            <a:extLst>
              <a:ext uri="{FF2B5EF4-FFF2-40B4-BE49-F238E27FC236}">
                <a16:creationId xmlns:a16="http://schemas.microsoft.com/office/drawing/2014/main" id="{ED1BF0C6-874D-42EB-B7AD-6959E98C7296}"/>
              </a:ext>
            </a:extLst>
          </p:cNvPr>
          <p:cNvSpPr/>
          <p:nvPr/>
        </p:nvSpPr>
        <p:spPr>
          <a:xfrm>
            <a:off x="6695466" y="2489294"/>
            <a:ext cx="3436484" cy="908673"/>
          </a:xfrm>
          <a:custGeom>
            <a:avLst/>
            <a:gdLst/>
            <a:ahLst/>
            <a:cxnLst/>
            <a:rect l="l" t="t" r="r" b="b"/>
            <a:pathLst>
              <a:path w="8245" h="2225" extrusionOk="0">
                <a:moveTo>
                  <a:pt x="1871" y="0"/>
                </a:moveTo>
                <a:cubicBezTo>
                  <a:pt x="838" y="0"/>
                  <a:pt x="0" y="561"/>
                  <a:pt x="0" y="2224"/>
                </a:cubicBezTo>
                <a:lnTo>
                  <a:pt x="8191" y="2224"/>
                </a:lnTo>
                <a:cubicBezTo>
                  <a:pt x="8245" y="704"/>
                  <a:pt x="7352" y="0"/>
                  <a:pt x="632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" name="Google Shape;1097;p54">
            <a:extLst>
              <a:ext uri="{FF2B5EF4-FFF2-40B4-BE49-F238E27FC236}">
                <a16:creationId xmlns:a16="http://schemas.microsoft.com/office/drawing/2014/main" id="{ABE8FB82-732E-4BF3-80BC-036AC5203999}"/>
              </a:ext>
            </a:extLst>
          </p:cNvPr>
          <p:cNvSpPr/>
          <p:nvPr/>
        </p:nvSpPr>
        <p:spPr>
          <a:xfrm>
            <a:off x="2079285" y="2509741"/>
            <a:ext cx="3475304" cy="904903"/>
          </a:xfrm>
          <a:custGeom>
            <a:avLst/>
            <a:gdLst/>
            <a:ahLst/>
            <a:cxnLst/>
            <a:rect l="l" t="t" r="r" b="b"/>
            <a:pathLst>
              <a:path w="8245" h="2225" extrusionOk="0">
                <a:moveTo>
                  <a:pt x="1869" y="0"/>
                </a:moveTo>
                <a:cubicBezTo>
                  <a:pt x="837" y="0"/>
                  <a:pt x="0" y="561"/>
                  <a:pt x="0" y="2224"/>
                </a:cubicBezTo>
                <a:lnTo>
                  <a:pt x="8189" y="2224"/>
                </a:lnTo>
                <a:cubicBezTo>
                  <a:pt x="8244" y="704"/>
                  <a:pt x="7351" y="0"/>
                  <a:pt x="631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14" name="Google Shape;714;p29"/>
          <p:cNvSpPr txBox="1">
            <a:spLocks noGrp="1"/>
          </p:cNvSpPr>
          <p:nvPr>
            <p:ph type="subTitle" idx="1"/>
          </p:nvPr>
        </p:nvSpPr>
        <p:spPr>
          <a:xfrm>
            <a:off x="2453833" y="3289759"/>
            <a:ext cx="23640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715" name="Google Shape;715;p29"/>
          <p:cNvSpPr txBox="1">
            <a:spLocks noGrp="1"/>
          </p:cNvSpPr>
          <p:nvPr>
            <p:ph type="title" idx="2" hasCustomPrompt="1"/>
          </p:nvPr>
        </p:nvSpPr>
        <p:spPr>
          <a:xfrm>
            <a:off x="2700151" y="4154925"/>
            <a:ext cx="1944800" cy="11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716" name="Google Shape;716;p29"/>
          <p:cNvSpPr txBox="1">
            <a:spLocks noGrp="1"/>
          </p:cNvSpPr>
          <p:nvPr>
            <p:ph type="subTitle" idx="3"/>
          </p:nvPr>
        </p:nvSpPr>
        <p:spPr>
          <a:xfrm>
            <a:off x="7192455" y="3269312"/>
            <a:ext cx="23640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717" name="Google Shape;717;p29"/>
          <p:cNvSpPr txBox="1">
            <a:spLocks noGrp="1"/>
          </p:cNvSpPr>
          <p:nvPr>
            <p:ph type="title" idx="4" hasCustomPrompt="1"/>
          </p:nvPr>
        </p:nvSpPr>
        <p:spPr>
          <a:xfrm>
            <a:off x="7438772" y="4134479"/>
            <a:ext cx="1944800" cy="11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6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5251184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 preserve="1">
  <p:cSld name="Section header 2"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30"/>
          <p:cNvSpPr txBox="1">
            <a:spLocks noGrp="1"/>
          </p:cNvSpPr>
          <p:nvPr>
            <p:ph type="title" hasCustomPrompt="1"/>
          </p:nvPr>
        </p:nvSpPr>
        <p:spPr>
          <a:xfrm>
            <a:off x="950967" y="1583400"/>
            <a:ext cx="4580400" cy="36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5000"/>
              <a:buNone/>
              <a:defRPr sz="2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rPr dirty="0"/>
              <a:t>xx%</a:t>
            </a:r>
          </a:p>
        </p:txBody>
      </p:sp>
      <p:sp>
        <p:nvSpPr>
          <p:cNvPr id="726" name="Google Shape;726;p30"/>
          <p:cNvSpPr/>
          <p:nvPr/>
        </p:nvSpPr>
        <p:spPr>
          <a:xfrm rot="-5399635">
            <a:off x="179373" y="4643820"/>
            <a:ext cx="1939545" cy="2488816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7" name="Google Shape;727;p30"/>
          <p:cNvSpPr/>
          <p:nvPr/>
        </p:nvSpPr>
        <p:spPr>
          <a:xfrm>
            <a:off x="4825685" y="361988"/>
            <a:ext cx="5676444" cy="6358192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8" name="Google Shape;728;p30"/>
          <p:cNvSpPr/>
          <p:nvPr/>
        </p:nvSpPr>
        <p:spPr>
          <a:xfrm rot="5437892">
            <a:off x="9638790" y="767309"/>
            <a:ext cx="817437" cy="608499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9" name="Google Shape;729;p30"/>
          <p:cNvSpPr/>
          <p:nvPr/>
        </p:nvSpPr>
        <p:spPr>
          <a:xfrm>
            <a:off x="4753367" y="317100"/>
            <a:ext cx="5676444" cy="6358192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0" name="Google Shape;730;p30"/>
          <p:cNvSpPr/>
          <p:nvPr/>
        </p:nvSpPr>
        <p:spPr>
          <a:xfrm rot="5437892">
            <a:off x="9836181" y="736301"/>
            <a:ext cx="561532" cy="414603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1" name="Google Shape;731;p30"/>
          <p:cNvSpPr txBox="1">
            <a:spLocks noGrp="1"/>
          </p:cNvSpPr>
          <p:nvPr>
            <p:ph type="title" idx="2"/>
          </p:nvPr>
        </p:nvSpPr>
        <p:spPr>
          <a:xfrm rot="457638">
            <a:off x="5501255" y="2189517"/>
            <a:ext cx="4312556" cy="168529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7333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732" name="Google Shape;732;p30"/>
          <p:cNvSpPr txBox="1">
            <a:spLocks noGrp="1"/>
          </p:cNvSpPr>
          <p:nvPr>
            <p:ph type="subTitle" idx="1"/>
          </p:nvPr>
        </p:nvSpPr>
        <p:spPr>
          <a:xfrm rot="458062">
            <a:off x="5254405" y="4190131"/>
            <a:ext cx="4308591" cy="10238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733" name="Google Shape;733;p30"/>
          <p:cNvSpPr/>
          <p:nvPr/>
        </p:nvSpPr>
        <p:spPr>
          <a:xfrm rot="-5399610">
            <a:off x="-81836" y="4784857"/>
            <a:ext cx="2153525" cy="1992751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4" name="Google Shape;734;p30"/>
          <p:cNvSpPr/>
          <p:nvPr/>
        </p:nvSpPr>
        <p:spPr>
          <a:xfrm rot="-10799574">
            <a:off x="10502131" y="4486119"/>
            <a:ext cx="1661071" cy="2482741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5" name="Google Shape;735;p30"/>
          <p:cNvSpPr/>
          <p:nvPr/>
        </p:nvSpPr>
        <p:spPr>
          <a:xfrm rot="-10799544">
            <a:off x="10318853" y="4887389"/>
            <a:ext cx="1844343" cy="1987888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36" name="Google Shape;736;p30"/>
          <p:cNvGrpSpPr/>
          <p:nvPr/>
        </p:nvGrpSpPr>
        <p:grpSpPr>
          <a:xfrm>
            <a:off x="-884935" y="-1068333"/>
            <a:ext cx="2750419" cy="3429768"/>
            <a:chOff x="7325399" y="3044950"/>
            <a:chExt cx="2062814" cy="2572326"/>
          </a:xfrm>
        </p:grpSpPr>
        <p:sp>
          <p:nvSpPr>
            <p:cNvPr id="737" name="Google Shape;737;p30"/>
            <p:cNvSpPr/>
            <p:nvPr/>
          </p:nvSpPr>
          <p:spPr>
            <a:xfrm rot="-8610992">
              <a:off x="8808681" y="3091174"/>
              <a:ext cx="398985" cy="738802"/>
            </a:xfrm>
            <a:custGeom>
              <a:avLst/>
              <a:gdLst/>
              <a:ahLst/>
              <a:cxnLst/>
              <a:rect l="l" t="t" r="r" b="b"/>
              <a:pathLst>
                <a:path w="6669" h="12349" extrusionOk="0">
                  <a:moveTo>
                    <a:pt x="6439" y="1"/>
                  </a:moveTo>
                  <a:cubicBezTo>
                    <a:pt x="4707" y="106"/>
                    <a:pt x="1067" y="373"/>
                    <a:pt x="1067" y="373"/>
                  </a:cubicBezTo>
                  <a:cubicBezTo>
                    <a:pt x="1067" y="373"/>
                    <a:pt x="1477" y="7405"/>
                    <a:pt x="1" y="11576"/>
                  </a:cubicBezTo>
                  <a:cubicBezTo>
                    <a:pt x="2161" y="9507"/>
                    <a:pt x="3451" y="8190"/>
                    <a:pt x="3451" y="8190"/>
                  </a:cubicBezTo>
                  <a:lnTo>
                    <a:pt x="4352" y="12348"/>
                  </a:lnTo>
                  <a:cubicBezTo>
                    <a:pt x="4352" y="12348"/>
                    <a:pt x="6668" y="7737"/>
                    <a:pt x="64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8" name="Google Shape;738;p30"/>
            <p:cNvSpPr/>
            <p:nvPr/>
          </p:nvSpPr>
          <p:spPr>
            <a:xfrm rot="-8610992">
              <a:off x="8630005" y="3660883"/>
              <a:ext cx="326176" cy="89202"/>
            </a:xfrm>
            <a:custGeom>
              <a:avLst/>
              <a:gdLst/>
              <a:ahLst/>
              <a:cxnLst/>
              <a:rect l="l" t="t" r="r" b="b"/>
              <a:pathLst>
                <a:path w="5452" h="1491" extrusionOk="0">
                  <a:moveTo>
                    <a:pt x="5374" y="1"/>
                  </a:moveTo>
                  <a:lnTo>
                    <a:pt x="0" y="373"/>
                  </a:lnTo>
                  <a:lnTo>
                    <a:pt x="78" y="1490"/>
                  </a:lnTo>
                  <a:lnTo>
                    <a:pt x="5451" y="1118"/>
                  </a:lnTo>
                  <a:lnTo>
                    <a:pt x="5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9" name="Google Shape;739;p30"/>
            <p:cNvSpPr/>
            <p:nvPr/>
          </p:nvSpPr>
          <p:spPr>
            <a:xfrm rot="-8610992">
              <a:off x="7870096" y="3547007"/>
              <a:ext cx="702367" cy="2063668"/>
            </a:xfrm>
            <a:custGeom>
              <a:avLst/>
              <a:gdLst/>
              <a:ahLst/>
              <a:cxnLst/>
              <a:rect l="l" t="t" r="r" b="b"/>
              <a:pathLst>
                <a:path w="11740" h="34494" extrusionOk="0">
                  <a:moveTo>
                    <a:pt x="1" y="0"/>
                  </a:moveTo>
                  <a:lnTo>
                    <a:pt x="2483" y="34494"/>
                  </a:lnTo>
                  <a:lnTo>
                    <a:pt x="11739" y="33820"/>
                  </a:lnTo>
                  <a:lnTo>
                    <a:pt x="1173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0" name="Google Shape;740;p30"/>
            <p:cNvSpPr/>
            <p:nvPr/>
          </p:nvSpPr>
          <p:spPr>
            <a:xfrm rot="-8610992">
              <a:off x="8218958" y="3632838"/>
              <a:ext cx="211368" cy="2055292"/>
            </a:xfrm>
            <a:custGeom>
              <a:avLst/>
              <a:gdLst/>
              <a:ahLst/>
              <a:cxnLst/>
              <a:rect l="l" t="t" r="r" b="b"/>
              <a:pathLst>
                <a:path w="3533" h="34354" extrusionOk="0">
                  <a:moveTo>
                    <a:pt x="1024" y="0"/>
                  </a:moveTo>
                  <a:lnTo>
                    <a:pt x="0" y="6"/>
                  </a:lnTo>
                  <a:lnTo>
                    <a:pt x="2515" y="34353"/>
                  </a:lnTo>
                  <a:lnTo>
                    <a:pt x="3533" y="34279"/>
                  </a:lnTo>
                  <a:lnTo>
                    <a:pt x="102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1" name="Google Shape;741;p30"/>
            <p:cNvSpPr/>
            <p:nvPr/>
          </p:nvSpPr>
          <p:spPr>
            <a:xfrm rot="-8610992">
              <a:off x="8108089" y="4294347"/>
              <a:ext cx="226445" cy="201317"/>
            </a:xfrm>
            <a:custGeom>
              <a:avLst/>
              <a:gdLst/>
              <a:ahLst/>
              <a:cxnLst/>
              <a:rect l="l" t="t" r="r" b="b"/>
              <a:pathLst>
                <a:path w="3785" h="3365" extrusionOk="0">
                  <a:moveTo>
                    <a:pt x="2020" y="1454"/>
                  </a:moveTo>
                  <a:cubicBezTo>
                    <a:pt x="2004" y="1463"/>
                    <a:pt x="1988" y="1472"/>
                    <a:pt x="1972" y="1480"/>
                  </a:cubicBezTo>
                  <a:cubicBezTo>
                    <a:pt x="1825" y="1560"/>
                    <a:pt x="1916" y="1765"/>
                    <a:pt x="2052" y="1765"/>
                  </a:cubicBezTo>
                  <a:cubicBezTo>
                    <a:pt x="2073" y="1765"/>
                    <a:pt x="2094" y="1760"/>
                    <a:pt x="2115" y="1750"/>
                  </a:cubicBezTo>
                  <a:lnTo>
                    <a:pt x="2115" y="1750"/>
                  </a:lnTo>
                  <a:cubicBezTo>
                    <a:pt x="2052" y="1784"/>
                    <a:pt x="2005" y="1830"/>
                    <a:pt x="1969" y="1886"/>
                  </a:cubicBezTo>
                  <a:cubicBezTo>
                    <a:pt x="1813" y="1841"/>
                    <a:pt x="1675" y="1800"/>
                    <a:pt x="1534" y="1730"/>
                  </a:cubicBezTo>
                  <a:cubicBezTo>
                    <a:pt x="1680" y="1599"/>
                    <a:pt x="1848" y="1504"/>
                    <a:pt x="2020" y="1454"/>
                  </a:cubicBezTo>
                  <a:close/>
                  <a:moveTo>
                    <a:pt x="2195" y="1"/>
                  </a:moveTo>
                  <a:cubicBezTo>
                    <a:pt x="1630" y="1"/>
                    <a:pt x="1084" y="277"/>
                    <a:pt x="697" y="804"/>
                  </a:cubicBezTo>
                  <a:cubicBezTo>
                    <a:pt x="0" y="1754"/>
                    <a:pt x="725" y="3062"/>
                    <a:pt x="1767" y="3331"/>
                  </a:cubicBezTo>
                  <a:cubicBezTo>
                    <a:pt x="1858" y="3354"/>
                    <a:pt x="1953" y="3365"/>
                    <a:pt x="2051" y="3365"/>
                  </a:cubicBezTo>
                  <a:cubicBezTo>
                    <a:pt x="2847" y="3365"/>
                    <a:pt x="3784" y="2633"/>
                    <a:pt x="3371" y="1799"/>
                  </a:cubicBezTo>
                  <a:cubicBezTo>
                    <a:pt x="3136" y="1327"/>
                    <a:pt x="2725" y="1113"/>
                    <a:pt x="2298" y="1113"/>
                  </a:cubicBezTo>
                  <a:cubicBezTo>
                    <a:pt x="1892" y="1113"/>
                    <a:pt x="1471" y="1307"/>
                    <a:pt x="1176" y="1657"/>
                  </a:cubicBezTo>
                  <a:cubicBezTo>
                    <a:pt x="1110" y="1735"/>
                    <a:pt x="1119" y="1840"/>
                    <a:pt x="1207" y="1897"/>
                  </a:cubicBezTo>
                  <a:cubicBezTo>
                    <a:pt x="1483" y="2076"/>
                    <a:pt x="1702" y="2124"/>
                    <a:pt x="2010" y="2219"/>
                  </a:cubicBezTo>
                  <a:cubicBezTo>
                    <a:pt x="2023" y="2223"/>
                    <a:pt x="2036" y="2225"/>
                    <a:pt x="2049" y="2225"/>
                  </a:cubicBezTo>
                  <a:cubicBezTo>
                    <a:pt x="2103" y="2225"/>
                    <a:pt x="2151" y="2194"/>
                    <a:pt x="2182" y="2148"/>
                  </a:cubicBezTo>
                  <a:cubicBezTo>
                    <a:pt x="2319" y="1948"/>
                    <a:pt x="2405" y="1616"/>
                    <a:pt x="2183" y="1448"/>
                  </a:cubicBezTo>
                  <a:cubicBezTo>
                    <a:pt x="2166" y="1435"/>
                    <a:pt x="2145" y="1431"/>
                    <a:pt x="2124" y="1429"/>
                  </a:cubicBezTo>
                  <a:cubicBezTo>
                    <a:pt x="2180" y="1419"/>
                    <a:pt x="2237" y="1414"/>
                    <a:pt x="2294" y="1414"/>
                  </a:cubicBezTo>
                  <a:cubicBezTo>
                    <a:pt x="2586" y="1414"/>
                    <a:pt x="2869" y="1553"/>
                    <a:pt x="3067" y="1873"/>
                  </a:cubicBezTo>
                  <a:cubicBezTo>
                    <a:pt x="3249" y="2168"/>
                    <a:pt x="3125" y="2491"/>
                    <a:pt x="2908" y="2722"/>
                  </a:cubicBezTo>
                  <a:cubicBezTo>
                    <a:pt x="2693" y="2949"/>
                    <a:pt x="2399" y="3050"/>
                    <a:pt x="2102" y="3050"/>
                  </a:cubicBezTo>
                  <a:cubicBezTo>
                    <a:pt x="1909" y="3050"/>
                    <a:pt x="1715" y="3008"/>
                    <a:pt x="1541" y="2929"/>
                  </a:cubicBezTo>
                  <a:cubicBezTo>
                    <a:pt x="666" y="2533"/>
                    <a:pt x="533" y="1447"/>
                    <a:pt x="1116" y="764"/>
                  </a:cubicBezTo>
                  <a:cubicBezTo>
                    <a:pt x="1393" y="440"/>
                    <a:pt x="1758" y="300"/>
                    <a:pt x="2133" y="300"/>
                  </a:cubicBezTo>
                  <a:cubicBezTo>
                    <a:pt x="2505" y="300"/>
                    <a:pt x="2886" y="439"/>
                    <a:pt x="3197" y="672"/>
                  </a:cubicBezTo>
                  <a:cubicBezTo>
                    <a:pt x="3225" y="693"/>
                    <a:pt x="3253" y="702"/>
                    <a:pt x="3279" y="702"/>
                  </a:cubicBezTo>
                  <a:cubicBezTo>
                    <a:pt x="3400" y="702"/>
                    <a:pt x="3480" y="503"/>
                    <a:pt x="3352" y="407"/>
                  </a:cubicBezTo>
                  <a:cubicBezTo>
                    <a:pt x="2987" y="134"/>
                    <a:pt x="2586" y="1"/>
                    <a:pt x="219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4438833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 preserve="1">
  <p:cSld name="1_Section header 2"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30"/>
          <p:cNvSpPr/>
          <p:nvPr/>
        </p:nvSpPr>
        <p:spPr>
          <a:xfrm rot="-5399635">
            <a:off x="179373" y="4643820"/>
            <a:ext cx="1939545" cy="2488816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7" name="Google Shape;727;p30"/>
          <p:cNvSpPr/>
          <p:nvPr/>
        </p:nvSpPr>
        <p:spPr>
          <a:xfrm>
            <a:off x="1282188" y="361988"/>
            <a:ext cx="9219941" cy="6358192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8" name="Google Shape;728;p30"/>
          <p:cNvSpPr/>
          <p:nvPr/>
        </p:nvSpPr>
        <p:spPr>
          <a:xfrm rot="5437892">
            <a:off x="9638790" y="767309"/>
            <a:ext cx="817437" cy="608499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9" name="Google Shape;729;p30"/>
          <p:cNvSpPr/>
          <p:nvPr/>
        </p:nvSpPr>
        <p:spPr>
          <a:xfrm>
            <a:off x="1130895" y="336241"/>
            <a:ext cx="9256925" cy="6358192"/>
          </a:xfrm>
          <a:custGeom>
            <a:avLst/>
            <a:gdLst/>
            <a:ahLst/>
            <a:cxnLst/>
            <a:rect l="l" t="t" r="r" b="b"/>
            <a:pathLst>
              <a:path w="40997" h="45923" extrusionOk="0">
                <a:moveTo>
                  <a:pt x="7135" y="1509"/>
                </a:moveTo>
                <a:cubicBezTo>
                  <a:pt x="7176" y="1509"/>
                  <a:pt x="7217" y="1511"/>
                  <a:pt x="7258" y="1516"/>
                </a:cubicBezTo>
                <a:cubicBezTo>
                  <a:pt x="7804" y="1585"/>
                  <a:pt x="8191" y="2081"/>
                  <a:pt x="8124" y="2627"/>
                </a:cubicBezTo>
                <a:cubicBezTo>
                  <a:pt x="8062" y="3130"/>
                  <a:pt x="7633" y="3500"/>
                  <a:pt x="7139" y="3500"/>
                </a:cubicBezTo>
                <a:cubicBezTo>
                  <a:pt x="7098" y="3500"/>
                  <a:pt x="7056" y="3497"/>
                  <a:pt x="7014" y="3492"/>
                </a:cubicBezTo>
                <a:cubicBezTo>
                  <a:pt x="6468" y="3425"/>
                  <a:pt x="6081" y="2928"/>
                  <a:pt x="6148" y="2382"/>
                </a:cubicBezTo>
                <a:cubicBezTo>
                  <a:pt x="6210" y="1878"/>
                  <a:pt x="6641" y="1509"/>
                  <a:pt x="7135" y="1509"/>
                </a:cubicBezTo>
                <a:close/>
                <a:moveTo>
                  <a:pt x="14998" y="2481"/>
                </a:moveTo>
                <a:cubicBezTo>
                  <a:pt x="15039" y="2481"/>
                  <a:pt x="15080" y="2483"/>
                  <a:pt x="15121" y="2489"/>
                </a:cubicBezTo>
                <a:cubicBezTo>
                  <a:pt x="15666" y="2556"/>
                  <a:pt x="16054" y="3054"/>
                  <a:pt x="15987" y="3598"/>
                </a:cubicBezTo>
                <a:cubicBezTo>
                  <a:pt x="15924" y="4103"/>
                  <a:pt x="15495" y="4472"/>
                  <a:pt x="14999" y="4472"/>
                </a:cubicBezTo>
                <a:cubicBezTo>
                  <a:pt x="14959" y="4472"/>
                  <a:pt x="14917" y="4469"/>
                  <a:pt x="14876" y="4464"/>
                </a:cubicBezTo>
                <a:cubicBezTo>
                  <a:pt x="14331" y="4397"/>
                  <a:pt x="13943" y="3901"/>
                  <a:pt x="14012" y="3354"/>
                </a:cubicBezTo>
                <a:cubicBezTo>
                  <a:pt x="14074" y="2850"/>
                  <a:pt x="14502" y="2481"/>
                  <a:pt x="14998" y="2481"/>
                </a:cubicBezTo>
                <a:close/>
                <a:moveTo>
                  <a:pt x="22521" y="3411"/>
                </a:moveTo>
                <a:cubicBezTo>
                  <a:pt x="22562" y="3411"/>
                  <a:pt x="22603" y="3414"/>
                  <a:pt x="22644" y="3419"/>
                </a:cubicBezTo>
                <a:cubicBezTo>
                  <a:pt x="23189" y="3486"/>
                  <a:pt x="23577" y="3982"/>
                  <a:pt x="23509" y="4529"/>
                </a:cubicBezTo>
                <a:cubicBezTo>
                  <a:pt x="23447" y="5033"/>
                  <a:pt x="23018" y="5402"/>
                  <a:pt x="22522" y="5402"/>
                </a:cubicBezTo>
                <a:cubicBezTo>
                  <a:pt x="22482" y="5402"/>
                  <a:pt x="22441" y="5400"/>
                  <a:pt x="22399" y="5394"/>
                </a:cubicBezTo>
                <a:cubicBezTo>
                  <a:pt x="21854" y="5327"/>
                  <a:pt x="21466" y="4829"/>
                  <a:pt x="21533" y="4285"/>
                </a:cubicBezTo>
                <a:cubicBezTo>
                  <a:pt x="21597" y="3780"/>
                  <a:pt x="22025" y="3411"/>
                  <a:pt x="22521" y="3411"/>
                </a:cubicBezTo>
                <a:close/>
                <a:moveTo>
                  <a:pt x="30391" y="4384"/>
                </a:moveTo>
                <a:cubicBezTo>
                  <a:pt x="30431" y="4384"/>
                  <a:pt x="30472" y="4386"/>
                  <a:pt x="30514" y="4391"/>
                </a:cubicBezTo>
                <a:cubicBezTo>
                  <a:pt x="31060" y="4458"/>
                  <a:pt x="31447" y="4956"/>
                  <a:pt x="31379" y="5501"/>
                </a:cubicBezTo>
                <a:cubicBezTo>
                  <a:pt x="31317" y="6006"/>
                  <a:pt x="30889" y="6375"/>
                  <a:pt x="30393" y="6375"/>
                </a:cubicBezTo>
                <a:cubicBezTo>
                  <a:pt x="30352" y="6375"/>
                  <a:pt x="30311" y="6372"/>
                  <a:pt x="30270" y="6367"/>
                </a:cubicBezTo>
                <a:cubicBezTo>
                  <a:pt x="29724" y="6300"/>
                  <a:pt x="29337" y="5803"/>
                  <a:pt x="29404" y="5257"/>
                </a:cubicBezTo>
                <a:cubicBezTo>
                  <a:pt x="29466" y="4754"/>
                  <a:pt x="29896" y="4384"/>
                  <a:pt x="30391" y="4384"/>
                </a:cubicBezTo>
                <a:close/>
                <a:moveTo>
                  <a:pt x="38199" y="5350"/>
                </a:moveTo>
                <a:cubicBezTo>
                  <a:pt x="38241" y="5350"/>
                  <a:pt x="38282" y="5353"/>
                  <a:pt x="38324" y="5358"/>
                </a:cubicBezTo>
                <a:cubicBezTo>
                  <a:pt x="38870" y="5425"/>
                  <a:pt x="39259" y="5922"/>
                  <a:pt x="39190" y="6468"/>
                </a:cubicBezTo>
                <a:cubicBezTo>
                  <a:pt x="39128" y="6971"/>
                  <a:pt x="38699" y="7341"/>
                  <a:pt x="38203" y="7341"/>
                </a:cubicBezTo>
                <a:cubicBezTo>
                  <a:pt x="38163" y="7341"/>
                  <a:pt x="38122" y="7339"/>
                  <a:pt x="38080" y="7334"/>
                </a:cubicBezTo>
                <a:cubicBezTo>
                  <a:pt x="37534" y="7265"/>
                  <a:pt x="37147" y="6768"/>
                  <a:pt x="37215" y="6222"/>
                </a:cubicBezTo>
                <a:cubicBezTo>
                  <a:pt x="37277" y="5720"/>
                  <a:pt x="37705" y="5350"/>
                  <a:pt x="38199" y="5350"/>
                </a:cubicBezTo>
                <a:close/>
                <a:moveTo>
                  <a:pt x="5129" y="0"/>
                </a:moveTo>
                <a:lnTo>
                  <a:pt x="1" y="41490"/>
                </a:lnTo>
                <a:lnTo>
                  <a:pt x="35867" y="45923"/>
                </a:lnTo>
                <a:lnTo>
                  <a:pt x="40997" y="4434"/>
                </a:lnTo>
                <a:lnTo>
                  <a:pt x="512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0" name="Google Shape;730;p30"/>
          <p:cNvSpPr/>
          <p:nvPr/>
        </p:nvSpPr>
        <p:spPr>
          <a:xfrm rot="5437892">
            <a:off x="9836181" y="736301"/>
            <a:ext cx="561532" cy="414603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1" name="Google Shape;731;p30"/>
          <p:cNvSpPr txBox="1">
            <a:spLocks noGrp="1"/>
          </p:cNvSpPr>
          <p:nvPr>
            <p:ph type="title" idx="2"/>
          </p:nvPr>
        </p:nvSpPr>
        <p:spPr>
          <a:xfrm rot="457638">
            <a:off x="2126448" y="2126252"/>
            <a:ext cx="7157744" cy="168529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7333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es-ES" dirty="0"/>
              <a:t>Haga clic para modificar el estilo de título del patrón</a:t>
            </a:r>
            <a:endParaRPr dirty="0"/>
          </a:p>
        </p:txBody>
      </p:sp>
      <p:sp>
        <p:nvSpPr>
          <p:cNvPr id="732" name="Google Shape;732;p30"/>
          <p:cNvSpPr txBox="1">
            <a:spLocks noGrp="1"/>
          </p:cNvSpPr>
          <p:nvPr>
            <p:ph type="subTitle" idx="1"/>
          </p:nvPr>
        </p:nvSpPr>
        <p:spPr>
          <a:xfrm rot="458062">
            <a:off x="2943127" y="5140480"/>
            <a:ext cx="4308591" cy="10238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es-ES"/>
              <a:t>Haga clic para modificar el estilo de subtítulo del patrón</a:t>
            </a:r>
            <a:endParaRPr dirty="0"/>
          </a:p>
        </p:txBody>
      </p:sp>
      <p:sp>
        <p:nvSpPr>
          <p:cNvPr id="733" name="Google Shape;733;p30"/>
          <p:cNvSpPr/>
          <p:nvPr/>
        </p:nvSpPr>
        <p:spPr>
          <a:xfrm rot="-5399610">
            <a:off x="-81836" y="4784857"/>
            <a:ext cx="2153525" cy="1992751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4" name="Google Shape;734;p30"/>
          <p:cNvSpPr/>
          <p:nvPr/>
        </p:nvSpPr>
        <p:spPr>
          <a:xfrm rot="-10799574">
            <a:off x="10502131" y="4486119"/>
            <a:ext cx="1661071" cy="2482741"/>
          </a:xfrm>
          <a:custGeom>
            <a:avLst/>
            <a:gdLst/>
            <a:ahLst/>
            <a:cxnLst/>
            <a:rect l="l" t="t" r="r" b="b"/>
            <a:pathLst>
              <a:path w="30873" h="39614" extrusionOk="0">
                <a:moveTo>
                  <a:pt x="0" y="0"/>
                </a:moveTo>
                <a:lnTo>
                  <a:pt x="0" y="36352"/>
                </a:lnTo>
                <a:lnTo>
                  <a:pt x="18457" y="39613"/>
                </a:lnTo>
                <a:lnTo>
                  <a:pt x="3087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5" name="Google Shape;735;p30"/>
          <p:cNvSpPr/>
          <p:nvPr/>
        </p:nvSpPr>
        <p:spPr>
          <a:xfrm rot="-10799544">
            <a:off x="10318853" y="4887389"/>
            <a:ext cx="1844343" cy="1987888"/>
          </a:xfrm>
          <a:custGeom>
            <a:avLst/>
            <a:gdLst/>
            <a:ahLst/>
            <a:cxnLst/>
            <a:rect l="l" t="t" r="r" b="b"/>
            <a:pathLst>
              <a:path w="36662" h="33923" extrusionOk="0">
                <a:moveTo>
                  <a:pt x="0" y="0"/>
                </a:moveTo>
                <a:lnTo>
                  <a:pt x="0" y="26481"/>
                </a:lnTo>
                <a:lnTo>
                  <a:pt x="15058" y="33923"/>
                </a:lnTo>
                <a:lnTo>
                  <a:pt x="3666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36" name="Google Shape;736;p30"/>
          <p:cNvGrpSpPr/>
          <p:nvPr/>
        </p:nvGrpSpPr>
        <p:grpSpPr>
          <a:xfrm>
            <a:off x="-158672" y="-1006701"/>
            <a:ext cx="1783427" cy="3462608"/>
            <a:chOff x="7870096" y="3091174"/>
            <a:chExt cx="1337570" cy="2596956"/>
          </a:xfrm>
        </p:grpSpPr>
        <p:sp>
          <p:nvSpPr>
            <p:cNvPr id="737" name="Google Shape;737;p30"/>
            <p:cNvSpPr/>
            <p:nvPr/>
          </p:nvSpPr>
          <p:spPr>
            <a:xfrm rot="-8610992">
              <a:off x="8808681" y="3091174"/>
              <a:ext cx="398985" cy="738802"/>
            </a:xfrm>
            <a:custGeom>
              <a:avLst/>
              <a:gdLst/>
              <a:ahLst/>
              <a:cxnLst/>
              <a:rect l="l" t="t" r="r" b="b"/>
              <a:pathLst>
                <a:path w="6669" h="12349" extrusionOk="0">
                  <a:moveTo>
                    <a:pt x="6439" y="1"/>
                  </a:moveTo>
                  <a:cubicBezTo>
                    <a:pt x="4707" y="106"/>
                    <a:pt x="1067" y="373"/>
                    <a:pt x="1067" y="373"/>
                  </a:cubicBezTo>
                  <a:cubicBezTo>
                    <a:pt x="1067" y="373"/>
                    <a:pt x="1477" y="7405"/>
                    <a:pt x="1" y="11576"/>
                  </a:cubicBezTo>
                  <a:cubicBezTo>
                    <a:pt x="2161" y="9507"/>
                    <a:pt x="3451" y="8190"/>
                    <a:pt x="3451" y="8190"/>
                  </a:cubicBezTo>
                  <a:lnTo>
                    <a:pt x="4352" y="12348"/>
                  </a:lnTo>
                  <a:cubicBezTo>
                    <a:pt x="4352" y="12348"/>
                    <a:pt x="6668" y="7737"/>
                    <a:pt x="64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8" name="Google Shape;738;p30"/>
            <p:cNvSpPr/>
            <p:nvPr/>
          </p:nvSpPr>
          <p:spPr>
            <a:xfrm rot="-8610992">
              <a:off x="8630005" y="3660883"/>
              <a:ext cx="326176" cy="89202"/>
            </a:xfrm>
            <a:custGeom>
              <a:avLst/>
              <a:gdLst/>
              <a:ahLst/>
              <a:cxnLst/>
              <a:rect l="l" t="t" r="r" b="b"/>
              <a:pathLst>
                <a:path w="5452" h="1491" extrusionOk="0">
                  <a:moveTo>
                    <a:pt x="5374" y="1"/>
                  </a:moveTo>
                  <a:lnTo>
                    <a:pt x="0" y="373"/>
                  </a:lnTo>
                  <a:lnTo>
                    <a:pt x="78" y="1490"/>
                  </a:lnTo>
                  <a:lnTo>
                    <a:pt x="5451" y="1118"/>
                  </a:lnTo>
                  <a:lnTo>
                    <a:pt x="5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9" name="Google Shape;739;p30"/>
            <p:cNvSpPr/>
            <p:nvPr/>
          </p:nvSpPr>
          <p:spPr>
            <a:xfrm rot="-8610992">
              <a:off x="7870096" y="3547007"/>
              <a:ext cx="702367" cy="2063668"/>
            </a:xfrm>
            <a:custGeom>
              <a:avLst/>
              <a:gdLst/>
              <a:ahLst/>
              <a:cxnLst/>
              <a:rect l="l" t="t" r="r" b="b"/>
              <a:pathLst>
                <a:path w="11740" h="34494" extrusionOk="0">
                  <a:moveTo>
                    <a:pt x="1" y="0"/>
                  </a:moveTo>
                  <a:lnTo>
                    <a:pt x="2483" y="34494"/>
                  </a:lnTo>
                  <a:lnTo>
                    <a:pt x="11739" y="33820"/>
                  </a:lnTo>
                  <a:lnTo>
                    <a:pt x="1173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0" name="Google Shape;740;p30"/>
            <p:cNvSpPr/>
            <p:nvPr/>
          </p:nvSpPr>
          <p:spPr>
            <a:xfrm rot="-8610992">
              <a:off x="8218958" y="3632838"/>
              <a:ext cx="211368" cy="2055292"/>
            </a:xfrm>
            <a:custGeom>
              <a:avLst/>
              <a:gdLst/>
              <a:ahLst/>
              <a:cxnLst/>
              <a:rect l="l" t="t" r="r" b="b"/>
              <a:pathLst>
                <a:path w="3533" h="34354" extrusionOk="0">
                  <a:moveTo>
                    <a:pt x="1024" y="0"/>
                  </a:moveTo>
                  <a:lnTo>
                    <a:pt x="0" y="6"/>
                  </a:lnTo>
                  <a:lnTo>
                    <a:pt x="2515" y="34353"/>
                  </a:lnTo>
                  <a:lnTo>
                    <a:pt x="3533" y="34279"/>
                  </a:lnTo>
                  <a:lnTo>
                    <a:pt x="102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6846925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ulleted List" preserve="1">
  <p:cSld name="Title and Bulleted List"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31"/>
          <p:cNvSpPr txBox="1">
            <a:spLocks noGrp="1"/>
          </p:cNvSpPr>
          <p:nvPr>
            <p:ph type="subTitle" idx="1"/>
          </p:nvPr>
        </p:nvSpPr>
        <p:spPr>
          <a:xfrm>
            <a:off x="2583884" y="3208867"/>
            <a:ext cx="2757600" cy="26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300000"/>
              </a:lnSpc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744" name="Google Shape;744;p31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5" name="Google Shape;745;p31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6" name="Google Shape;746;p31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7" name="Google Shape;747;p31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748" name="Google Shape;748;p31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9" name="Google Shape;749;p31"/>
          <p:cNvSpPr/>
          <p:nvPr/>
        </p:nvSpPr>
        <p:spPr>
          <a:xfrm>
            <a:off x="5872222" y="6399553"/>
            <a:ext cx="289485" cy="298340"/>
          </a:xfrm>
          <a:custGeom>
            <a:avLst/>
            <a:gdLst/>
            <a:ahLst/>
            <a:cxnLst/>
            <a:rect l="l" t="t" r="r" b="b"/>
            <a:pathLst>
              <a:path w="3629" h="3740" extrusionOk="0">
                <a:moveTo>
                  <a:pt x="2849" y="0"/>
                </a:moveTo>
                <a:cubicBezTo>
                  <a:pt x="2845" y="0"/>
                  <a:pt x="2841" y="0"/>
                  <a:pt x="2837" y="1"/>
                </a:cubicBezTo>
                <a:cubicBezTo>
                  <a:pt x="2272" y="59"/>
                  <a:pt x="1729" y="312"/>
                  <a:pt x="1262" y="626"/>
                </a:cubicBezTo>
                <a:cubicBezTo>
                  <a:pt x="799" y="937"/>
                  <a:pt x="343" y="1346"/>
                  <a:pt x="127" y="1871"/>
                </a:cubicBezTo>
                <a:cubicBezTo>
                  <a:pt x="35" y="2095"/>
                  <a:pt x="0" y="2340"/>
                  <a:pt x="56" y="2578"/>
                </a:cubicBezTo>
                <a:cubicBezTo>
                  <a:pt x="117" y="2831"/>
                  <a:pt x="284" y="3047"/>
                  <a:pt x="484" y="3206"/>
                </a:cubicBezTo>
                <a:cubicBezTo>
                  <a:pt x="773" y="3437"/>
                  <a:pt x="1132" y="3594"/>
                  <a:pt x="1488" y="3691"/>
                </a:cubicBezTo>
                <a:cubicBezTo>
                  <a:pt x="1609" y="3724"/>
                  <a:pt x="1734" y="3739"/>
                  <a:pt x="1859" y="3739"/>
                </a:cubicBezTo>
                <a:cubicBezTo>
                  <a:pt x="2018" y="3739"/>
                  <a:pt x="2177" y="3714"/>
                  <a:pt x="2329" y="3667"/>
                </a:cubicBezTo>
                <a:cubicBezTo>
                  <a:pt x="2845" y="3508"/>
                  <a:pt x="3309" y="3117"/>
                  <a:pt x="3512" y="2612"/>
                </a:cubicBezTo>
                <a:cubicBezTo>
                  <a:pt x="3603" y="2385"/>
                  <a:pt x="3629" y="2125"/>
                  <a:pt x="3554" y="1890"/>
                </a:cubicBezTo>
                <a:cubicBezTo>
                  <a:pt x="3468" y="1623"/>
                  <a:pt x="3268" y="1417"/>
                  <a:pt x="3030" y="1274"/>
                </a:cubicBezTo>
                <a:cubicBezTo>
                  <a:pt x="2784" y="1127"/>
                  <a:pt x="2473" y="1028"/>
                  <a:pt x="2170" y="1028"/>
                </a:cubicBezTo>
                <a:cubicBezTo>
                  <a:pt x="1942" y="1028"/>
                  <a:pt x="1719" y="1084"/>
                  <a:pt x="1531" y="1219"/>
                </a:cubicBezTo>
                <a:cubicBezTo>
                  <a:pt x="1228" y="1436"/>
                  <a:pt x="1084" y="1804"/>
                  <a:pt x="1092" y="2169"/>
                </a:cubicBezTo>
                <a:cubicBezTo>
                  <a:pt x="1100" y="2470"/>
                  <a:pt x="1206" y="2838"/>
                  <a:pt x="1488" y="2994"/>
                </a:cubicBezTo>
                <a:cubicBezTo>
                  <a:pt x="1571" y="3039"/>
                  <a:pt x="1652" y="3059"/>
                  <a:pt x="1732" y="3059"/>
                </a:cubicBezTo>
                <a:cubicBezTo>
                  <a:pt x="2016" y="3059"/>
                  <a:pt x="2272" y="2810"/>
                  <a:pt x="2437" y="2587"/>
                </a:cubicBezTo>
                <a:cubicBezTo>
                  <a:pt x="2522" y="2471"/>
                  <a:pt x="2597" y="2347"/>
                  <a:pt x="2664" y="2222"/>
                </a:cubicBezTo>
                <a:cubicBezTo>
                  <a:pt x="2694" y="2163"/>
                  <a:pt x="2691" y="2082"/>
                  <a:pt x="2640" y="2036"/>
                </a:cubicBezTo>
                <a:cubicBezTo>
                  <a:pt x="2552" y="1956"/>
                  <a:pt x="2445" y="1925"/>
                  <a:pt x="2336" y="1925"/>
                </a:cubicBezTo>
                <a:cubicBezTo>
                  <a:pt x="2220" y="1925"/>
                  <a:pt x="2100" y="1960"/>
                  <a:pt x="1995" y="2011"/>
                </a:cubicBezTo>
                <a:cubicBezTo>
                  <a:pt x="1843" y="2087"/>
                  <a:pt x="1936" y="2293"/>
                  <a:pt x="2078" y="2293"/>
                </a:cubicBezTo>
                <a:cubicBezTo>
                  <a:pt x="2101" y="2293"/>
                  <a:pt x="2125" y="2288"/>
                  <a:pt x="2150" y="2276"/>
                </a:cubicBezTo>
                <a:cubicBezTo>
                  <a:pt x="2152" y="2274"/>
                  <a:pt x="2155" y="2273"/>
                  <a:pt x="2156" y="2273"/>
                </a:cubicBezTo>
                <a:lnTo>
                  <a:pt x="2156" y="2273"/>
                </a:lnTo>
                <a:cubicBezTo>
                  <a:pt x="2157" y="2272"/>
                  <a:pt x="2158" y="2272"/>
                  <a:pt x="2160" y="2271"/>
                </a:cubicBezTo>
                <a:cubicBezTo>
                  <a:pt x="2192" y="2260"/>
                  <a:pt x="2223" y="2248"/>
                  <a:pt x="2256" y="2241"/>
                </a:cubicBezTo>
                <a:cubicBezTo>
                  <a:pt x="2272" y="2237"/>
                  <a:pt x="2290" y="2232"/>
                  <a:pt x="2308" y="2230"/>
                </a:cubicBezTo>
                <a:lnTo>
                  <a:pt x="2308" y="2230"/>
                </a:lnTo>
                <a:cubicBezTo>
                  <a:pt x="2220" y="2379"/>
                  <a:pt x="2123" y="2513"/>
                  <a:pt x="1991" y="2631"/>
                </a:cubicBezTo>
                <a:cubicBezTo>
                  <a:pt x="1985" y="2635"/>
                  <a:pt x="1955" y="2660"/>
                  <a:pt x="1956" y="2660"/>
                </a:cubicBezTo>
                <a:cubicBezTo>
                  <a:pt x="1956" y="2660"/>
                  <a:pt x="1956" y="2660"/>
                  <a:pt x="1956" y="2660"/>
                </a:cubicBezTo>
                <a:lnTo>
                  <a:pt x="1956" y="2660"/>
                </a:lnTo>
                <a:cubicBezTo>
                  <a:pt x="1944" y="2669"/>
                  <a:pt x="1932" y="2678"/>
                  <a:pt x="1919" y="2686"/>
                </a:cubicBezTo>
                <a:cubicBezTo>
                  <a:pt x="1904" y="2695"/>
                  <a:pt x="1890" y="2704"/>
                  <a:pt x="1874" y="2712"/>
                </a:cubicBezTo>
                <a:cubicBezTo>
                  <a:pt x="1867" y="2716"/>
                  <a:pt x="1843" y="2726"/>
                  <a:pt x="1835" y="2730"/>
                </a:cubicBezTo>
                <a:lnTo>
                  <a:pt x="1835" y="2730"/>
                </a:lnTo>
                <a:cubicBezTo>
                  <a:pt x="1812" y="2738"/>
                  <a:pt x="1787" y="2743"/>
                  <a:pt x="1764" y="2750"/>
                </a:cubicBezTo>
                <a:cubicBezTo>
                  <a:pt x="1763" y="2751"/>
                  <a:pt x="1762" y="2751"/>
                  <a:pt x="1763" y="2752"/>
                </a:cubicBezTo>
                <a:lnTo>
                  <a:pt x="1763" y="2752"/>
                </a:lnTo>
                <a:cubicBezTo>
                  <a:pt x="1761" y="2752"/>
                  <a:pt x="1759" y="2752"/>
                  <a:pt x="1757" y="2752"/>
                </a:cubicBezTo>
                <a:cubicBezTo>
                  <a:pt x="1746" y="2752"/>
                  <a:pt x="1735" y="2751"/>
                  <a:pt x="1725" y="2751"/>
                </a:cubicBezTo>
                <a:cubicBezTo>
                  <a:pt x="1719" y="2751"/>
                  <a:pt x="1714" y="2751"/>
                  <a:pt x="1709" y="2752"/>
                </a:cubicBezTo>
                <a:cubicBezTo>
                  <a:pt x="1709" y="2752"/>
                  <a:pt x="1709" y="2752"/>
                  <a:pt x="1709" y="2752"/>
                </a:cubicBezTo>
                <a:lnTo>
                  <a:pt x="1709" y="2752"/>
                </a:lnTo>
                <a:cubicBezTo>
                  <a:pt x="1707" y="2751"/>
                  <a:pt x="1706" y="2751"/>
                  <a:pt x="1704" y="2750"/>
                </a:cubicBezTo>
                <a:cubicBezTo>
                  <a:pt x="1693" y="2746"/>
                  <a:pt x="1681" y="2743"/>
                  <a:pt x="1668" y="2740"/>
                </a:cubicBezTo>
                <a:cubicBezTo>
                  <a:pt x="1666" y="2740"/>
                  <a:pt x="1665" y="2739"/>
                  <a:pt x="1663" y="2739"/>
                </a:cubicBezTo>
                <a:lnTo>
                  <a:pt x="1663" y="2739"/>
                </a:lnTo>
                <a:cubicBezTo>
                  <a:pt x="1663" y="2739"/>
                  <a:pt x="1663" y="2739"/>
                  <a:pt x="1663" y="2739"/>
                </a:cubicBezTo>
                <a:cubicBezTo>
                  <a:pt x="1650" y="2731"/>
                  <a:pt x="1637" y="2724"/>
                  <a:pt x="1624" y="2717"/>
                </a:cubicBezTo>
                <a:cubicBezTo>
                  <a:pt x="1616" y="2713"/>
                  <a:pt x="1599" y="2699"/>
                  <a:pt x="1599" y="2699"/>
                </a:cubicBezTo>
                <a:lnTo>
                  <a:pt x="1599" y="2699"/>
                </a:lnTo>
                <a:cubicBezTo>
                  <a:pt x="1599" y="2699"/>
                  <a:pt x="1604" y="2703"/>
                  <a:pt x="1617" y="2714"/>
                </a:cubicBezTo>
                <a:cubicBezTo>
                  <a:pt x="1606" y="2707"/>
                  <a:pt x="1596" y="2698"/>
                  <a:pt x="1587" y="2689"/>
                </a:cubicBezTo>
                <a:cubicBezTo>
                  <a:pt x="1577" y="2679"/>
                  <a:pt x="1569" y="2670"/>
                  <a:pt x="1558" y="2660"/>
                </a:cubicBezTo>
                <a:cubicBezTo>
                  <a:pt x="1555" y="2655"/>
                  <a:pt x="1552" y="2651"/>
                  <a:pt x="1548" y="2647"/>
                </a:cubicBezTo>
                <a:cubicBezTo>
                  <a:pt x="1548" y="2646"/>
                  <a:pt x="1547" y="2646"/>
                  <a:pt x="1547" y="2645"/>
                </a:cubicBezTo>
                <a:lnTo>
                  <a:pt x="1547" y="2645"/>
                </a:lnTo>
                <a:cubicBezTo>
                  <a:pt x="1547" y="2645"/>
                  <a:pt x="1547" y="2645"/>
                  <a:pt x="1547" y="2645"/>
                </a:cubicBezTo>
                <a:cubicBezTo>
                  <a:pt x="1529" y="2622"/>
                  <a:pt x="1513" y="2598"/>
                  <a:pt x="1498" y="2572"/>
                </a:cubicBezTo>
                <a:cubicBezTo>
                  <a:pt x="1491" y="2559"/>
                  <a:pt x="1485" y="2546"/>
                  <a:pt x="1478" y="2533"/>
                </a:cubicBezTo>
                <a:cubicBezTo>
                  <a:pt x="1470" y="2517"/>
                  <a:pt x="1465" y="2503"/>
                  <a:pt x="1465" y="2503"/>
                </a:cubicBezTo>
                <a:lnTo>
                  <a:pt x="1465" y="2503"/>
                </a:lnTo>
                <a:cubicBezTo>
                  <a:pt x="1465" y="2503"/>
                  <a:pt x="1466" y="2506"/>
                  <a:pt x="1469" y="2514"/>
                </a:cubicBezTo>
                <a:cubicBezTo>
                  <a:pt x="1446" y="2451"/>
                  <a:pt x="1427" y="2388"/>
                  <a:pt x="1414" y="2323"/>
                </a:cubicBezTo>
                <a:cubicBezTo>
                  <a:pt x="1412" y="2312"/>
                  <a:pt x="1410" y="2301"/>
                  <a:pt x="1408" y="2291"/>
                </a:cubicBezTo>
                <a:lnTo>
                  <a:pt x="1408" y="2291"/>
                </a:lnTo>
                <a:cubicBezTo>
                  <a:pt x="1408" y="2287"/>
                  <a:pt x="1404" y="2260"/>
                  <a:pt x="1403" y="2252"/>
                </a:cubicBezTo>
                <a:cubicBezTo>
                  <a:pt x="1401" y="2214"/>
                  <a:pt x="1398" y="2176"/>
                  <a:pt x="1399" y="2137"/>
                </a:cubicBezTo>
                <a:cubicBezTo>
                  <a:pt x="1399" y="2102"/>
                  <a:pt x="1401" y="2067"/>
                  <a:pt x="1403" y="2032"/>
                </a:cubicBezTo>
                <a:cubicBezTo>
                  <a:pt x="1405" y="2021"/>
                  <a:pt x="1409" y="1994"/>
                  <a:pt x="1408" y="1994"/>
                </a:cubicBezTo>
                <a:lnTo>
                  <a:pt x="1408" y="1994"/>
                </a:lnTo>
                <a:cubicBezTo>
                  <a:pt x="1408" y="1994"/>
                  <a:pt x="1408" y="1994"/>
                  <a:pt x="1408" y="1995"/>
                </a:cubicBezTo>
                <a:lnTo>
                  <a:pt x="1408" y="1995"/>
                </a:lnTo>
                <a:cubicBezTo>
                  <a:pt x="1411" y="1978"/>
                  <a:pt x="1413" y="1963"/>
                  <a:pt x="1417" y="1947"/>
                </a:cubicBezTo>
                <a:cubicBezTo>
                  <a:pt x="1424" y="1912"/>
                  <a:pt x="1433" y="1877"/>
                  <a:pt x="1443" y="1844"/>
                </a:cubicBezTo>
                <a:cubicBezTo>
                  <a:pt x="1449" y="1826"/>
                  <a:pt x="1455" y="1810"/>
                  <a:pt x="1460" y="1792"/>
                </a:cubicBezTo>
                <a:cubicBezTo>
                  <a:pt x="1463" y="1784"/>
                  <a:pt x="1467" y="1775"/>
                  <a:pt x="1470" y="1765"/>
                </a:cubicBezTo>
                <a:lnTo>
                  <a:pt x="1470" y="1765"/>
                </a:lnTo>
                <a:cubicBezTo>
                  <a:pt x="1471" y="1764"/>
                  <a:pt x="1471" y="1762"/>
                  <a:pt x="1472" y="1760"/>
                </a:cubicBezTo>
                <a:cubicBezTo>
                  <a:pt x="1488" y="1728"/>
                  <a:pt x="1504" y="1698"/>
                  <a:pt x="1522" y="1667"/>
                </a:cubicBezTo>
                <a:cubicBezTo>
                  <a:pt x="1532" y="1651"/>
                  <a:pt x="1542" y="1636"/>
                  <a:pt x="1551" y="1622"/>
                </a:cubicBezTo>
                <a:cubicBezTo>
                  <a:pt x="1557" y="1614"/>
                  <a:pt x="1561" y="1607"/>
                  <a:pt x="1567" y="1600"/>
                </a:cubicBezTo>
                <a:cubicBezTo>
                  <a:pt x="1567" y="1599"/>
                  <a:pt x="1567" y="1599"/>
                  <a:pt x="1567" y="1599"/>
                </a:cubicBezTo>
                <a:lnTo>
                  <a:pt x="1567" y="1599"/>
                </a:lnTo>
                <a:cubicBezTo>
                  <a:pt x="1567" y="1599"/>
                  <a:pt x="1564" y="1602"/>
                  <a:pt x="1563" y="1604"/>
                </a:cubicBezTo>
                <a:lnTo>
                  <a:pt x="1563" y="1604"/>
                </a:lnTo>
                <a:cubicBezTo>
                  <a:pt x="1564" y="1602"/>
                  <a:pt x="1567" y="1599"/>
                  <a:pt x="1573" y="1592"/>
                </a:cubicBezTo>
                <a:cubicBezTo>
                  <a:pt x="1598" y="1566"/>
                  <a:pt x="1621" y="1540"/>
                  <a:pt x="1647" y="1515"/>
                </a:cubicBezTo>
                <a:cubicBezTo>
                  <a:pt x="1660" y="1502"/>
                  <a:pt x="1675" y="1490"/>
                  <a:pt x="1690" y="1480"/>
                </a:cubicBezTo>
                <a:lnTo>
                  <a:pt x="1690" y="1480"/>
                </a:lnTo>
                <a:cubicBezTo>
                  <a:pt x="1682" y="1486"/>
                  <a:pt x="1680" y="1488"/>
                  <a:pt x="1680" y="1488"/>
                </a:cubicBezTo>
                <a:cubicBezTo>
                  <a:pt x="1681" y="1488"/>
                  <a:pt x="1715" y="1463"/>
                  <a:pt x="1722" y="1458"/>
                </a:cubicBezTo>
                <a:cubicBezTo>
                  <a:pt x="1755" y="1437"/>
                  <a:pt x="1788" y="1419"/>
                  <a:pt x="1822" y="1404"/>
                </a:cubicBezTo>
                <a:lnTo>
                  <a:pt x="1822" y="1404"/>
                </a:lnTo>
                <a:cubicBezTo>
                  <a:pt x="1822" y="1404"/>
                  <a:pt x="1821" y="1404"/>
                  <a:pt x="1821" y="1404"/>
                </a:cubicBezTo>
                <a:cubicBezTo>
                  <a:pt x="1833" y="1400"/>
                  <a:pt x="1843" y="1395"/>
                  <a:pt x="1855" y="1391"/>
                </a:cubicBezTo>
                <a:cubicBezTo>
                  <a:pt x="1880" y="1382"/>
                  <a:pt x="1903" y="1375"/>
                  <a:pt x="1928" y="1368"/>
                </a:cubicBezTo>
                <a:cubicBezTo>
                  <a:pt x="2007" y="1346"/>
                  <a:pt x="2099" y="1335"/>
                  <a:pt x="2194" y="1335"/>
                </a:cubicBezTo>
                <a:cubicBezTo>
                  <a:pt x="2302" y="1335"/>
                  <a:pt x="2414" y="1350"/>
                  <a:pt x="2515" y="1379"/>
                </a:cubicBezTo>
                <a:cubicBezTo>
                  <a:pt x="2759" y="1452"/>
                  <a:pt x="3030" y="1597"/>
                  <a:pt x="3165" y="1791"/>
                </a:cubicBezTo>
                <a:cubicBezTo>
                  <a:pt x="3230" y="1887"/>
                  <a:pt x="3257" y="1944"/>
                  <a:pt x="3280" y="2057"/>
                </a:cubicBezTo>
                <a:cubicBezTo>
                  <a:pt x="3290" y="2105"/>
                  <a:pt x="3290" y="2111"/>
                  <a:pt x="3290" y="2175"/>
                </a:cubicBezTo>
                <a:cubicBezTo>
                  <a:pt x="3292" y="2200"/>
                  <a:pt x="3290" y="2223"/>
                  <a:pt x="3289" y="2248"/>
                </a:cubicBezTo>
                <a:cubicBezTo>
                  <a:pt x="3287" y="2260"/>
                  <a:pt x="3286" y="2273"/>
                  <a:pt x="3284" y="2285"/>
                </a:cubicBezTo>
                <a:cubicBezTo>
                  <a:pt x="3284" y="2287"/>
                  <a:pt x="3284" y="2289"/>
                  <a:pt x="3284" y="2290"/>
                </a:cubicBezTo>
                <a:lnTo>
                  <a:pt x="3284" y="2290"/>
                </a:lnTo>
                <a:cubicBezTo>
                  <a:pt x="3283" y="2297"/>
                  <a:pt x="3282" y="2303"/>
                  <a:pt x="3280" y="2309"/>
                </a:cubicBezTo>
                <a:cubicBezTo>
                  <a:pt x="3238" y="2520"/>
                  <a:pt x="3143" y="2702"/>
                  <a:pt x="3008" y="2860"/>
                </a:cubicBezTo>
                <a:cubicBezTo>
                  <a:pt x="2854" y="3042"/>
                  <a:pt x="2681" y="3175"/>
                  <a:pt x="2469" y="3282"/>
                </a:cubicBezTo>
                <a:cubicBezTo>
                  <a:pt x="2282" y="3376"/>
                  <a:pt x="2072" y="3432"/>
                  <a:pt x="1860" y="3432"/>
                </a:cubicBezTo>
                <a:cubicBezTo>
                  <a:pt x="1842" y="3432"/>
                  <a:pt x="1824" y="3432"/>
                  <a:pt x="1807" y="3431"/>
                </a:cubicBezTo>
                <a:cubicBezTo>
                  <a:pt x="1528" y="3421"/>
                  <a:pt x="1209" y="3288"/>
                  <a:pt x="951" y="3149"/>
                </a:cubicBezTo>
                <a:cubicBezTo>
                  <a:pt x="730" y="3029"/>
                  <a:pt x="526" y="2872"/>
                  <a:pt x="413" y="2663"/>
                </a:cubicBezTo>
                <a:cubicBezTo>
                  <a:pt x="333" y="2512"/>
                  <a:pt x="316" y="2325"/>
                  <a:pt x="354" y="2159"/>
                </a:cubicBezTo>
                <a:cubicBezTo>
                  <a:pt x="454" y="1721"/>
                  <a:pt x="816" y="1349"/>
                  <a:pt x="1179" y="1061"/>
                </a:cubicBezTo>
                <a:cubicBezTo>
                  <a:pt x="1579" y="745"/>
                  <a:pt x="2047" y="491"/>
                  <a:pt x="2538" y="363"/>
                </a:cubicBezTo>
                <a:cubicBezTo>
                  <a:pt x="2640" y="337"/>
                  <a:pt x="2763" y="313"/>
                  <a:pt x="2837" y="306"/>
                </a:cubicBezTo>
                <a:cubicBezTo>
                  <a:pt x="2919" y="297"/>
                  <a:pt x="2991" y="242"/>
                  <a:pt x="2991" y="153"/>
                </a:cubicBezTo>
                <a:cubicBezTo>
                  <a:pt x="2991" y="80"/>
                  <a:pt x="2927" y="0"/>
                  <a:pt x="28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50" name="Google Shape;750;p31"/>
          <p:cNvGrpSpPr/>
          <p:nvPr/>
        </p:nvGrpSpPr>
        <p:grpSpPr>
          <a:xfrm>
            <a:off x="6161686" y="6285229"/>
            <a:ext cx="253031" cy="232211"/>
            <a:chOff x="6476077" y="96834"/>
            <a:chExt cx="189773" cy="174158"/>
          </a:xfrm>
        </p:grpSpPr>
        <p:sp>
          <p:nvSpPr>
            <p:cNvPr id="751" name="Google Shape;751;p31"/>
            <p:cNvSpPr/>
            <p:nvPr/>
          </p:nvSpPr>
          <p:spPr>
            <a:xfrm>
              <a:off x="6558997" y="96834"/>
              <a:ext cx="106852" cy="174038"/>
            </a:xfrm>
            <a:custGeom>
              <a:avLst/>
              <a:gdLst/>
              <a:ahLst/>
              <a:cxnLst/>
              <a:rect l="l" t="t" r="r" b="b"/>
              <a:pathLst>
                <a:path w="1786" h="2909" extrusionOk="0">
                  <a:moveTo>
                    <a:pt x="208" y="0"/>
                  </a:moveTo>
                  <a:cubicBezTo>
                    <a:pt x="107" y="0"/>
                    <a:pt x="0" y="112"/>
                    <a:pt x="61" y="233"/>
                  </a:cubicBezTo>
                  <a:cubicBezTo>
                    <a:pt x="207" y="525"/>
                    <a:pt x="338" y="824"/>
                    <a:pt x="550" y="1075"/>
                  </a:cubicBezTo>
                  <a:cubicBezTo>
                    <a:pt x="692" y="1244"/>
                    <a:pt x="865" y="1374"/>
                    <a:pt x="1055" y="1478"/>
                  </a:cubicBezTo>
                  <a:lnTo>
                    <a:pt x="1055" y="1478"/>
                  </a:lnTo>
                  <a:cubicBezTo>
                    <a:pt x="809" y="1548"/>
                    <a:pt x="582" y="1665"/>
                    <a:pt x="436" y="1880"/>
                  </a:cubicBezTo>
                  <a:cubicBezTo>
                    <a:pt x="269" y="2124"/>
                    <a:pt x="266" y="2441"/>
                    <a:pt x="198" y="2718"/>
                  </a:cubicBezTo>
                  <a:cubicBezTo>
                    <a:pt x="170" y="2833"/>
                    <a:pt x="265" y="2909"/>
                    <a:pt x="357" y="2909"/>
                  </a:cubicBezTo>
                  <a:cubicBezTo>
                    <a:pt x="417" y="2909"/>
                    <a:pt x="475" y="2876"/>
                    <a:pt x="494" y="2800"/>
                  </a:cubicBezTo>
                  <a:cubicBezTo>
                    <a:pt x="526" y="2664"/>
                    <a:pt x="547" y="2525"/>
                    <a:pt x="575" y="2388"/>
                  </a:cubicBezTo>
                  <a:cubicBezTo>
                    <a:pt x="586" y="2328"/>
                    <a:pt x="599" y="2267"/>
                    <a:pt x="618" y="2207"/>
                  </a:cubicBezTo>
                  <a:cubicBezTo>
                    <a:pt x="621" y="2196"/>
                    <a:pt x="641" y="2144"/>
                    <a:pt x="640" y="2144"/>
                  </a:cubicBezTo>
                  <a:lnTo>
                    <a:pt x="640" y="2144"/>
                  </a:lnTo>
                  <a:cubicBezTo>
                    <a:pt x="640" y="2144"/>
                    <a:pt x="639" y="2146"/>
                    <a:pt x="637" y="2150"/>
                  </a:cubicBezTo>
                  <a:lnTo>
                    <a:pt x="637" y="2150"/>
                  </a:lnTo>
                  <a:cubicBezTo>
                    <a:pt x="649" y="2122"/>
                    <a:pt x="662" y="2095"/>
                    <a:pt x="678" y="2068"/>
                  </a:cubicBezTo>
                  <a:cubicBezTo>
                    <a:pt x="737" y="1971"/>
                    <a:pt x="821" y="1902"/>
                    <a:pt x="948" y="1842"/>
                  </a:cubicBezTo>
                  <a:cubicBezTo>
                    <a:pt x="1138" y="1752"/>
                    <a:pt x="1363" y="1714"/>
                    <a:pt x="1570" y="1687"/>
                  </a:cubicBezTo>
                  <a:cubicBezTo>
                    <a:pt x="1737" y="1665"/>
                    <a:pt x="1785" y="1445"/>
                    <a:pt x="1611" y="1386"/>
                  </a:cubicBezTo>
                  <a:cubicBezTo>
                    <a:pt x="1284" y="1275"/>
                    <a:pt x="978" y="1115"/>
                    <a:pt x="754" y="843"/>
                  </a:cubicBezTo>
                  <a:cubicBezTo>
                    <a:pt x="569" y="618"/>
                    <a:pt x="455" y="337"/>
                    <a:pt x="325" y="78"/>
                  </a:cubicBezTo>
                  <a:cubicBezTo>
                    <a:pt x="298" y="23"/>
                    <a:pt x="253" y="0"/>
                    <a:pt x="20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2" name="Google Shape;752;p31"/>
            <p:cNvSpPr/>
            <p:nvPr/>
          </p:nvSpPr>
          <p:spPr>
            <a:xfrm>
              <a:off x="6476077" y="106107"/>
              <a:ext cx="108168" cy="164885"/>
            </a:xfrm>
            <a:custGeom>
              <a:avLst/>
              <a:gdLst/>
              <a:ahLst/>
              <a:cxnLst/>
              <a:rect l="l" t="t" r="r" b="b"/>
              <a:pathLst>
                <a:path w="1808" h="2756" extrusionOk="0">
                  <a:moveTo>
                    <a:pt x="1573" y="0"/>
                  </a:moveTo>
                  <a:cubicBezTo>
                    <a:pt x="1538" y="0"/>
                    <a:pt x="1503" y="14"/>
                    <a:pt x="1471" y="46"/>
                  </a:cubicBezTo>
                  <a:cubicBezTo>
                    <a:pt x="1255" y="265"/>
                    <a:pt x="1121" y="538"/>
                    <a:pt x="952" y="790"/>
                  </a:cubicBezTo>
                  <a:cubicBezTo>
                    <a:pt x="757" y="1081"/>
                    <a:pt x="490" y="1272"/>
                    <a:pt x="160" y="1385"/>
                  </a:cubicBezTo>
                  <a:cubicBezTo>
                    <a:pt x="1" y="1439"/>
                    <a:pt x="21" y="1684"/>
                    <a:pt x="201" y="1686"/>
                  </a:cubicBezTo>
                  <a:cubicBezTo>
                    <a:pt x="365" y="1687"/>
                    <a:pt x="522" y="1712"/>
                    <a:pt x="659" y="1801"/>
                  </a:cubicBezTo>
                  <a:cubicBezTo>
                    <a:pt x="759" y="1865"/>
                    <a:pt x="833" y="1967"/>
                    <a:pt x="900" y="2073"/>
                  </a:cubicBezTo>
                  <a:cubicBezTo>
                    <a:pt x="1065" y="2332"/>
                    <a:pt x="1217" y="2591"/>
                    <a:pt x="1502" y="2737"/>
                  </a:cubicBezTo>
                  <a:cubicBezTo>
                    <a:pt x="1527" y="2749"/>
                    <a:pt x="1551" y="2755"/>
                    <a:pt x="1574" y="2755"/>
                  </a:cubicBezTo>
                  <a:cubicBezTo>
                    <a:pt x="1714" y="2755"/>
                    <a:pt x="1807" y="2549"/>
                    <a:pt x="1657" y="2473"/>
                  </a:cubicBezTo>
                  <a:cubicBezTo>
                    <a:pt x="1384" y="2332"/>
                    <a:pt x="1282" y="2078"/>
                    <a:pt x="1109" y="1835"/>
                  </a:cubicBezTo>
                  <a:cubicBezTo>
                    <a:pt x="1019" y="1707"/>
                    <a:pt x="914" y="1592"/>
                    <a:pt x="776" y="1513"/>
                  </a:cubicBezTo>
                  <a:cubicBezTo>
                    <a:pt x="747" y="1497"/>
                    <a:pt x="717" y="1482"/>
                    <a:pt x="687" y="1469"/>
                  </a:cubicBezTo>
                  <a:lnTo>
                    <a:pt x="687" y="1469"/>
                  </a:lnTo>
                  <a:cubicBezTo>
                    <a:pt x="873" y="1350"/>
                    <a:pt x="1035" y="1200"/>
                    <a:pt x="1172" y="1011"/>
                  </a:cubicBezTo>
                  <a:cubicBezTo>
                    <a:pt x="1349" y="764"/>
                    <a:pt x="1471" y="481"/>
                    <a:pt x="1687" y="262"/>
                  </a:cubicBezTo>
                  <a:cubicBezTo>
                    <a:pt x="1795" y="154"/>
                    <a:pt x="1689" y="0"/>
                    <a:pt x="15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53" name="Google Shape;753;p31"/>
          <p:cNvSpPr txBox="1">
            <a:spLocks noGrp="1"/>
          </p:cNvSpPr>
          <p:nvPr>
            <p:ph type="subTitle" idx="2"/>
          </p:nvPr>
        </p:nvSpPr>
        <p:spPr>
          <a:xfrm>
            <a:off x="7512269" y="3208867"/>
            <a:ext cx="2758000" cy="26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300000"/>
              </a:lnSpc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754" name="Google Shape;754;p31"/>
          <p:cNvSpPr txBox="1">
            <a:spLocks noGrp="1"/>
          </p:cNvSpPr>
          <p:nvPr>
            <p:ph type="subTitle" idx="3"/>
          </p:nvPr>
        </p:nvSpPr>
        <p:spPr>
          <a:xfrm>
            <a:off x="1921733" y="2569567"/>
            <a:ext cx="34200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755" name="Google Shape;755;p31"/>
          <p:cNvSpPr txBox="1">
            <a:spLocks noGrp="1"/>
          </p:cNvSpPr>
          <p:nvPr>
            <p:ph type="subTitle" idx="4"/>
          </p:nvPr>
        </p:nvSpPr>
        <p:spPr>
          <a:xfrm>
            <a:off x="6850133" y="2569567"/>
            <a:ext cx="34200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311296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 preserve="1">
  <p:cSld name="Background 1">
    <p:bg>
      <p:bgPr>
        <a:solidFill>
          <a:schemeClr val="accent3"/>
        </a:solidFill>
        <a:effectLst/>
      </p:bgPr>
    </p:bg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17446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 preserve="1">
  <p:cSld name="Background 2">
    <p:bg>
      <p:bgPr>
        <a:solidFill>
          <a:schemeClr val="accent6"/>
        </a:solidFill>
        <a:effectLst/>
      </p:bgPr>
    </p:bg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8888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 preserve="1">
  <p:cSld name="Background 3">
    <p:bg>
      <p:bgPr>
        <a:solidFill>
          <a:schemeClr val="accent5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74157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1E8327-A096-48B8-A1E0-61F59197A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FFEFF01-369D-433D-970F-C106921742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AA8998-5CBB-49C2-B198-3E387A80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2E15B0-30B4-4DD2-B55F-FDFF9F99E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9DBE60-570C-4D11-87CB-2BBEBDD6B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152098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F72682-E412-465D-8448-17F7F2AE1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436556-18AA-4C6E-8054-8887538E0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1FCBCB-2426-45D7-B168-38265AD26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144A3D-98E6-4BB4-9231-990012A9A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AD0D3F-278F-4855-BBB2-CFEB93116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71049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479901-8020-491E-B805-46ECE9E5D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0DA4A9-54D9-4511-89B9-67687C0AA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907E5C-DB00-4CF8-ACE8-F2245EE2A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D5086C4-E66A-49A7-8C2D-4F97A8554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2EF906-0B9C-4DE1-8C0A-52AB736C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8374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4C97F1-8E6E-464B-A5D1-B63F7A088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8F8305-5695-CA46-AEB9-441040C04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76A409-8FE6-DE44-AFA0-BB4A90E15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B4E130-1331-9843-B78B-2C723328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30644F-17DB-B943-A368-F9994B584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847645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A686FA-D450-431D-94BC-7EA20B742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A7CC308-5D7C-4BDB-97E2-73B2DF4865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7DCCF38-B2F3-414B-93F5-3203FC630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924AD2-C4E0-4A05-BF34-17D949D7B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5B032A-1184-42F3-9836-6AF3E1D8E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D616ECB-C3C2-4BA5-A395-D96E4BC7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20644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A40511-1C80-452E-BFE4-45558DE78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72BB7F-F7F4-4D54-9BC4-75CEA26A0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88ECBBA-2175-4A17-BF53-C583779C9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6E1CAE1-FAC5-4CF1-A7FE-A7DD9EFC68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77DE1E6-77B3-4E2F-9884-DE9CE43E1D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3C2CD0A-087A-4CDA-9004-3F6E84F59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6C03DB2-5AFB-4D29-9135-C32FCA8F1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085AC9-BA4A-4A14-AF0A-9F941CFE8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2598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0F3036-5B4F-47F4-A6BA-7154CF029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A759137-7382-4C3F-8F83-196BF9255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A76BA54-6733-4780-A8B1-CD71D6FBC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88BC656-ABC5-4344-98FE-A89C746EB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60302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1FDC520-6319-4B8B-8F21-3E3222843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3D84827-4790-4DD6-82DC-E76B0EF04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8DB4994-28C4-4A0F-A7B5-D396A9F74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0114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A862E8-19B5-4C72-8CE2-287B867C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8BBAC5-5344-4666-8E9A-9ECCA2E6B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547435-32AC-4824-83CC-C0335DA4B4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0BF93AA-3401-4F41-BFF8-A04F20E0C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898A919-9A06-48D2-929B-C5344592A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1A46404-4E67-4DCA-9BD4-1F81A2604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79929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D8C201-A728-40FC-B934-48ABE7227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256B09F-BF3A-4098-B031-3606136493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F80F4FE-27F0-43A4-8F94-60732EA48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83636B2-3308-468E-87D5-8464F9DA5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AA55F4-F426-454C-AE92-EAFC71ECB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29ACE32-B5E9-460F-B8E3-079E080D2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911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94F0EC-61FA-4AB7-A814-6D622F2A9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90135C7-2B8E-4BDD-B4D8-A8889AC7DD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10FD83-AB9E-40E4-A20A-9D380B008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733A13-DE7D-4D64-8C1F-B22CCA0E1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A512E8-D231-4602-AFFB-6F7D31A0F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8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6469229-E2C6-4D51-A0FD-9CF2378563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E421357-FB8C-40EC-B683-E0A2176D2E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431CA6-603B-4E4A-8F96-3BF970724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DDEAC3-8105-4FD6-90A3-475891A34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169D1C-4ACE-401A-96E3-F27188B44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540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C6E012-02D7-3745-B95A-342813BE8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EB365E-B6B8-974D-9C43-BBC9DCA829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7E4275-7918-BA4E-9B72-83EA0BBB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C3E7EE6-8706-5745-B77B-46B99B67E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EC011E7-3334-F74A-AFB3-88122CE0F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6F51AC3-8AD8-1247-A802-3F8610F6C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6846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824F52-724E-5644-B94A-F86ED4AE1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6A131DF-4C2D-9E4E-8685-F7D8A02F1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EC9131F-0531-F64A-9609-D45B302C7A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0A8720F-2794-3D42-AB8A-09B7107F93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F2A0DBF-E541-A647-A06A-C17CAB069C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F63B5A6-16F0-D448-943C-B7904E350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A28BC2D-02C1-874C-820E-68F33C0C4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2888ACE-242E-5B46-B291-48E3393B7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6304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D2591B-E7C9-774A-98AF-6AAABDC29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29228FA-5C85-FD40-8003-8E1CE96B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029F338-8174-6844-AE39-2D03E0ECE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8EFD582-F172-D443-B32F-AFC40945A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4512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DAE87AA-E678-5A4A-B240-768EF57DA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5A23D5F-DB03-7247-9A8F-A58F8EC2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5A6652-C633-6E41-80C2-E55571F9E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6320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9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48.xml"/><Relationship Id="rId42" Type="http://schemas.openxmlformats.org/officeDocument/2006/relationships/slideLayout" Target="../slideLayouts/slideLayout56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slideLayout" Target="../slideLayouts/slideLayout43.xml"/><Relationship Id="rId41" Type="http://schemas.openxmlformats.org/officeDocument/2006/relationships/slideLayout" Target="../slideLayouts/slideLayout55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46.xml"/><Relationship Id="rId37" Type="http://schemas.openxmlformats.org/officeDocument/2006/relationships/slideLayout" Target="../slideLayouts/slideLayout51.xml"/><Relationship Id="rId40" Type="http://schemas.openxmlformats.org/officeDocument/2006/relationships/slideLayout" Target="../slideLayouts/slideLayout54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36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45.xml"/><Relationship Id="rId44" Type="http://schemas.openxmlformats.org/officeDocument/2006/relationships/theme" Target="../theme/theme2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4.xml"/><Relationship Id="rId35" Type="http://schemas.openxmlformats.org/officeDocument/2006/relationships/slideLayout" Target="../slideLayouts/slideLayout49.xml"/><Relationship Id="rId43" Type="http://schemas.openxmlformats.org/officeDocument/2006/relationships/slideLayout" Target="../slideLayouts/slideLayout57.xml"/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47.xml"/><Relationship Id="rId38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DCDC7D4-34B0-3346-93D6-8A2F895F9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B67BD94-6A43-2F43-BCE9-128793423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8569B6-3B2C-A146-97EC-AEC4F63449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D5F57-C06E-3B42-9F5A-01A6FF5E8BC6}" type="datetimeFigureOut">
              <a:rPr lang="es-CR" smtClean="0"/>
              <a:t>28/4/2026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18CD25-084A-624F-A8E3-D3548E24A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DE7421-6F95-894B-8FF9-8BF871596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6312A-1BE3-CF48-A1CC-5E01E135EE0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97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4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62" r:id="rId9"/>
    <p:sldLayoutId id="2147483661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B8A5DB8-B5AF-43BC-8A56-6D53D45A2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8543C1-EA82-4281-8923-465DAA613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4EC3CC-9B8F-49D2-B7D0-FBB0E214BE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0AEF9-9DC6-4BA2-888B-3ADCF7C5A770}" type="datetimeFigureOut">
              <a:rPr lang="es-MX" smtClean="0"/>
              <a:t>28/04/2026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8B8AA8-97EE-4585-8FE4-D70547A4EA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375428-C722-4842-A438-3A74C2C8A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7C772-4B99-443F-BF6F-E06B3ED36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818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04" r:id="rId28"/>
    <p:sldLayoutId id="2147483705" r:id="rId29"/>
    <p:sldLayoutId id="2147483706" r:id="rId30"/>
    <p:sldLayoutId id="2147483707" r:id="rId31"/>
    <p:sldLayoutId id="2147483708" r:id="rId32"/>
    <p:sldLayoutId id="2147483666" r:id="rId33"/>
    <p:sldLayoutId id="2147483667" r:id="rId34"/>
    <p:sldLayoutId id="2147483668" r:id="rId35"/>
    <p:sldLayoutId id="2147483669" r:id="rId36"/>
    <p:sldLayoutId id="2147483670" r:id="rId37"/>
    <p:sldLayoutId id="2147483671" r:id="rId38"/>
    <p:sldLayoutId id="2147483672" r:id="rId39"/>
    <p:sldLayoutId id="2147483673" r:id="rId40"/>
    <p:sldLayoutId id="2147483674" r:id="rId41"/>
    <p:sldLayoutId id="2147483675" r:id="rId42"/>
    <p:sldLayoutId id="2147483676" r:id="rId4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IPERVINCULOS/Gu&#237;a%20para%20consulta%20de%20precios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rp.una.ac.cr/sigesa-webapp-1.0.0-SNAPSHOT/security/login.xhtml" TargetMode="External"/><Relationship Id="rId4" Type="http://schemas.openxmlformats.org/officeDocument/2006/relationships/hyperlink" Target="https://www.sicop.go.cr/moduloBid/report/RE_GRN_003.jsp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IPERVINCULOS/UNA-DBE-FESM-008-2026%20(1).pdf" TargetMode="External"/><Relationship Id="rId2" Type="http://schemas.openxmlformats.org/officeDocument/2006/relationships/hyperlink" Target="HIPERVINCULOS/Formulario%20para%20realizar%20el%20Estudio%20o%20Sondeo%20de%20Mercado%20(2).xlsx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IPERVINCULOS/ERRORES%20COMUNES%20%20EN%20LOS%20FESM.pdf" TargetMode="External"/><Relationship Id="rId5" Type="http://schemas.openxmlformats.org/officeDocument/2006/relationships/hyperlink" Target="HIPERVINCULOS/UNA-IEM-FESM-001-2026%201%20(1).pdf" TargetMode="External"/><Relationship Id="rId4" Type="http://schemas.openxmlformats.org/officeDocument/2006/relationships/hyperlink" Target="HIPERVINCULOS/Caso%20de%20formula%20del%20promedio.pd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IPERVINCULOS/INSTRUCCI&#211;N%20UNA-R-DISC-014-2025%20UNA-VADM-DISC-002-2025%20UNA-PI-DISC-003-2025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>
            <a:extLst>
              <a:ext uri="{FF2B5EF4-FFF2-40B4-BE49-F238E27FC236}">
                <a16:creationId xmlns:a16="http://schemas.microsoft.com/office/drawing/2014/main" id="{4EEB55C9-50E3-4CA8-A7DA-83B7E254F2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2442" y="1089497"/>
            <a:ext cx="6887184" cy="2645923"/>
          </a:xfrm>
        </p:spPr>
        <p:txBody>
          <a:bodyPr>
            <a:normAutofit/>
          </a:bodyPr>
          <a:lstStyle/>
          <a:p>
            <a:r>
              <a:rPr lang="es-MX" sz="8000" b="1" dirty="0">
                <a:ea typeface="Calibri BOLD" panose="020F0702030404030204" pitchFamily="34" charset="0"/>
                <a:cs typeface="Calibri BOLD" panose="020F0702030404030204" pitchFamily="34" charset="0"/>
              </a:rPr>
              <a:t>FESM</a:t>
            </a:r>
            <a:r>
              <a:rPr lang="es-MX" b="1" dirty="0">
                <a:ea typeface="Calibri BOLD" panose="020F0702030404030204" pitchFamily="34" charset="0"/>
                <a:cs typeface="Calibri BOLD" panose="020F0702030404030204" pitchFamily="34" charset="0"/>
              </a:rPr>
              <a:t> </a:t>
            </a:r>
            <a:br>
              <a:rPr lang="es-MX" b="1" dirty="0">
                <a:ea typeface="Calibri BOLD" panose="020F0702030404030204" pitchFamily="34" charset="0"/>
                <a:cs typeface="Calibri BOLD" panose="020F0702030404030204" pitchFamily="34" charset="0"/>
              </a:rPr>
            </a:br>
            <a:r>
              <a:rPr lang="es-MX" sz="4000" b="1" dirty="0">
                <a:ea typeface="Calibri BOLD" panose="020F0702030404030204" pitchFamily="34" charset="0"/>
                <a:cs typeface="Calibri BOLD" panose="020F0702030404030204" pitchFamily="34" charset="0"/>
              </a:rPr>
              <a:t>FORMULARIO DE ESTUDIO O SONDEO DE MERCADO</a:t>
            </a:r>
          </a:p>
        </p:txBody>
      </p:sp>
    </p:spTree>
    <p:extLst>
      <p:ext uri="{BB962C8B-B14F-4D97-AF65-F5344CB8AC3E}">
        <p14:creationId xmlns:p14="http://schemas.microsoft.com/office/powerpoint/2010/main" val="1513456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79133"/>
            <a:ext cx="10515600" cy="1687411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br>
              <a:rPr lang="es-CR" dirty="0"/>
            </a:br>
            <a:br>
              <a:rPr lang="es-CR" dirty="0"/>
            </a:br>
            <a:r>
              <a:rPr lang="es-CR" sz="5300" b="1" dirty="0"/>
              <a:t>¿Qué requiere sondeo de mercado?</a:t>
            </a:r>
            <a:br>
              <a:rPr lang="es-CR" sz="5300" b="1" dirty="0"/>
            </a:br>
            <a:r>
              <a:rPr lang="es-CR" dirty="0"/>
              <a:t>   </a:t>
            </a:r>
            <a:br>
              <a:rPr lang="es-CR" dirty="0"/>
            </a:br>
            <a:endParaRPr lang="es-C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3005847"/>
            <a:ext cx="10515600" cy="2373549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CR" dirty="0"/>
          </a:p>
          <a:p>
            <a:pPr algn="just"/>
            <a:r>
              <a:rPr lang="es-CR" sz="3200" dirty="0"/>
              <a:t>SBS de códigos mixtos y genéricos.</a:t>
            </a:r>
          </a:p>
          <a:p>
            <a:r>
              <a:rPr lang="es-CR" sz="3200" dirty="0"/>
              <a:t>Solicitudes de creación o reactivación de códigos en el Catálogo de Bienes y Servicios SIGESA.</a:t>
            </a:r>
            <a:br>
              <a:rPr lang="es-CR" sz="3200" dirty="0"/>
            </a:br>
            <a:endParaRPr lang="es-CR" sz="3200" dirty="0"/>
          </a:p>
        </p:txBody>
      </p:sp>
    </p:spTree>
    <p:extLst>
      <p:ext uri="{BB962C8B-B14F-4D97-AF65-F5344CB8AC3E}">
        <p14:creationId xmlns:p14="http://schemas.microsoft.com/office/powerpoint/2010/main" val="689939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CC770-B21D-85B4-FF2A-61A55FC8E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0CC16C-469D-D401-6C31-379CA948C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3736"/>
            <a:ext cx="10515600" cy="2071992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br>
              <a:rPr lang="es-CR" dirty="0"/>
            </a:br>
            <a:br>
              <a:rPr lang="es-CR" dirty="0"/>
            </a:br>
            <a:r>
              <a:rPr lang="es-MX" sz="5300" b="1" dirty="0"/>
              <a:t>¿Qué no requiere sondeo de mercado?</a:t>
            </a:r>
            <a:br>
              <a:rPr lang="es-MX" sz="5300" dirty="0"/>
            </a:br>
            <a:r>
              <a:rPr lang="es-CR" dirty="0"/>
              <a:t>	</a:t>
            </a:r>
            <a:br>
              <a:rPr lang="es-CR" b="1" dirty="0"/>
            </a:br>
            <a:r>
              <a:rPr lang="es-CR" dirty="0"/>
              <a:t>   </a:t>
            </a:r>
            <a:br>
              <a:rPr lang="es-CR" dirty="0"/>
            </a:b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D71B89-49E8-6B94-49D0-62E94B80D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0903"/>
            <a:ext cx="10515600" cy="3394954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s-CR" dirty="0"/>
          </a:p>
          <a:p>
            <a:r>
              <a:rPr lang="es-CR" sz="3300" dirty="0"/>
              <a:t>SBS de códigos estándar. </a:t>
            </a:r>
          </a:p>
          <a:p>
            <a:r>
              <a:rPr lang="es-CR" sz="3300" dirty="0"/>
              <a:t>SBS de códigos con contrato vigente. </a:t>
            </a:r>
          </a:p>
          <a:p>
            <a:r>
              <a:rPr lang="es-CR" sz="3300" dirty="0"/>
              <a:t>SBS de reparaciones indeterminadas. </a:t>
            </a:r>
          </a:p>
          <a:p>
            <a:r>
              <a:rPr lang="es-CR" sz="3300" dirty="0"/>
              <a:t>SBS de obra pública.</a:t>
            </a:r>
          </a:p>
          <a:p>
            <a:r>
              <a:rPr lang="es-CR" sz="3300" dirty="0"/>
              <a:t>SBS de códigos creados o reactivados en los últimos seis meses</a:t>
            </a:r>
          </a:p>
        </p:txBody>
      </p:sp>
    </p:spTree>
    <p:extLst>
      <p:ext uri="{BB962C8B-B14F-4D97-AF65-F5344CB8AC3E}">
        <p14:creationId xmlns:p14="http://schemas.microsoft.com/office/powerpoint/2010/main" val="2526073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88A53-C5C4-A417-B2ED-D744DEDCC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B12C23-CBFE-ED44-425B-10BCF2216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758757"/>
            <a:ext cx="10515600" cy="425098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s-MX" sz="6000" b="1" dirty="0"/>
              <a:t>Fuentes para efectuar el sondeo de mercado y determinar el precio de referencia.</a:t>
            </a:r>
            <a:endParaRPr lang="es-CR" sz="6000" dirty="0"/>
          </a:p>
        </p:txBody>
      </p:sp>
    </p:spTree>
    <p:extLst>
      <p:ext uri="{BB962C8B-B14F-4D97-AF65-F5344CB8AC3E}">
        <p14:creationId xmlns:p14="http://schemas.microsoft.com/office/powerpoint/2010/main" val="353480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9FF91C-FB5F-1C54-377F-D61092C0F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2EE428-5424-7F13-6BB4-6A61E1150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129787"/>
            <a:ext cx="10515600" cy="132556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>Consulta del banco de precios del Sistema Digital Unificado SICOP y el historial de precios en SIGESA</a:t>
            </a:r>
            <a:endParaRPr lang="es-C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700DED2-AD60-AEF1-E397-8DBD921F0BAC}"/>
              </a:ext>
            </a:extLst>
          </p:cNvPr>
          <p:cNvSpPr txBox="1"/>
          <p:nvPr/>
        </p:nvSpPr>
        <p:spPr>
          <a:xfrm>
            <a:off x="774032" y="2272126"/>
            <a:ext cx="980386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s-MX" sz="3200" dirty="0"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Instrucción del documento de referencia.</a:t>
            </a:r>
            <a:endParaRPr lang="es-CR" sz="32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20236EC-0893-A2A3-5066-C557E96900A3}"/>
              </a:ext>
            </a:extLst>
          </p:cNvPr>
          <p:cNvSpPr txBox="1"/>
          <p:nvPr/>
        </p:nvSpPr>
        <p:spPr>
          <a:xfrm>
            <a:off x="838198" y="3265337"/>
            <a:ext cx="980386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s-MX" sz="3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Catalogo de banco de precios SICOP.</a:t>
            </a:r>
            <a:r>
              <a:rPr lang="es-MX" sz="3200" dirty="0"/>
              <a:t> </a:t>
            </a:r>
            <a:endParaRPr lang="es-CR" sz="3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69831E1-7CFE-E2B3-84CB-EA9C50C4D9D6}"/>
              </a:ext>
            </a:extLst>
          </p:cNvPr>
          <p:cNvSpPr txBox="1"/>
          <p:nvPr/>
        </p:nvSpPr>
        <p:spPr>
          <a:xfrm>
            <a:off x="838198" y="4396952"/>
            <a:ext cx="980385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s-MX" sz="32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Historial</a:t>
            </a:r>
            <a:r>
              <a:rPr lang="es-MX" sz="2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de precios de SIGESA.</a:t>
            </a:r>
            <a:endParaRPr lang="es-CR" sz="2800" dirty="0"/>
          </a:p>
        </p:txBody>
      </p:sp>
    </p:spTree>
    <p:extLst>
      <p:ext uri="{BB962C8B-B14F-4D97-AF65-F5344CB8AC3E}">
        <p14:creationId xmlns:p14="http://schemas.microsoft.com/office/powerpoint/2010/main" val="741559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EDA826-33A8-6898-B97F-9F8062FD6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379" y="141389"/>
            <a:ext cx="10515600" cy="1103751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s-CR" b="1" dirty="0"/>
              <a:t>Consultas de Internet 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1CD770-501F-2832-A414-EC65C5959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379" y="1391056"/>
            <a:ext cx="10515600" cy="481519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dirty="0"/>
              <a:t>Se pueden usar fuentes web y cotizaciones en línea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La información debe: </a:t>
            </a:r>
          </a:p>
          <a:p>
            <a:pPr lvl="1"/>
            <a:r>
              <a:rPr lang="es-MX" dirty="0"/>
              <a:t>Detallar el bien o servicio </a:t>
            </a:r>
          </a:p>
          <a:p>
            <a:pPr lvl="1"/>
            <a:r>
              <a:rPr lang="es-MX" dirty="0"/>
              <a:t>Ajustarse a la necesidad institucional </a:t>
            </a:r>
          </a:p>
          <a:p>
            <a:pPr lvl="1"/>
            <a:r>
              <a:rPr lang="es-MX" dirty="0"/>
              <a:t>Servir para comparar precios y definir especificaciones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En el formulario se carga como una imagen (no como pagina web) y debe indicar: </a:t>
            </a:r>
          </a:p>
          <a:p>
            <a:pPr lvl="1"/>
            <a:r>
              <a:rPr lang="es-MX" dirty="0"/>
              <a:t>Dirección web exacta </a:t>
            </a:r>
          </a:p>
          <a:p>
            <a:pPr lvl="1"/>
            <a:r>
              <a:rPr lang="es-MX" dirty="0"/>
              <a:t>Fecha de consulta </a:t>
            </a:r>
          </a:p>
          <a:p>
            <a:pPr lvl="1"/>
            <a:r>
              <a:rPr lang="es-MX" dirty="0"/>
              <a:t>Cumplir las instrucciones del formulario </a:t>
            </a:r>
          </a:p>
          <a:p>
            <a:pPr marL="0" indent="0">
              <a:buNone/>
            </a:pPr>
            <a:endParaRPr lang="es-C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664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41779"/>
            <a:ext cx="10515600" cy="132556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s-CR" b="1" dirty="0"/>
              <a:t>Cotizaciones a eventuales proveedores</a:t>
            </a:r>
            <a:endParaRPr lang="es-CR" sz="4000" b="1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68EE365-2405-00F9-0EAF-6D7E0200159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259053"/>
            <a:ext cx="10669909" cy="357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R" altLang="es-CR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Son fuente más confiables.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R" altLang="es-CR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Permiten obtener información precisa y actualizada del mercado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CR" altLang="es-C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CR" altLang="es-CR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Estas deben incluir: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R" altLang="es-CR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Especificaciones técnicas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R" altLang="es-CR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Características del bien o servicio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CR" altLang="es-CR" sz="2400" dirty="0">
                <a:latin typeface="Arial" panose="020B0604020202020204" pitchFamily="34" charset="0"/>
              </a:rPr>
              <a:t>Precio unitario.</a:t>
            </a:r>
            <a:endParaRPr kumimoji="0" lang="es-CR" altLang="es-CR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CR" altLang="es-CR" sz="2400" dirty="0">
                <a:latin typeface="Arial" panose="020B0604020202020204" pitchFamily="34" charset="0"/>
              </a:rPr>
              <a:t>Iva 2%</a:t>
            </a:r>
            <a:endParaRPr kumimoji="0" lang="es-CR" altLang="es-CR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R" altLang="es-C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791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B8E01F-7EE5-FEE5-BBCB-C84187D8C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651" y="343952"/>
            <a:ext cx="11196536" cy="174749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s-MX" sz="4800" b="1" dirty="0"/>
              <a:t>Elaboración de sondeo o estudio de mercado </a:t>
            </a:r>
            <a:r>
              <a:rPr lang="es-MX" sz="4800" b="1" dirty="0"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FESM</a:t>
            </a:r>
            <a:r>
              <a:rPr lang="es-MX" sz="4800" b="1" dirty="0"/>
              <a:t> </a:t>
            </a:r>
            <a:endParaRPr lang="es-CR" sz="48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2E5ED7F-5F82-D6A4-9524-3F4E5F24EB02}"/>
              </a:ext>
            </a:extLst>
          </p:cNvPr>
          <p:cNvSpPr txBox="1"/>
          <p:nvPr/>
        </p:nvSpPr>
        <p:spPr>
          <a:xfrm>
            <a:off x="1498075" y="2310718"/>
            <a:ext cx="8745151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s-MX" sz="3600" dirty="0"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Formulario para caja chica (sin cotización)</a:t>
            </a:r>
            <a:endParaRPr lang="es-MX" sz="36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s-MX" sz="3600" dirty="0"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Caso de formula del promedio</a:t>
            </a:r>
            <a:endParaRPr lang="es-MX" sz="36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s-MX" sz="3600" dirty="0"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Formulario sin vinculo a las cotizaciones</a:t>
            </a:r>
            <a:endParaRPr lang="es-MX" sz="36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s-MX" sz="3600" dirty="0"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Casos comunes en FEMS</a:t>
            </a:r>
            <a:endParaRPr lang="es-MX" sz="3600" dirty="0"/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s-CR" sz="36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CR" sz="3600" dirty="0"/>
          </a:p>
          <a:p>
            <a:endParaRPr lang="es-CR" sz="3600" dirty="0"/>
          </a:p>
        </p:txBody>
      </p:sp>
    </p:spTree>
    <p:extLst>
      <p:ext uri="{BB962C8B-B14F-4D97-AF65-F5344CB8AC3E}">
        <p14:creationId xmlns:p14="http://schemas.microsoft.com/office/powerpoint/2010/main" val="3095533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7E828-9EF6-1487-9A3C-990FA3F8C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>
            <a:extLst>
              <a:ext uri="{FF2B5EF4-FFF2-40B4-BE49-F238E27FC236}">
                <a16:creationId xmlns:a16="http://schemas.microsoft.com/office/drawing/2014/main" id="{99F89D5D-1007-B139-9F6D-F3D83834F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7540" y="2247090"/>
            <a:ext cx="6887184" cy="1157592"/>
          </a:xfrm>
        </p:spPr>
        <p:txBody>
          <a:bodyPr>
            <a:normAutofit/>
          </a:bodyPr>
          <a:lstStyle/>
          <a:p>
            <a:r>
              <a:rPr lang="es-MX" b="1" dirty="0">
                <a:latin typeface="Calibri" panose="020F0502020204030204" pitchFamily="34" charset="0"/>
              </a:rPr>
              <a:t>Muchas gracias.</a:t>
            </a:r>
            <a:endParaRPr lang="es-MX" b="1" dirty="0">
              <a:ea typeface="Calibri BOLD" panose="020F0702030404030204" pitchFamily="34" charset="0"/>
              <a:cs typeface="Calibri BOLD" panose="020F07020304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253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46558" y="2269894"/>
            <a:ext cx="9390201" cy="2123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R" sz="4400" dirty="0"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INSTRUCCIÓN UNA-R-DISC-014-2025 UNA-VADM-DISC-002-2025 UNA-PI-DISC-003-2025 </a:t>
            </a:r>
            <a:endParaRPr lang="es-CR" sz="4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3752C39-5B6F-A5F9-9850-F5E916F1721B}"/>
              </a:ext>
            </a:extLst>
          </p:cNvPr>
          <p:cNvSpPr txBox="1"/>
          <p:nvPr/>
        </p:nvSpPr>
        <p:spPr>
          <a:xfrm>
            <a:off x="1146558" y="860664"/>
            <a:ext cx="9766571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MX" sz="6000" dirty="0">
                <a:latin typeface="+mj-lt"/>
              </a:rPr>
              <a:t>DOCUMENTO DE REFERENCIA:</a:t>
            </a:r>
            <a:endParaRPr lang="es-CR" sz="6000" b="0" i="0" u="none" strike="noStrike" baseline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602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4FCF1-F6D0-ACB9-B57F-308F6F1AD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7929C6D-6A96-63E8-1C70-98BCDE77A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860" y="525293"/>
            <a:ext cx="10418323" cy="550585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s-MX" sz="3600" b="1" dirty="0"/>
              <a:t>Sondeo o Estudio de Mercado</a:t>
            </a:r>
            <a:br>
              <a:rPr lang="es-MX" sz="2800" b="1" dirty="0"/>
            </a:br>
            <a:br>
              <a:rPr lang="es-MX" sz="2800" b="1" dirty="0"/>
            </a:br>
            <a:r>
              <a:rPr lang="es-MX" sz="2800" dirty="0"/>
              <a:t>Esta establecido en el art. 34 de la LGCP y art. 85 del reglamento a esta Ley y se debe realizar desde la etapa de planificación</a:t>
            </a:r>
            <a:br>
              <a:rPr lang="es-MX" sz="2800" b="1" dirty="0"/>
            </a:br>
            <a:r>
              <a:rPr lang="es-MX" sz="2800" dirty="0"/>
              <a:t> </a:t>
            </a:r>
            <a:br>
              <a:rPr lang="es-MX" sz="2800" dirty="0"/>
            </a:br>
            <a:r>
              <a:rPr lang="es-MX" sz="3600" b="1" dirty="0"/>
              <a:t>Objetivo:</a:t>
            </a:r>
            <a:br>
              <a:rPr lang="es-MX" sz="2800" b="1" dirty="0"/>
            </a:br>
            <a:br>
              <a:rPr lang="es-MX" sz="2800" dirty="0"/>
            </a:br>
            <a:r>
              <a:rPr lang="es-MX" sz="2800" dirty="0"/>
              <a:t>Su objetivo es brindar información clara al ente contratante sobre el bien o servicio que se va a adquirir</a:t>
            </a:r>
            <a:br>
              <a:rPr lang="es-MX" sz="2800" dirty="0"/>
            </a:br>
            <a:r>
              <a:rPr lang="es-MX" sz="2800" dirty="0"/>
              <a:t> </a:t>
            </a:r>
            <a:br>
              <a:rPr lang="es-MX" sz="2800" b="1" dirty="0"/>
            </a:br>
            <a:r>
              <a:rPr lang="es-MX" sz="2800" dirty="0"/>
              <a:t>Esta información incluye las características y especificaciones técnicas de los bienes o servicios, la identificación del precio y de proveedores actuales y potenciales</a:t>
            </a:r>
            <a:br>
              <a:rPr lang="es-MX" sz="2800" dirty="0"/>
            </a:br>
            <a:endParaRPr lang="es-C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944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15594-DD59-5C22-2F7D-F06958EAB2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17">
            <a:extLst>
              <a:ext uri="{FF2B5EF4-FFF2-40B4-BE49-F238E27FC236}">
                <a16:creationId xmlns:a16="http://schemas.microsoft.com/office/drawing/2014/main" id="{6C4050E2-642C-A1A3-D453-9C2B872C15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1030" y="194310"/>
            <a:ext cx="10580370" cy="6206490"/>
          </a:xfrm>
          <a:ln>
            <a:solidFill>
              <a:schemeClr val="accent1"/>
            </a:solidFill>
          </a:ln>
          <a:effectLst>
            <a:softEdge rad="88900"/>
          </a:effectLst>
        </p:spPr>
        <p:txBody>
          <a:bodyPr>
            <a:noAutofit/>
          </a:bodyPr>
          <a:lstStyle/>
          <a:p>
            <a:r>
              <a:rPr lang="es-MX" sz="1400" b="1" dirty="0"/>
              <a:t>LEY GENERAL DE CONTRATACIÓN PÚBLICA 9986</a:t>
            </a:r>
            <a:br>
              <a:rPr lang="es-MX" sz="1400" dirty="0"/>
            </a:br>
            <a:br>
              <a:rPr lang="es-MX" sz="1400" dirty="0"/>
            </a:br>
            <a:r>
              <a:rPr lang="es-MX" sz="1400" dirty="0"/>
              <a:t>Artículo 34</a:t>
            </a:r>
            <a:br>
              <a:rPr lang="es-MX" sz="1400" dirty="0"/>
            </a:br>
            <a:r>
              <a:rPr lang="es-MX" sz="1400" dirty="0"/>
              <a:t>Estudio de mercado y precios de referencia</a:t>
            </a:r>
            <a:br>
              <a:rPr lang="es-MX" sz="1400" dirty="0"/>
            </a:br>
            <a:br>
              <a:rPr lang="es-MX" sz="1400" dirty="0"/>
            </a:br>
            <a:r>
              <a:rPr lang="es-MX" sz="1400" dirty="0"/>
              <a:t>Previo a la estimación de la contratación, la Administración debe considerar lo indicado en el artículo 17 de la presente ley como un insumo más, debiendo realizar un sondeo o un estudio de mercado según lo que disponga el reglamento de esta ley, sustentado en información de fuentes confiables con el propósito de obtener los precios de referencia a los que podrá adquirir los bienes, las obras y los servicios y determinar los precios ruinosos o excesivos, conforme lo establezca el reglamento de esta ley.</a:t>
            </a:r>
            <a:br>
              <a:rPr lang="es-MX" sz="1400" dirty="0"/>
            </a:br>
            <a:br>
              <a:rPr lang="es-MX" sz="1400" dirty="0"/>
            </a:br>
            <a:r>
              <a:rPr lang="es-MX" sz="1400" dirty="0"/>
              <a:t>El estudio de mercado tendrá también como fin establecer la existencia de bienes, obras o servicios, en la cantidad, calidad y oportunidad requeridas, así como verificar la existencia de proveedores, permitir la toma de decisiones informadas respecto del procedimiento de contratación y proporcionar información para la determinación de disponibilidad presupuestaria. Dicho estudio deberá considerar todo el ciclo de vida de la contratación y tomar en cuenta el principio de valor por el dinero, todo lo cual se deberá desarrollar en el reglamento de la presente ley.</a:t>
            </a:r>
            <a:br>
              <a:rPr lang="es-MX" sz="1400" dirty="0"/>
            </a:br>
            <a:br>
              <a:rPr lang="es-MX" sz="1400" dirty="0"/>
            </a:br>
            <a:r>
              <a:rPr lang="es-MX" sz="1400" dirty="0"/>
              <a:t>En el caso de contratos de obra pública, el precio de referencia corresponde al monto del presupuesto de obra o estimación de costo establecido por la Administración. Ese valor referencial debe corresponder a precios de mercado y tener una antigüedad no mayor a seis meses, contados a partir de su elaboración. Los valores referenciales con antigüedad superior deberán actualizarse antes de adoptar la decisión inicial.</a:t>
            </a:r>
            <a:br>
              <a:rPr lang="es-CR" sz="1400" dirty="0"/>
            </a:br>
            <a:endParaRPr lang="es-CR" sz="1400" dirty="0"/>
          </a:p>
          <a:p>
            <a:r>
              <a:rPr lang="es-MX" sz="1400" b="1" dirty="0"/>
              <a:t>REGLAMENTO A LA LEY GENERAL DE CONTRATACIÓN PÚBLICA 9986</a:t>
            </a:r>
            <a:br>
              <a:rPr lang="es-MX" sz="1400" dirty="0"/>
            </a:br>
            <a:br>
              <a:rPr lang="es-MX" sz="1400" dirty="0"/>
            </a:br>
            <a:r>
              <a:rPr lang="es-MX" sz="1400" dirty="0"/>
              <a:t>Artículo 85</a:t>
            </a:r>
            <a:br>
              <a:rPr lang="es-MX" sz="1400" dirty="0"/>
            </a:br>
            <a:r>
              <a:rPr lang="es-MX" sz="1400" dirty="0"/>
              <a:t>Sondeo, estudio de mercado y precio de referencia</a:t>
            </a:r>
            <a:br>
              <a:rPr lang="es-MX" sz="1400" dirty="0"/>
            </a:br>
            <a:br>
              <a:rPr lang="es-MX" sz="1400" dirty="0"/>
            </a:br>
            <a:r>
              <a:rPr lang="es-MX" sz="1400" dirty="0"/>
              <a:t>Previo a la estimación de la contratación, la Administración deberá realizar un sondeo o estudio de mercado a fin de determinar los precios de referencia conforme a lo previsto en el artículo 44 del presente Reglamento.</a:t>
            </a:r>
            <a:br>
              <a:rPr lang="es-MX" sz="1400" dirty="0"/>
            </a:br>
            <a:br>
              <a:rPr lang="es-MX" sz="1400" dirty="0"/>
            </a:br>
            <a:r>
              <a:rPr lang="es-MX" sz="1400" dirty="0"/>
              <a:t>Podrá considerar las guías que emitirá al efecto la Dirección de Contratación Pública.</a:t>
            </a:r>
            <a:endParaRPr lang="es-CR" sz="1400" dirty="0"/>
          </a:p>
          <a:p>
            <a:pPr marL="0" indent="0">
              <a:buNone/>
            </a:pPr>
            <a:endParaRPr lang="es-CR" sz="1400" dirty="0"/>
          </a:p>
        </p:txBody>
      </p:sp>
    </p:spTree>
    <p:extLst>
      <p:ext uri="{BB962C8B-B14F-4D97-AF65-F5344CB8AC3E}">
        <p14:creationId xmlns:p14="http://schemas.microsoft.com/office/powerpoint/2010/main" val="18965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86783" y="2801565"/>
            <a:ext cx="5097293" cy="3346315"/>
          </a:xfrm>
          <a:solidFill>
            <a:schemeClr val="bg1"/>
          </a:solidFill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s-MX" b="1" dirty="0"/>
              <a:t>Diferencia con el estudio de mercado</a:t>
            </a:r>
            <a:endParaRPr lang="es-MX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sz="2400" dirty="0"/>
              <a:t>Sondeo de mercado:</a:t>
            </a:r>
          </a:p>
          <a:p>
            <a:r>
              <a:rPr lang="es-MX" sz="2400" dirty="0"/>
              <a:t>Rápido </a:t>
            </a:r>
          </a:p>
          <a:p>
            <a:r>
              <a:rPr lang="es-MX" sz="2400" dirty="0"/>
              <a:t>Menor profundidad </a:t>
            </a:r>
          </a:p>
          <a:p>
            <a:r>
              <a:rPr lang="es-MX" sz="2400" dirty="0"/>
              <a:t>Exploratorio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2400" dirty="0"/>
              <a:t>Estudio de mercado:</a:t>
            </a:r>
          </a:p>
          <a:p>
            <a:r>
              <a:rPr lang="es-MX" sz="2400" dirty="0"/>
              <a:t>Análisis exhaustivo y detallado </a:t>
            </a:r>
          </a:p>
          <a:p>
            <a:r>
              <a:rPr lang="es-MX" sz="2400" dirty="0"/>
              <a:t>Investigación sistemática </a:t>
            </a:r>
          </a:p>
          <a:p>
            <a:r>
              <a:rPr lang="es-MX" sz="2400" dirty="0"/>
              <a:t>Mayor profundidad </a:t>
            </a:r>
          </a:p>
          <a:p>
            <a:pPr marL="0" indent="0" algn="just">
              <a:buNone/>
            </a:pPr>
            <a:endParaRPr lang="es-CR" dirty="0">
              <a:solidFill>
                <a:schemeClr val="bg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4161EA5-0D3C-FEC6-C996-097D943B7F13}"/>
              </a:ext>
            </a:extLst>
          </p:cNvPr>
          <p:cNvSpPr txBox="1"/>
          <p:nvPr/>
        </p:nvSpPr>
        <p:spPr>
          <a:xfrm>
            <a:off x="661481" y="370315"/>
            <a:ext cx="10587593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MX" sz="2800" b="1" dirty="0"/>
              <a:t>¿Para qué sirve el sondeo de mercado?</a:t>
            </a:r>
          </a:p>
          <a:p>
            <a:pPr algn="ctr"/>
            <a:r>
              <a:rPr lang="es-CR" sz="2400" dirty="0"/>
              <a:t>El sondeo de mercado es un instrumento para que las instituciones identifiquen las posibilidades ofrecidas por el mercado a través de una pequeña muestra aleatoria en un plazo menor a un estudio de mercado.</a:t>
            </a:r>
          </a:p>
          <a:p>
            <a:pPr algn="ctr"/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405127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37745"/>
            <a:ext cx="10515600" cy="54572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CR" sz="2600" dirty="0"/>
          </a:p>
          <a:p>
            <a:pPr marL="0" indent="0" algn="just">
              <a:buNone/>
            </a:pPr>
            <a:endParaRPr lang="es-CR" sz="24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9B3EE7E-643E-1296-8FE4-585E3CCC7C62}"/>
              </a:ext>
            </a:extLst>
          </p:cNvPr>
          <p:cNvSpPr txBox="1"/>
          <p:nvPr/>
        </p:nvSpPr>
        <p:spPr>
          <a:xfrm>
            <a:off x="1202987" y="933855"/>
            <a:ext cx="9786025" cy="387798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MX" sz="3600" b="1" dirty="0"/>
              <a:t>Estimación del costo   </a:t>
            </a:r>
          </a:p>
          <a:p>
            <a:endParaRPr lang="es-MX" b="1" dirty="0"/>
          </a:p>
          <a:p>
            <a:r>
              <a:rPr lang="es-MX" sz="2400" dirty="0"/>
              <a:t>La </a:t>
            </a:r>
            <a:r>
              <a:rPr lang="es-MX" sz="2400" b="1" dirty="0"/>
              <a:t>unidad solicitante</a:t>
            </a:r>
            <a:r>
              <a:rPr lang="es-MX" sz="2400" dirty="0"/>
              <a:t> define el costo del bien o servicio con basa en: </a:t>
            </a:r>
          </a:p>
          <a:p>
            <a:endParaRPr lang="es-MX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2400" dirty="0"/>
              <a:t>Criterios técnicos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2400" dirty="0"/>
              <a:t>Precios de mercado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2400" dirty="0"/>
              <a:t>Compras anteriores </a:t>
            </a:r>
          </a:p>
          <a:p>
            <a:pPr lvl="1"/>
            <a:endParaRPr lang="es-MX" sz="2400" dirty="0"/>
          </a:p>
          <a:p>
            <a:r>
              <a:rPr lang="es-CR" sz="2400" dirty="0">
                <a:ea typeface="Aptos" panose="020B0004020202020204" pitchFamily="34" charset="0"/>
                <a:cs typeface="Times New Roman" panose="02020603050405020304" pitchFamily="18" charset="0"/>
              </a:rPr>
              <a:t>Este costo deberá estar reflejado en la Solicitud de Bienes y Servicios (SBS) que se digita en el sistema SIGESA.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791731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347618"/>
            <a:ext cx="10173511" cy="409014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s-CR" sz="2800" i="1" dirty="0"/>
              <a:t>“En todas las SBS, se carga un dato automáticamente en el campo “Costo unitario estimado”, según la configuración de SIGESA que se realiza desde el Catálogo de bienes y servicios. </a:t>
            </a:r>
            <a:br>
              <a:rPr lang="es-CR" sz="2800" i="1" dirty="0"/>
            </a:br>
            <a:r>
              <a:rPr lang="es-CR" sz="2800" i="1" dirty="0"/>
              <a:t>Sin embargo, en vista de que la estimación no siempre se ajusta a los requerimientos de la normativa actual, a partir de esta instrucción, será obligatorio obviar esa estimación automática y cargar el dato de estimación que arroja el sondeo o estudio de mercado.”</a:t>
            </a:r>
            <a:br>
              <a:rPr lang="es-CR" sz="2800" i="1" dirty="0"/>
            </a:br>
            <a:br>
              <a:rPr lang="es-CR" sz="1300" i="1" dirty="0"/>
            </a:br>
            <a:r>
              <a:rPr lang="es-CR" sz="1300" dirty="0"/>
              <a:t>UNA-R-DISC-014-2025, UNA-VADM-DISC-002-2025, UNA-PI-OFIC-003-2025</a:t>
            </a:r>
            <a:br>
              <a:rPr lang="es-CR" sz="2800" dirty="0"/>
            </a:br>
            <a:br>
              <a:rPr lang="es-MX" sz="2800" dirty="0"/>
            </a:br>
            <a:endParaRPr lang="es-C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9639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089498" y="1342417"/>
            <a:ext cx="9640111" cy="32764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6000" b="1" dirty="0">
                <a:solidFill>
                  <a:schemeClr val="tx1"/>
                </a:solidFill>
                <a:latin typeface="+mj-lt"/>
              </a:rPr>
              <a:t>DEL FORMULARIO DE ESTUDIO O SONDEO DE MERCADO (FESM)</a:t>
            </a:r>
            <a:endParaRPr lang="es-CR" sz="6000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CR" sz="2400" b="1" dirty="0"/>
              <a:t> 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052447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C43662F8-EA27-1C32-B4F2-F8B586E74D64}"/>
              </a:ext>
            </a:extLst>
          </p:cNvPr>
          <p:cNvSpPr/>
          <p:nvPr/>
        </p:nvSpPr>
        <p:spPr>
          <a:xfrm>
            <a:off x="963806" y="369652"/>
            <a:ext cx="9808723" cy="27529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R" sz="2800" dirty="0">
                <a:solidFill>
                  <a:schemeClr val="tx1"/>
                </a:solidFill>
              </a:rPr>
              <a:t>El Formulario de Estudio o Sondeo de Mercado (FESM) es una herramienta creada para reunir la información del sondeo o estudio de mercado, que deberá completarse obligatoriamente en los casos señalados según las instrucciones que en el mismo se indican.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E3824AB-8D9A-87FA-0F9B-41B04B72207D}"/>
              </a:ext>
            </a:extLst>
          </p:cNvPr>
          <p:cNvSpPr txBox="1"/>
          <p:nvPr/>
        </p:nvSpPr>
        <p:spPr>
          <a:xfrm>
            <a:off x="963806" y="3441032"/>
            <a:ext cx="9808723" cy="20005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/>
              <a:t>El formulario se genera en </a:t>
            </a:r>
            <a:r>
              <a:rPr lang="es-MX" sz="2400" dirty="0" err="1"/>
              <a:t>AGDe</a:t>
            </a:r>
            <a:r>
              <a:rPr lang="es-MX" sz="24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/>
              <a:t>Debe adjuntarse a la SBS en SIGESA antes que sea vinculada a una agrupación.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/>
              <a:t>Las estimaciones deben de estar referenciadas en </a:t>
            </a:r>
            <a:r>
              <a:rPr lang="es-MX" sz="2400" dirty="0" err="1"/>
              <a:t>AGDe</a:t>
            </a:r>
            <a:r>
              <a:rPr lang="es-MX" sz="2400" dirty="0"/>
              <a:t> desde el PDF</a:t>
            </a:r>
          </a:p>
          <a:p>
            <a:pPr algn="just"/>
            <a:endParaRPr lang="es-CR" sz="2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05D4677-EDBC-2943-8860-EC4182FB1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708156"/>
            <a:ext cx="802335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R" altLang="es-C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R" altLang="es-C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R" altLang="es-C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R" altLang="es-C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R" altLang="es-C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R" altLang="es-C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R" altLang="es-C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R" altLang="es-C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R" altLang="es-C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R" altLang="es-CR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R" altLang="es-C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R" altLang="es-C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5534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aleta UNA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51A23"/>
      </a:accent2>
      <a:accent3>
        <a:srgbClr val="7295CB"/>
      </a:accent3>
      <a:accent4>
        <a:srgbClr val="DF767F"/>
      </a:accent4>
      <a:accent5>
        <a:srgbClr val="28628D"/>
      </a:accent5>
      <a:accent6>
        <a:srgbClr val="DE3A3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Paleta UNA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51A23"/>
      </a:accent2>
      <a:accent3>
        <a:srgbClr val="7295CB"/>
      </a:accent3>
      <a:accent4>
        <a:srgbClr val="DF767F"/>
      </a:accent4>
      <a:accent5>
        <a:srgbClr val="28628D"/>
      </a:accent5>
      <a:accent6>
        <a:srgbClr val="DE3A3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080D90D7E8B24AB16C2518638E70B5" ma:contentTypeVersion="12" ma:contentTypeDescription="Create a new document." ma:contentTypeScope="" ma:versionID="2900d59934a1f070774439cdb574809b">
  <xsd:schema xmlns:xsd="http://www.w3.org/2001/XMLSchema" xmlns:xs="http://www.w3.org/2001/XMLSchema" xmlns:p="http://schemas.microsoft.com/office/2006/metadata/properties" xmlns:ns3="542fb0d3-411c-4c9e-98d8-1a1240a59ccc" xmlns:ns4="df178f12-b6f5-4d66-afbf-831105203751" targetNamespace="http://schemas.microsoft.com/office/2006/metadata/properties" ma:root="true" ma:fieldsID="1dfbea74542161fccf9f084dde4cae4a" ns3:_="" ns4:_="">
    <xsd:import namespace="542fb0d3-411c-4c9e-98d8-1a1240a59ccc"/>
    <xsd:import namespace="df178f12-b6f5-4d66-afbf-83110520375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2fb0d3-411c-4c9e-98d8-1a1240a59cc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78f12-b6f5-4d66-afbf-8311052037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025BA0-FDD7-4BBD-9658-ACD93A226C40}">
  <ds:schemaRefs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df178f12-b6f5-4d66-afbf-831105203751"/>
    <ds:schemaRef ds:uri="542fb0d3-411c-4c9e-98d8-1a1240a59ccc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9396BF8-7187-494A-8554-0C40A1980B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2fb0d3-411c-4c9e-98d8-1a1240a59ccc"/>
    <ds:schemaRef ds:uri="df178f12-b6f5-4d66-afbf-831105203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164570E-BE90-425A-9628-4E0DF6D541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10640</TotalTime>
  <Words>1032</Words>
  <Application>Microsoft Office PowerPoint</Application>
  <PresentationFormat>Panorámica</PresentationFormat>
  <Paragraphs>90</Paragraphs>
  <Slides>17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17</vt:i4>
      </vt:variant>
    </vt:vector>
  </HeadingPairs>
  <TitlesOfParts>
    <vt:vector size="25" baseType="lpstr">
      <vt:lpstr>Aptos</vt:lpstr>
      <vt:lpstr>Arial</vt:lpstr>
      <vt:lpstr>Calibri</vt:lpstr>
      <vt:lpstr>Calibri BOLD</vt:lpstr>
      <vt:lpstr>Calibri Light</vt:lpstr>
      <vt:lpstr>Wingdings</vt:lpstr>
      <vt:lpstr>Tema de Office</vt:lpstr>
      <vt:lpstr>Diseño personalizado</vt:lpstr>
      <vt:lpstr>FESM  FORMULARIO DE ESTUDIO O SONDEO DE MERCADO</vt:lpstr>
      <vt:lpstr>Presentación de PowerPoint</vt:lpstr>
      <vt:lpstr>Sondeo o Estudio de Mercado  Esta establecido en el art. 34 de la LGCP y art. 85 del reglamento a esta Ley y se debe realizar desde la etapa de planificación   Objetivo:  Su objetivo es brindar información clara al ente contratante sobre el bien o servicio que se va a adquirir   Esta información incluye las características y especificaciones técnicas de los bienes o servicios, la identificación del precio y de proveedores actuales y potenciales </vt:lpstr>
      <vt:lpstr>Presentación de PowerPoint</vt:lpstr>
      <vt:lpstr>Presentación de PowerPoint</vt:lpstr>
      <vt:lpstr>Presentación de PowerPoint</vt:lpstr>
      <vt:lpstr>“En todas las SBS, se carga un dato automáticamente en el campo “Costo unitario estimado”, según la configuración de SIGESA que se realiza desde el Catálogo de bienes y servicios.  Sin embargo, en vista de que la estimación no siempre se ajusta a los requerimientos de la normativa actual, a partir de esta instrucción, será obligatorio obviar esa estimación automática y cargar el dato de estimación que arroja el sondeo o estudio de mercado.”  UNA-R-DISC-014-2025, UNA-VADM-DISC-002-2025, UNA-PI-OFIC-003-2025  </vt:lpstr>
      <vt:lpstr>Presentación de PowerPoint</vt:lpstr>
      <vt:lpstr>Presentación de PowerPoint</vt:lpstr>
      <vt:lpstr>  ¿Qué requiere sondeo de mercado?     </vt:lpstr>
      <vt:lpstr>  ¿Qué no requiere sondeo de mercado?       </vt:lpstr>
      <vt:lpstr>Fuentes para efectuar el sondeo de mercado y determinar el precio de referencia.</vt:lpstr>
      <vt:lpstr>Consulta del banco de precios del Sistema Digital Unificado SICOP y el historial de precios en SIGESA</vt:lpstr>
      <vt:lpstr>Consultas de Internet </vt:lpstr>
      <vt:lpstr>Cotizaciones a eventuales proveedores</vt:lpstr>
      <vt:lpstr>Elaboración de sondeo o estudio de mercado FESM </vt:lpstr>
      <vt:lpstr>Muchas gracias.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ROBERTH ALFARO  MOLINA</cp:lastModifiedBy>
  <cp:revision>223</cp:revision>
  <dcterms:created xsi:type="dcterms:W3CDTF">2021-01-14T17:33:15Z</dcterms:created>
  <dcterms:modified xsi:type="dcterms:W3CDTF">2026-04-28T23:55:03Z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0x01010043080D90D7E8B24AB16C2518638E70B5</vt:lpwstr>
  </property>
</Properties>
</file>