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64" r:id="rId4"/>
    <p:sldId id="265" r:id="rId5"/>
    <p:sldId id="266" r:id="rId6"/>
    <p:sldId id="267" r:id="rId7"/>
    <p:sldId id="277" r:id="rId8"/>
    <p:sldId id="268" r:id="rId9"/>
    <p:sldId id="269" r:id="rId10"/>
    <p:sldId id="270" r:id="rId11"/>
    <p:sldId id="271" r:id="rId12"/>
    <p:sldId id="272" r:id="rId13"/>
    <p:sldId id="278" r:id="rId14"/>
    <p:sldId id="279" r:id="rId15"/>
    <p:sldId id="280" r:id="rId16"/>
    <p:sldId id="281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17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6.xml.rels><?xml version="1.0" encoding="UTF-8" standalone="yes"?>
<Relationships xmlns="http://schemas.openxmlformats.org/package/2006/relationships"><Relationship Id="rId1" Type="http://schemas.openxmlformats.org/officeDocument/2006/relationships/hyperlink" Target="mailto:yasmin.monge.ortega@una.cr" TargetMode="External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diagrams/_rels/drawing16.xml.rels><?xml version="1.0" encoding="UTF-8" standalone="yes"?>
<Relationships xmlns="http://schemas.openxmlformats.org/package/2006/relationships"><Relationship Id="rId1" Type="http://schemas.openxmlformats.org/officeDocument/2006/relationships/hyperlink" Target="mailto:yasmin.monge.ortega@una.cr" TargetMode="External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31A83E-0DB2-4D16-A748-16D4BA92AF2B}" type="doc">
      <dgm:prSet loTypeId="urn:microsoft.com/office/officeart/2005/8/layout/process3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CR"/>
        </a:p>
      </dgm:t>
    </dgm:pt>
    <dgm:pt modelId="{36E60A5C-54D4-4A56-ADF2-DCB0BBE4CA94}">
      <dgm:prSet phldrT="[Texto]"/>
      <dgm:spPr/>
      <dgm:t>
        <a:bodyPr/>
        <a:lstStyle/>
        <a:p>
          <a:r>
            <a:rPr lang="es-CR" b="1" dirty="0"/>
            <a:t>DESCRIPCIÓN</a:t>
          </a:r>
          <a:endParaRPr lang="es-CR" dirty="0"/>
        </a:p>
      </dgm:t>
    </dgm:pt>
    <dgm:pt modelId="{77EC200A-12F3-4715-A0E9-BB6F677C6103}" type="parTrans" cxnId="{12C38A8D-135E-4312-9230-975BA06E5180}">
      <dgm:prSet/>
      <dgm:spPr/>
      <dgm:t>
        <a:bodyPr/>
        <a:lstStyle/>
        <a:p>
          <a:endParaRPr lang="es-CR"/>
        </a:p>
      </dgm:t>
    </dgm:pt>
    <dgm:pt modelId="{3B2E7512-BD1C-4BD0-AD66-F51529A1A569}" type="sibTrans" cxnId="{12C38A8D-135E-4312-9230-975BA06E5180}">
      <dgm:prSet/>
      <dgm:spPr/>
      <dgm:t>
        <a:bodyPr/>
        <a:lstStyle/>
        <a:p>
          <a:endParaRPr lang="es-CR"/>
        </a:p>
      </dgm:t>
    </dgm:pt>
    <dgm:pt modelId="{4F721B20-EDF0-4CE4-B7B3-0B2FA0EB0087}">
      <dgm:prSet phldrT="[Texto]"/>
      <dgm:spPr/>
      <dgm:t>
        <a:bodyPr/>
        <a:lstStyle/>
        <a:p>
          <a:pPr algn="just"/>
          <a:r>
            <a:rPr lang="es-CR" dirty="0"/>
            <a:t>Verifica la </a:t>
          </a:r>
          <a:r>
            <a:rPr lang="es-CR" b="1" dirty="0"/>
            <a:t>superposición de horarios</a:t>
          </a:r>
          <a:endParaRPr lang="es-CR" dirty="0"/>
        </a:p>
      </dgm:t>
    </dgm:pt>
    <dgm:pt modelId="{3AE145C2-B424-41B0-BEB1-D6B41D3AAA48}" type="parTrans" cxnId="{4958ABEA-10C1-4D53-BC31-5B94AE204E7D}">
      <dgm:prSet/>
      <dgm:spPr/>
      <dgm:t>
        <a:bodyPr/>
        <a:lstStyle/>
        <a:p>
          <a:endParaRPr lang="es-CR"/>
        </a:p>
      </dgm:t>
    </dgm:pt>
    <dgm:pt modelId="{10E87124-E7EA-4AA1-AB1A-BD7202484F9B}" type="sibTrans" cxnId="{4958ABEA-10C1-4D53-BC31-5B94AE204E7D}">
      <dgm:prSet/>
      <dgm:spPr/>
      <dgm:t>
        <a:bodyPr/>
        <a:lstStyle/>
        <a:p>
          <a:endParaRPr lang="es-CR"/>
        </a:p>
      </dgm:t>
    </dgm:pt>
    <dgm:pt modelId="{C7B3B3F4-4D94-4DFE-8407-1E7958DB7542}">
      <dgm:prSet/>
      <dgm:spPr/>
      <dgm:t>
        <a:bodyPr/>
        <a:lstStyle/>
        <a:p>
          <a:pPr algn="just"/>
          <a:r>
            <a:rPr lang="es-CR" b="0" dirty="0"/>
            <a:t>Una</a:t>
          </a:r>
          <a:r>
            <a:rPr lang="es-CR" b="1" dirty="0"/>
            <a:t> </a:t>
          </a:r>
          <a:r>
            <a:rPr lang="es-CR" dirty="0"/>
            <a:t>sola </a:t>
          </a:r>
          <a:r>
            <a:rPr lang="es-CR" b="1" dirty="0"/>
            <a:t>base de datos</a:t>
          </a:r>
          <a:r>
            <a:rPr lang="es-CR" dirty="0"/>
            <a:t>.</a:t>
          </a:r>
        </a:p>
      </dgm:t>
    </dgm:pt>
    <dgm:pt modelId="{0730C4D2-54D6-439C-B62F-6D4FC14F6205}" type="parTrans" cxnId="{72EFD205-454B-4492-AC87-8A1B528A5D44}">
      <dgm:prSet/>
      <dgm:spPr/>
      <dgm:t>
        <a:bodyPr/>
        <a:lstStyle/>
        <a:p>
          <a:endParaRPr lang="es-CR"/>
        </a:p>
      </dgm:t>
    </dgm:pt>
    <dgm:pt modelId="{BE03E473-1B94-4FEB-BED9-615A99BD95C9}" type="sibTrans" cxnId="{72EFD205-454B-4492-AC87-8A1B528A5D44}">
      <dgm:prSet/>
      <dgm:spPr/>
      <dgm:t>
        <a:bodyPr/>
        <a:lstStyle/>
        <a:p>
          <a:endParaRPr lang="es-CR"/>
        </a:p>
      </dgm:t>
    </dgm:pt>
    <dgm:pt modelId="{E75055AD-3386-4AA1-90DD-F11F3C3C087F}">
      <dgm:prSet/>
      <dgm:spPr/>
      <dgm:t>
        <a:bodyPr/>
        <a:lstStyle/>
        <a:p>
          <a:pPr algn="just"/>
          <a:r>
            <a:rPr lang="es-CR" dirty="0"/>
            <a:t>Permite hacer declaraciones juradas para </a:t>
          </a:r>
          <a:r>
            <a:rPr lang="es-CR" b="1" dirty="0"/>
            <a:t>instituciones públicas </a:t>
          </a:r>
          <a:r>
            <a:rPr lang="es-CR" b="0" dirty="0"/>
            <a:t>o</a:t>
          </a:r>
          <a:r>
            <a:rPr lang="es-CR" b="1" dirty="0"/>
            <a:t> empresas privadas</a:t>
          </a:r>
          <a:r>
            <a:rPr lang="es-CR" dirty="0"/>
            <a:t>.</a:t>
          </a:r>
        </a:p>
      </dgm:t>
    </dgm:pt>
    <dgm:pt modelId="{E3169E0F-5F58-4920-8B80-127E334242A5}" type="parTrans" cxnId="{9FF99B27-5C15-403C-9E54-B985A598648C}">
      <dgm:prSet/>
      <dgm:spPr/>
      <dgm:t>
        <a:bodyPr/>
        <a:lstStyle/>
        <a:p>
          <a:endParaRPr lang="es-CR"/>
        </a:p>
      </dgm:t>
    </dgm:pt>
    <dgm:pt modelId="{483266BF-2BAE-4E6A-BC2B-6E51885613D7}" type="sibTrans" cxnId="{9FF99B27-5C15-403C-9E54-B985A598648C}">
      <dgm:prSet/>
      <dgm:spPr/>
      <dgm:t>
        <a:bodyPr/>
        <a:lstStyle/>
        <a:p>
          <a:endParaRPr lang="es-CR"/>
        </a:p>
      </dgm:t>
    </dgm:pt>
    <dgm:pt modelId="{49FC600C-9DF4-4242-BC24-5CB407A9ED4E}">
      <dgm:prSet/>
      <dgm:spPr/>
      <dgm:t>
        <a:bodyPr/>
        <a:lstStyle/>
        <a:p>
          <a:pPr algn="just"/>
          <a:r>
            <a:rPr lang="es-CR" dirty="0"/>
            <a:t>Los </a:t>
          </a:r>
          <a:r>
            <a:rPr lang="es-CR" b="1" dirty="0"/>
            <a:t>superiores jerárquicos (SJ) </a:t>
          </a:r>
          <a:r>
            <a:rPr lang="es-CR" dirty="0"/>
            <a:t>podrán consultar los </a:t>
          </a:r>
          <a:r>
            <a:rPr lang="es-CR" b="1" dirty="0"/>
            <a:t>horarios</a:t>
          </a:r>
          <a:r>
            <a:rPr lang="es-CR" dirty="0"/>
            <a:t> de los </a:t>
          </a:r>
          <a:r>
            <a:rPr lang="es-CR" b="1" dirty="0"/>
            <a:t>funcionarios</a:t>
          </a:r>
          <a:r>
            <a:rPr lang="es-CR" dirty="0"/>
            <a:t>.</a:t>
          </a:r>
        </a:p>
      </dgm:t>
    </dgm:pt>
    <dgm:pt modelId="{B1AF783A-506A-4C7E-83DB-DACAF68F07C2}" type="parTrans" cxnId="{1C6A9DF7-38EC-4858-97E1-C0E446973A3E}">
      <dgm:prSet/>
      <dgm:spPr/>
      <dgm:t>
        <a:bodyPr/>
        <a:lstStyle/>
        <a:p>
          <a:endParaRPr lang="es-CR"/>
        </a:p>
      </dgm:t>
    </dgm:pt>
    <dgm:pt modelId="{1CA20731-E780-468A-9656-7CF70348BA80}" type="sibTrans" cxnId="{1C6A9DF7-38EC-4858-97E1-C0E446973A3E}">
      <dgm:prSet/>
      <dgm:spPr/>
      <dgm:t>
        <a:bodyPr/>
        <a:lstStyle/>
        <a:p>
          <a:endParaRPr lang="es-CR"/>
        </a:p>
      </dgm:t>
    </dgm:pt>
    <dgm:pt modelId="{BD20E6BB-6FB3-460A-9D71-52D2ECD0F73C}">
      <dgm:prSet phldrT="[Texto]"/>
      <dgm:spPr/>
      <dgm:t>
        <a:bodyPr/>
        <a:lstStyle/>
        <a:p>
          <a:pPr algn="just"/>
          <a:r>
            <a:rPr lang="es-CR" dirty="0"/>
            <a:t>Controla el </a:t>
          </a:r>
          <a:r>
            <a:rPr lang="es-CR" b="1" dirty="0"/>
            <a:t>exceso de jornada</a:t>
          </a:r>
          <a:endParaRPr lang="es-CR" dirty="0"/>
        </a:p>
      </dgm:t>
    </dgm:pt>
    <dgm:pt modelId="{CD6A53EC-9944-429D-AEFD-5C17043577EB}" type="parTrans" cxnId="{3DAFC53B-BE6F-498C-B353-394B8F5039AC}">
      <dgm:prSet/>
      <dgm:spPr/>
      <dgm:t>
        <a:bodyPr/>
        <a:lstStyle/>
        <a:p>
          <a:endParaRPr lang="es-CR"/>
        </a:p>
      </dgm:t>
    </dgm:pt>
    <dgm:pt modelId="{D5677585-FDF4-4FD9-A87E-49FEEE521B8F}" type="sibTrans" cxnId="{3DAFC53B-BE6F-498C-B353-394B8F5039AC}">
      <dgm:prSet/>
      <dgm:spPr/>
      <dgm:t>
        <a:bodyPr/>
        <a:lstStyle/>
        <a:p>
          <a:endParaRPr lang="es-CR"/>
        </a:p>
      </dgm:t>
    </dgm:pt>
    <dgm:pt modelId="{F8E060D4-A80C-4F59-9EC6-8911F9F90AF4}" type="pres">
      <dgm:prSet presAssocID="{EC31A83E-0DB2-4D16-A748-16D4BA92AF2B}" presName="linearFlow" presStyleCnt="0">
        <dgm:presLayoutVars>
          <dgm:dir/>
          <dgm:animLvl val="lvl"/>
          <dgm:resizeHandles val="exact"/>
        </dgm:presLayoutVars>
      </dgm:prSet>
      <dgm:spPr/>
    </dgm:pt>
    <dgm:pt modelId="{69CEEF6D-0336-48E3-8AF4-44DCFBC5F9E8}" type="pres">
      <dgm:prSet presAssocID="{36E60A5C-54D4-4A56-ADF2-DCB0BBE4CA94}" presName="composite" presStyleCnt="0"/>
      <dgm:spPr/>
    </dgm:pt>
    <dgm:pt modelId="{1F62ECD5-6E09-425F-A641-BB842DAD02C6}" type="pres">
      <dgm:prSet presAssocID="{36E60A5C-54D4-4A56-ADF2-DCB0BBE4CA94}" presName="parTx" presStyleLbl="node1" presStyleIdx="0" presStyleCnt="1">
        <dgm:presLayoutVars>
          <dgm:chMax val="0"/>
          <dgm:chPref val="0"/>
          <dgm:bulletEnabled val="1"/>
        </dgm:presLayoutVars>
      </dgm:prSet>
      <dgm:spPr/>
    </dgm:pt>
    <dgm:pt modelId="{E273C3EB-55E8-4A08-848D-A604DBB6582E}" type="pres">
      <dgm:prSet presAssocID="{36E60A5C-54D4-4A56-ADF2-DCB0BBE4CA94}" presName="parSh" presStyleLbl="node1" presStyleIdx="0" presStyleCnt="1"/>
      <dgm:spPr/>
    </dgm:pt>
    <dgm:pt modelId="{8F96F40F-ACBC-4BAD-896B-10CC4423058B}" type="pres">
      <dgm:prSet presAssocID="{36E60A5C-54D4-4A56-ADF2-DCB0BBE4CA94}" presName="desTx" presStyleLbl="fgAcc1" presStyleIdx="0" presStyleCnt="1">
        <dgm:presLayoutVars>
          <dgm:bulletEnabled val="1"/>
        </dgm:presLayoutVars>
      </dgm:prSet>
      <dgm:spPr/>
    </dgm:pt>
  </dgm:ptLst>
  <dgm:cxnLst>
    <dgm:cxn modelId="{9FB90F05-31EA-49A6-8F87-E911E89AACEF}" type="presOf" srcId="{BD20E6BB-6FB3-460A-9D71-52D2ECD0F73C}" destId="{8F96F40F-ACBC-4BAD-896B-10CC4423058B}" srcOrd="0" destOrd="1" presId="urn:microsoft.com/office/officeart/2005/8/layout/process3"/>
    <dgm:cxn modelId="{72EFD205-454B-4492-AC87-8A1B528A5D44}" srcId="{36E60A5C-54D4-4A56-ADF2-DCB0BBE4CA94}" destId="{C7B3B3F4-4D94-4DFE-8407-1E7958DB7542}" srcOrd="2" destOrd="0" parTransId="{0730C4D2-54D6-439C-B62F-6D4FC14F6205}" sibTransId="{BE03E473-1B94-4FEB-BED9-615A99BD95C9}"/>
    <dgm:cxn modelId="{9FF99B27-5C15-403C-9E54-B985A598648C}" srcId="{36E60A5C-54D4-4A56-ADF2-DCB0BBE4CA94}" destId="{E75055AD-3386-4AA1-90DD-F11F3C3C087F}" srcOrd="3" destOrd="0" parTransId="{E3169E0F-5F58-4920-8B80-127E334242A5}" sibTransId="{483266BF-2BAE-4E6A-BC2B-6E51885613D7}"/>
    <dgm:cxn modelId="{3DAFC53B-BE6F-498C-B353-394B8F5039AC}" srcId="{36E60A5C-54D4-4A56-ADF2-DCB0BBE4CA94}" destId="{BD20E6BB-6FB3-460A-9D71-52D2ECD0F73C}" srcOrd="1" destOrd="0" parTransId="{CD6A53EC-9944-429D-AEFD-5C17043577EB}" sibTransId="{D5677585-FDF4-4FD9-A87E-49FEEE521B8F}"/>
    <dgm:cxn modelId="{496C4443-9E69-4180-9AFC-FE8A3D382F5E}" type="presOf" srcId="{49FC600C-9DF4-4242-BC24-5CB407A9ED4E}" destId="{8F96F40F-ACBC-4BAD-896B-10CC4423058B}" srcOrd="0" destOrd="4" presId="urn:microsoft.com/office/officeart/2005/8/layout/process3"/>
    <dgm:cxn modelId="{12C38A8D-135E-4312-9230-975BA06E5180}" srcId="{EC31A83E-0DB2-4D16-A748-16D4BA92AF2B}" destId="{36E60A5C-54D4-4A56-ADF2-DCB0BBE4CA94}" srcOrd="0" destOrd="0" parTransId="{77EC200A-12F3-4715-A0E9-BB6F677C6103}" sibTransId="{3B2E7512-BD1C-4BD0-AD66-F51529A1A569}"/>
    <dgm:cxn modelId="{49ED118F-FACF-4A47-9C78-07852E66C119}" type="presOf" srcId="{36E60A5C-54D4-4A56-ADF2-DCB0BBE4CA94}" destId="{E273C3EB-55E8-4A08-848D-A604DBB6582E}" srcOrd="1" destOrd="0" presId="urn:microsoft.com/office/officeart/2005/8/layout/process3"/>
    <dgm:cxn modelId="{75FA149C-C362-47E8-A882-E0D2954419A1}" type="presOf" srcId="{E75055AD-3386-4AA1-90DD-F11F3C3C087F}" destId="{8F96F40F-ACBC-4BAD-896B-10CC4423058B}" srcOrd="0" destOrd="3" presId="urn:microsoft.com/office/officeart/2005/8/layout/process3"/>
    <dgm:cxn modelId="{7FF502B3-8A87-4828-9A90-DCD98689A702}" type="presOf" srcId="{4F721B20-EDF0-4CE4-B7B3-0B2FA0EB0087}" destId="{8F96F40F-ACBC-4BAD-896B-10CC4423058B}" srcOrd="0" destOrd="0" presId="urn:microsoft.com/office/officeart/2005/8/layout/process3"/>
    <dgm:cxn modelId="{8BA98CD2-494D-4F90-A87A-91A266623322}" type="presOf" srcId="{36E60A5C-54D4-4A56-ADF2-DCB0BBE4CA94}" destId="{1F62ECD5-6E09-425F-A641-BB842DAD02C6}" srcOrd="0" destOrd="0" presId="urn:microsoft.com/office/officeart/2005/8/layout/process3"/>
    <dgm:cxn modelId="{2084E7D7-C619-44D1-8581-28EE1E402BF9}" type="presOf" srcId="{EC31A83E-0DB2-4D16-A748-16D4BA92AF2B}" destId="{F8E060D4-A80C-4F59-9EC6-8911F9F90AF4}" srcOrd="0" destOrd="0" presId="urn:microsoft.com/office/officeart/2005/8/layout/process3"/>
    <dgm:cxn modelId="{4958ABEA-10C1-4D53-BC31-5B94AE204E7D}" srcId="{36E60A5C-54D4-4A56-ADF2-DCB0BBE4CA94}" destId="{4F721B20-EDF0-4CE4-B7B3-0B2FA0EB0087}" srcOrd="0" destOrd="0" parTransId="{3AE145C2-B424-41B0-BEB1-D6B41D3AAA48}" sibTransId="{10E87124-E7EA-4AA1-AB1A-BD7202484F9B}"/>
    <dgm:cxn modelId="{1C6A9DF7-38EC-4858-97E1-C0E446973A3E}" srcId="{36E60A5C-54D4-4A56-ADF2-DCB0BBE4CA94}" destId="{49FC600C-9DF4-4242-BC24-5CB407A9ED4E}" srcOrd="4" destOrd="0" parTransId="{B1AF783A-506A-4C7E-83DB-DACAF68F07C2}" sibTransId="{1CA20731-E780-468A-9656-7CF70348BA80}"/>
    <dgm:cxn modelId="{D2A6DFF8-8F53-45AB-9941-5DF84FA86FA3}" type="presOf" srcId="{C7B3B3F4-4D94-4DFE-8407-1E7958DB7542}" destId="{8F96F40F-ACBC-4BAD-896B-10CC4423058B}" srcOrd="0" destOrd="2" presId="urn:microsoft.com/office/officeart/2005/8/layout/process3"/>
    <dgm:cxn modelId="{292B6CC2-7104-4A5A-9BB0-BC3BDB64D6C2}" type="presParOf" srcId="{F8E060D4-A80C-4F59-9EC6-8911F9F90AF4}" destId="{69CEEF6D-0336-48E3-8AF4-44DCFBC5F9E8}" srcOrd="0" destOrd="0" presId="urn:microsoft.com/office/officeart/2005/8/layout/process3"/>
    <dgm:cxn modelId="{99D8695B-24AF-421A-932B-E68BEA36BA11}" type="presParOf" srcId="{69CEEF6D-0336-48E3-8AF4-44DCFBC5F9E8}" destId="{1F62ECD5-6E09-425F-A641-BB842DAD02C6}" srcOrd="0" destOrd="0" presId="urn:microsoft.com/office/officeart/2005/8/layout/process3"/>
    <dgm:cxn modelId="{85757BD2-CFAC-45CD-9EF7-FBF9C5D5A4B1}" type="presParOf" srcId="{69CEEF6D-0336-48E3-8AF4-44DCFBC5F9E8}" destId="{E273C3EB-55E8-4A08-848D-A604DBB6582E}" srcOrd="1" destOrd="0" presId="urn:microsoft.com/office/officeart/2005/8/layout/process3"/>
    <dgm:cxn modelId="{DFC8015C-2F80-49E6-8D2A-E62F2D5770E6}" type="presParOf" srcId="{69CEEF6D-0336-48E3-8AF4-44DCFBC5F9E8}" destId="{8F96F40F-ACBC-4BAD-896B-10CC4423058B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4F81C40-1F83-4C28-88F3-0DF836A5E3DF}" type="doc">
      <dgm:prSet loTypeId="urn:microsoft.com/office/officeart/2005/8/layout/process3" loCatId="process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es-CR"/>
        </a:p>
      </dgm:t>
    </dgm:pt>
    <dgm:pt modelId="{88C982E8-30AB-4671-9461-3ACDB41B7D07}">
      <dgm:prSet phldrT="[Texto]" custT="1"/>
      <dgm:spPr/>
      <dgm:t>
        <a:bodyPr/>
        <a:lstStyle/>
        <a:p>
          <a:r>
            <a:rPr lang="es-CR" sz="4000" b="1" dirty="0"/>
            <a:t>ROLES DE LOS USUARIOS</a:t>
          </a:r>
          <a:endParaRPr lang="es-CR" sz="4000" dirty="0"/>
        </a:p>
      </dgm:t>
    </dgm:pt>
    <dgm:pt modelId="{495F7527-260A-4ED9-8B79-5317FD05BE8C}" type="parTrans" cxnId="{DA7AD8B3-7442-4EA3-BFE2-2ECF73735E75}">
      <dgm:prSet/>
      <dgm:spPr/>
      <dgm:t>
        <a:bodyPr/>
        <a:lstStyle/>
        <a:p>
          <a:endParaRPr lang="es-CR"/>
        </a:p>
      </dgm:t>
    </dgm:pt>
    <dgm:pt modelId="{34FE6B69-C9A1-4D57-8117-AE1EC4BB3335}" type="sibTrans" cxnId="{DA7AD8B3-7442-4EA3-BFE2-2ECF73735E75}">
      <dgm:prSet/>
      <dgm:spPr/>
      <dgm:t>
        <a:bodyPr/>
        <a:lstStyle/>
        <a:p>
          <a:endParaRPr lang="es-CR"/>
        </a:p>
      </dgm:t>
    </dgm:pt>
    <dgm:pt modelId="{1AAA063E-F152-49EA-AA46-E1E574BD8ABA}">
      <dgm:prSet custT="1"/>
      <dgm:spPr/>
      <dgm:t>
        <a:bodyPr/>
        <a:lstStyle/>
        <a:p>
          <a:r>
            <a:rPr lang="es-CR" sz="3600" b="1" dirty="0"/>
            <a:t>Rol Funcionario</a:t>
          </a:r>
        </a:p>
      </dgm:t>
    </dgm:pt>
    <dgm:pt modelId="{F001BB45-C744-401D-A78E-3419C546F6DD}" type="parTrans" cxnId="{74DB1026-2C04-4F0E-B341-3516B17B3B09}">
      <dgm:prSet/>
      <dgm:spPr/>
      <dgm:t>
        <a:bodyPr/>
        <a:lstStyle/>
        <a:p>
          <a:endParaRPr lang="es-CR"/>
        </a:p>
      </dgm:t>
    </dgm:pt>
    <dgm:pt modelId="{1AC466FC-4CFD-40E7-878C-7BBF6DD7431B}" type="sibTrans" cxnId="{74DB1026-2C04-4F0E-B341-3516B17B3B09}">
      <dgm:prSet/>
      <dgm:spPr/>
      <dgm:t>
        <a:bodyPr/>
        <a:lstStyle/>
        <a:p>
          <a:endParaRPr lang="es-CR"/>
        </a:p>
      </dgm:t>
    </dgm:pt>
    <dgm:pt modelId="{813B2BB5-FFA8-41A8-9CC1-4AE00754894E}">
      <dgm:prSet custT="1"/>
      <dgm:spPr/>
      <dgm:t>
        <a:bodyPr/>
        <a:lstStyle/>
        <a:p>
          <a:r>
            <a:rPr lang="es-CR" sz="3600" b="1" dirty="0"/>
            <a:t>Rol Superior Jerárquico</a:t>
          </a:r>
          <a:endParaRPr lang="es-CR" sz="3600" dirty="0"/>
        </a:p>
      </dgm:t>
    </dgm:pt>
    <dgm:pt modelId="{119BA099-98DA-4749-9CC3-D3186BC7A1ED}" type="parTrans" cxnId="{F74BECDC-DC83-4E4D-9C38-0C8606E83521}">
      <dgm:prSet/>
      <dgm:spPr/>
      <dgm:t>
        <a:bodyPr/>
        <a:lstStyle/>
        <a:p>
          <a:endParaRPr lang="es-CR"/>
        </a:p>
      </dgm:t>
    </dgm:pt>
    <dgm:pt modelId="{FFAD4442-C237-4D2C-9D11-863C4EB58337}" type="sibTrans" cxnId="{F74BECDC-DC83-4E4D-9C38-0C8606E83521}">
      <dgm:prSet/>
      <dgm:spPr/>
      <dgm:t>
        <a:bodyPr/>
        <a:lstStyle/>
        <a:p>
          <a:endParaRPr lang="es-CR"/>
        </a:p>
      </dgm:t>
    </dgm:pt>
    <dgm:pt modelId="{5E76985E-B76D-4E19-A0AC-7D37CD6B42A1}">
      <dgm:prSet custT="1"/>
      <dgm:spPr/>
      <dgm:t>
        <a:bodyPr/>
        <a:lstStyle/>
        <a:p>
          <a:r>
            <a:rPr lang="es-CR" sz="3600" b="1" dirty="0"/>
            <a:t>Rol Agente Recursos Humanos</a:t>
          </a:r>
          <a:endParaRPr lang="es-CR" sz="3600" dirty="0"/>
        </a:p>
      </dgm:t>
    </dgm:pt>
    <dgm:pt modelId="{700A1742-1067-401E-83DF-2D796E16792D}" type="parTrans" cxnId="{9BF7297A-36A2-451E-BEB8-06B0E4C09172}">
      <dgm:prSet/>
      <dgm:spPr/>
      <dgm:t>
        <a:bodyPr/>
        <a:lstStyle/>
        <a:p>
          <a:endParaRPr lang="es-CR"/>
        </a:p>
      </dgm:t>
    </dgm:pt>
    <dgm:pt modelId="{4491095F-712B-4641-A1F2-D150FCFE459F}" type="sibTrans" cxnId="{9BF7297A-36A2-451E-BEB8-06B0E4C09172}">
      <dgm:prSet/>
      <dgm:spPr/>
      <dgm:t>
        <a:bodyPr/>
        <a:lstStyle/>
        <a:p>
          <a:endParaRPr lang="es-CR"/>
        </a:p>
      </dgm:t>
    </dgm:pt>
    <dgm:pt modelId="{5524F545-F677-4D47-AF24-B2182D9CE713}">
      <dgm:prSet custT="1"/>
      <dgm:spPr/>
      <dgm:t>
        <a:bodyPr/>
        <a:lstStyle/>
        <a:p>
          <a:r>
            <a:rPr lang="es-CR" sz="3600" b="1" dirty="0"/>
            <a:t>Rol administrador UNA</a:t>
          </a:r>
          <a:endParaRPr lang="es-CR" sz="3600" dirty="0"/>
        </a:p>
      </dgm:t>
    </dgm:pt>
    <dgm:pt modelId="{C56B5454-8C03-4402-A3EF-92BAC70AC634}" type="parTrans" cxnId="{A794A648-538A-4B00-BB67-9D1ED5AD38D1}">
      <dgm:prSet/>
      <dgm:spPr/>
      <dgm:t>
        <a:bodyPr/>
        <a:lstStyle/>
        <a:p>
          <a:endParaRPr lang="es-CR"/>
        </a:p>
      </dgm:t>
    </dgm:pt>
    <dgm:pt modelId="{120CCC0A-96B3-46AD-A3DE-7F5C7606CCCF}" type="sibTrans" cxnId="{A794A648-538A-4B00-BB67-9D1ED5AD38D1}">
      <dgm:prSet/>
      <dgm:spPr/>
      <dgm:t>
        <a:bodyPr/>
        <a:lstStyle/>
        <a:p>
          <a:endParaRPr lang="es-CR"/>
        </a:p>
      </dgm:t>
    </dgm:pt>
    <dgm:pt modelId="{9C5E6FCC-5B21-4BAC-AD68-1D922F2DFC29}" type="pres">
      <dgm:prSet presAssocID="{E4F81C40-1F83-4C28-88F3-0DF836A5E3DF}" presName="linearFlow" presStyleCnt="0">
        <dgm:presLayoutVars>
          <dgm:dir/>
          <dgm:animLvl val="lvl"/>
          <dgm:resizeHandles val="exact"/>
        </dgm:presLayoutVars>
      </dgm:prSet>
      <dgm:spPr/>
    </dgm:pt>
    <dgm:pt modelId="{32CDDA28-890B-472A-A71D-E3BB9805E05C}" type="pres">
      <dgm:prSet presAssocID="{88C982E8-30AB-4671-9461-3ACDB41B7D07}" presName="composite" presStyleCnt="0"/>
      <dgm:spPr/>
    </dgm:pt>
    <dgm:pt modelId="{EFBE9D96-B91B-495B-B195-39E99BCA31ED}" type="pres">
      <dgm:prSet presAssocID="{88C982E8-30AB-4671-9461-3ACDB41B7D07}" presName="parTx" presStyleLbl="node1" presStyleIdx="0" presStyleCnt="1">
        <dgm:presLayoutVars>
          <dgm:chMax val="0"/>
          <dgm:chPref val="0"/>
          <dgm:bulletEnabled val="1"/>
        </dgm:presLayoutVars>
      </dgm:prSet>
      <dgm:spPr/>
    </dgm:pt>
    <dgm:pt modelId="{48A25139-E934-4603-A011-3EF36BD405BC}" type="pres">
      <dgm:prSet presAssocID="{88C982E8-30AB-4671-9461-3ACDB41B7D07}" presName="parSh" presStyleLbl="node1" presStyleIdx="0" presStyleCnt="1"/>
      <dgm:spPr/>
    </dgm:pt>
    <dgm:pt modelId="{0F2C9C07-EFE9-475D-89C1-EB75A2BC6F1F}" type="pres">
      <dgm:prSet presAssocID="{88C982E8-30AB-4671-9461-3ACDB41B7D07}" presName="desTx" presStyleLbl="fgAcc1" presStyleIdx="0" presStyleCnt="1">
        <dgm:presLayoutVars>
          <dgm:bulletEnabled val="1"/>
        </dgm:presLayoutVars>
      </dgm:prSet>
      <dgm:spPr/>
    </dgm:pt>
  </dgm:ptLst>
  <dgm:cxnLst>
    <dgm:cxn modelId="{74DB1026-2C04-4F0E-B341-3516B17B3B09}" srcId="{88C982E8-30AB-4671-9461-3ACDB41B7D07}" destId="{1AAA063E-F152-49EA-AA46-E1E574BD8ABA}" srcOrd="0" destOrd="0" parTransId="{F001BB45-C744-401D-A78E-3419C546F6DD}" sibTransId="{1AC466FC-4CFD-40E7-878C-7BBF6DD7431B}"/>
    <dgm:cxn modelId="{B64D2929-BD6E-4D36-9C59-5E7530FACD53}" type="presOf" srcId="{1AAA063E-F152-49EA-AA46-E1E574BD8ABA}" destId="{0F2C9C07-EFE9-475D-89C1-EB75A2BC6F1F}" srcOrd="0" destOrd="0" presId="urn:microsoft.com/office/officeart/2005/8/layout/process3"/>
    <dgm:cxn modelId="{790DCB3A-32C3-436A-B9BB-5E3340D8AFA0}" type="presOf" srcId="{5524F545-F677-4D47-AF24-B2182D9CE713}" destId="{0F2C9C07-EFE9-475D-89C1-EB75A2BC6F1F}" srcOrd="0" destOrd="3" presId="urn:microsoft.com/office/officeart/2005/8/layout/process3"/>
    <dgm:cxn modelId="{A794A648-538A-4B00-BB67-9D1ED5AD38D1}" srcId="{88C982E8-30AB-4671-9461-3ACDB41B7D07}" destId="{5524F545-F677-4D47-AF24-B2182D9CE713}" srcOrd="3" destOrd="0" parTransId="{C56B5454-8C03-4402-A3EF-92BAC70AC634}" sibTransId="{120CCC0A-96B3-46AD-A3DE-7F5C7606CCCF}"/>
    <dgm:cxn modelId="{676B9C70-CE0B-48FF-903D-67FF65730DAA}" type="presOf" srcId="{813B2BB5-FFA8-41A8-9CC1-4AE00754894E}" destId="{0F2C9C07-EFE9-475D-89C1-EB75A2BC6F1F}" srcOrd="0" destOrd="1" presId="urn:microsoft.com/office/officeart/2005/8/layout/process3"/>
    <dgm:cxn modelId="{B9718674-BD01-4C78-BD79-1D30D584AFA4}" type="presOf" srcId="{88C982E8-30AB-4671-9461-3ACDB41B7D07}" destId="{EFBE9D96-B91B-495B-B195-39E99BCA31ED}" srcOrd="0" destOrd="0" presId="urn:microsoft.com/office/officeart/2005/8/layout/process3"/>
    <dgm:cxn modelId="{9BF7297A-36A2-451E-BEB8-06B0E4C09172}" srcId="{88C982E8-30AB-4671-9461-3ACDB41B7D07}" destId="{5E76985E-B76D-4E19-A0AC-7D37CD6B42A1}" srcOrd="2" destOrd="0" parTransId="{700A1742-1067-401E-83DF-2D796E16792D}" sibTransId="{4491095F-712B-4641-A1F2-D150FCFE459F}"/>
    <dgm:cxn modelId="{DA7AD8B3-7442-4EA3-BFE2-2ECF73735E75}" srcId="{E4F81C40-1F83-4C28-88F3-0DF836A5E3DF}" destId="{88C982E8-30AB-4671-9461-3ACDB41B7D07}" srcOrd="0" destOrd="0" parTransId="{495F7527-260A-4ED9-8B79-5317FD05BE8C}" sibTransId="{34FE6B69-C9A1-4D57-8117-AE1EC4BB3335}"/>
    <dgm:cxn modelId="{C12B46BE-3ACC-420B-B06F-5A6C6F3FDC81}" type="presOf" srcId="{E4F81C40-1F83-4C28-88F3-0DF836A5E3DF}" destId="{9C5E6FCC-5B21-4BAC-AD68-1D922F2DFC29}" srcOrd="0" destOrd="0" presId="urn:microsoft.com/office/officeart/2005/8/layout/process3"/>
    <dgm:cxn modelId="{AB1523D7-5C48-479E-871F-19AC100D6980}" type="presOf" srcId="{5E76985E-B76D-4E19-A0AC-7D37CD6B42A1}" destId="{0F2C9C07-EFE9-475D-89C1-EB75A2BC6F1F}" srcOrd="0" destOrd="2" presId="urn:microsoft.com/office/officeart/2005/8/layout/process3"/>
    <dgm:cxn modelId="{F74BECDC-DC83-4E4D-9C38-0C8606E83521}" srcId="{88C982E8-30AB-4671-9461-3ACDB41B7D07}" destId="{813B2BB5-FFA8-41A8-9CC1-4AE00754894E}" srcOrd="1" destOrd="0" parTransId="{119BA099-98DA-4749-9CC3-D3186BC7A1ED}" sibTransId="{FFAD4442-C237-4D2C-9D11-863C4EB58337}"/>
    <dgm:cxn modelId="{4B7251F8-0D9E-4D3B-B3FD-EC616F967927}" type="presOf" srcId="{88C982E8-30AB-4671-9461-3ACDB41B7D07}" destId="{48A25139-E934-4603-A011-3EF36BD405BC}" srcOrd="1" destOrd="0" presId="urn:microsoft.com/office/officeart/2005/8/layout/process3"/>
    <dgm:cxn modelId="{EDA66579-F076-4C36-B9C7-9BECC9BB22F3}" type="presParOf" srcId="{9C5E6FCC-5B21-4BAC-AD68-1D922F2DFC29}" destId="{32CDDA28-890B-472A-A71D-E3BB9805E05C}" srcOrd="0" destOrd="0" presId="urn:microsoft.com/office/officeart/2005/8/layout/process3"/>
    <dgm:cxn modelId="{614E1FEF-4DA3-4895-AEC7-82112672DBCC}" type="presParOf" srcId="{32CDDA28-890B-472A-A71D-E3BB9805E05C}" destId="{EFBE9D96-B91B-495B-B195-39E99BCA31ED}" srcOrd="0" destOrd="0" presId="urn:microsoft.com/office/officeart/2005/8/layout/process3"/>
    <dgm:cxn modelId="{6B0873CC-0F29-4926-B1B6-60D87BBCB332}" type="presParOf" srcId="{32CDDA28-890B-472A-A71D-E3BB9805E05C}" destId="{48A25139-E934-4603-A011-3EF36BD405BC}" srcOrd="1" destOrd="0" presId="urn:microsoft.com/office/officeart/2005/8/layout/process3"/>
    <dgm:cxn modelId="{040DDA75-C043-4412-90DB-F4090797BF29}" type="presParOf" srcId="{32CDDA28-890B-472A-A71D-E3BB9805E05C}" destId="{0F2C9C07-EFE9-475D-89C1-EB75A2BC6F1F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4F81C40-1F83-4C28-88F3-0DF836A5E3DF}" type="doc">
      <dgm:prSet loTypeId="urn:microsoft.com/office/officeart/2009/3/layout/SubStepProcess" loCatId="process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es-CR"/>
        </a:p>
      </dgm:t>
    </dgm:pt>
    <dgm:pt modelId="{1AAA063E-F152-49EA-AA46-E1E574BD8ABA}">
      <dgm:prSet/>
      <dgm:spPr/>
      <dgm:t>
        <a:bodyPr/>
        <a:lstStyle/>
        <a:p>
          <a:r>
            <a:rPr lang="es-CR" b="1" dirty="0"/>
            <a:t>Rol funcionario</a:t>
          </a:r>
        </a:p>
      </dgm:t>
    </dgm:pt>
    <dgm:pt modelId="{F001BB45-C744-401D-A78E-3419C546F6DD}" type="parTrans" cxnId="{74DB1026-2C04-4F0E-B341-3516B17B3B09}">
      <dgm:prSet/>
      <dgm:spPr/>
      <dgm:t>
        <a:bodyPr/>
        <a:lstStyle/>
        <a:p>
          <a:endParaRPr lang="es-CR"/>
        </a:p>
      </dgm:t>
    </dgm:pt>
    <dgm:pt modelId="{1AC466FC-4CFD-40E7-878C-7BBF6DD7431B}" type="sibTrans" cxnId="{74DB1026-2C04-4F0E-B341-3516B17B3B09}">
      <dgm:prSet/>
      <dgm:spPr/>
      <dgm:t>
        <a:bodyPr/>
        <a:lstStyle/>
        <a:p>
          <a:endParaRPr lang="es-CR"/>
        </a:p>
      </dgm:t>
    </dgm:pt>
    <dgm:pt modelId="{98A306FE-7804-42FA-A448-49FBBC0E8A08}">
      <dgm:prSet/>
      <dgm:spPr/>
      <dgm:t>
        <a:bodyPr/>
        <a:lstStyle/>
        <a:p>
          <a:pPr algn="just"/>
          <a:r>
            <a:rPr lang="es-CR" dirty="0"/>
            <a:t> Elabora su propia declaración</a:t>
          </a:r>
          <a:endParaRPr lang="es-CR" b="1" dirty="0"/>
        </a:p>
      </dgm:t>
    </dgm:pt>
    <dgm:pt modelId="{22665281-8A36-4C36-835A-CF491C33272A}" type="parTrans" cxnId="{20310514-6B37-4283-951F-2D3723A9D81F}">
      <dgm:prSet/>
      <dgm:spPr/>
      <dgm:t>
        <a:bodyPr/>
        <a:lstStyle/>
        <a:p>
          <a:endParaRPr lang="es-CR"/>
        </a:p>
      </dgm:t>
    </dgm:pt>
    <dgm:pt modelId="{3C0BA5B7-ADC8-4C4A-979F-D9BC5C2E1BB0}" type="sibTrans" cxnId="{20310514-6B37-4283-951F-2D3723A9D81F}">
      <dgm:prSet/>
      <dgm:spPr/>
      <dgm:t>
        <a:bodyPr/>
        <a:lstStyle/>
        <a:p>
          <a:endParaRPr lang="es-CR"/>
        </a:p>
      </dgm:t>
    </dgm:pt>
    <dgm:pt modelId="{1E7A093B-F159-4FBC-BA88-C91411A40D97}">
      <dgm:prSet/>
      <dgm:spPr/>
      <dgm:t>
        <a:bodyPr/>
        <a:lstStyle/>
        <a:p>
          <a:pPr algn="just"/>
          <a:r>
            <a:rPr lang="es-CR" dirty="0"/>
            <a:t>La envía a aprobación</a:t>
          </a:r>
          <a:endParaRPr lang="es-CR" b="1" dirty="0"/>
        </a:p>
      </dgm:t>
    </dgm:pt>
    <dgm:pt modelId="{0C1903F1-4374-46B3-9CB1-E6CCDB31974A}" type="parTrans" cxnId="{44A6F438-0401-45B0-88C2-4FAC83B30E52}">
      <dgm:prSet/>
      <dgm:spPr/>
      <dgm:t>
        <a:bodyPr/>
        <a:lstStyle/>
        <a:p>
          <a:endParaRPr lang="es-CR"/>
        </a:p>
      </dgm:t>
    </dgm:pt>
    <dgm:pt modelId="{6C74AE5D-1351-41F0-81CF-4768F8ACD48E}" type="sibTrans" cxnId="{44A6F438-0401-45B0-88C2-4FAC83B30E52}">
      <dgm:prSet/>
      <dgm:spPr/>
      <dgm:t>
        <a:bodyPr/>
        <a:lstStyle/>
        <a:p>
          <a:endParaRPr lang="es-CR"/>
        </a:p>
      </dgm:t>
    </dgm:pt>
    <dgm:pt modelId="{0E0B8F27-7580-402B-AB35-C92956C66A41}">
      <dgm:prSet/>
      <dgm:spPr/>
      <dgm:t>
        <a:bodyPr/>
        <a:lstStyle/>
        <a:p>
          <a:pPr algn="just"/>
          <a:r>
            <a:rPr lang="es-CR" dirty="0"/>
            <a:t>Una vez activa la puede consultar e imprimir</a:t>
          </a:r>
          <a:endParaRPr lang="es-CR" b="1" dirty="0"/>
        </a:p>
      </dgm:t>
    </dgm:pt>
    <dgm:pt modelId="{A87107B6-3A88-4C15-A438-F4D07EA5E22C}" type="parTrans" cxnId="{20C8FCB1-2245-40B4-96DB-B774BD83031E}">
      <dgm:prSet/>
      <dgm:spPr/>
      <dgm:t>
        <a:bodyPr/>
        <a:lstStyle/>
        <a:p>
          <a:endParaRPr lang="es-CR"/>
        </a:p>
      </dgm:t>
    </dgm:pt>
    <dgm:pt modelId="{6CFF0B48-B636-43F7-BF02-B51C8E839F66}" type="sibTrans" cxnId="{20C8FCB1-2245-40B4-96DB-B774BD83031E}">
      <dgm:prSet/>
      <dgm:spPr/>
      <dgm:t>
        <a:bodyPr/>
        <a:lstStyle/>
        <a:p>
          <a:endParaRPr lang="es-CR"/>
        </a:p>
      </dgm:t>
    </dgm:pt>
    <dgm:pt modelId="{307DA40A-F5E1-4388-AC13-576CEEED2633}" type="pres">
      <dgm:prSet presAssocID="{E4F81C40-1F83-4C28-88F3-0DF836A5E3DF}" presName="Name0" presStyleCnt="0">
        <dgm:presLayoutVars>
          <dgm:chMax val="7"/>
          <dgm:dir/>
          <dgm:animOne val="branch"/>
        </dgm:presLayoutVars>
      </dgm:prSet>
      <dgm:spPr/>
    </dgm:pt>
    <dgm:pt modelId="{3F751826-2FEC-4F03-B6CF-8293EB56C239}" type="pres">
      <dgm:prSet presAssocID="{1AAA063E-F152-49EA-AA46-E1E574BD8ABA}" presName="parTx1" presStyleLbl="node1" presStyleIdx="0" presStyleCnt="1" custScaleX="68125"/>
      <dgm:spPr/>
    </dgm:pt>
    <dgm:pt modelId="{04033D67-8A60-4AB7-AF55-359C954EA933}" type="pres">
      <dgm:prSet presAssocID="{1AAA063E-F152-49EA-AA46-E1E574BD8ABA}" presName="spPre1" presStyleCnt="0"/>
      <dgm:spPr/>
    </dgm:pt>
    <dgm:pt modelId="{F46EFA93-7B20-454A-B71B-69E8CAB7062D}" type="pres">
      <dgm:prSet presAssocID="{1AAA063E-F152-49EA-AA46-E1E574BD8ABA}" presName="chLin1" presStyleCnt="0"/>
      <dgm:spPr/>
    </dgm:pt>
    <dgm:pt modelId="{04549F6A-B8EC-42D3-8A4C-5F385C31E9E8}" type="pres">
      <dgm:prSet presAssocID="{22665281-8A36-4C36-835A-CF491C33272A}" presName="Name11" presStyleLbl="parChTrans1D1" presStyleIdx="0" presStyleCnt="6"/>
      <dgm:spPr/>
    </dgm:pt>
    <dgm:pt modelId="{010A2957-8C1A-4FB9-A738-AFB955D10DF6}" type="pres">
      <dgm:prSet presAssocID="{98A306FE-7804-42FA-A448-49FBBC0E8A08}" presName="txAndLines1" presStyleCnt="0"/>
      <dgm:spPr/>
    </dgm:pt>
    <dgm:pt modelId="{5C2CDB8C-CBCD-4622-B595-C756686AEFC5}" type="pres">
      <dgm:prSet presAssocID="{98A306FE-7804-42FA-A448-49FBBC0E8A08}" presName="anchor1" presStyleCnt="0"/>
      <dgm:spPr/>
    </dgm:pt>
    <dgm:pt modelId="{3E9ADAE5-AE83-493D-B786-6E5999944D54}" type="pres">
      <dgm:prSet presAssocID="{98A306FE-7804-42FA-A448-49FBBC0E8A08}" presName="backup1" presStyleCnt="0"/>
      <dgm:spPr/>
    </dgm:pt>
    <dgm:pt modelId="{7ECE5589-1C7D-406C-B90E-D723C950E547}" type="pres">
      <dgm:prSet presAssocID="{98A306FE-7804-42FA-A448-49FBBC0E8A08}" presName="preLine1" presStyleLbl="parChTrans1D1" presStyleIdx="1" presStyleCnt="6"/>
      <dgm:spPr/>
    </dgm:pt>
    <dgm:pt modelId="{7F18FF33-EC80-4E18-B6D4-2DA298996351}" type="pres">
      <dgm:prSet presAssocID="{98A306FE-7804-42FA-A448-49FBBC0E8A08}" presName="desTx1" presStyleLbl="revTx" presStyleIdx="0" presStyleCnt="0" custScaleX="150935">
        <dgm:presLayoutVars>
          <dgm:bulletEnabled val="1"/>
        </dgm:presLayoutVars>
      </dgm:prSet>
      <dgm:spPr/>
    </dgm:pt>
    <dgm:pt modelId="{E37242A6-69A1-4875-AF7D-D0B6111E4568}" type="pres">
      <dgm:prSet presAssocID="{0C1903F1-4374-46B3-9CB1-E6CCDB31974A}" presName="Name11" presStyleLbl="parChTrans1D1" presStyleIdx="2" presStyleCnt="6"/>
      <dgm:spPr/>
    </dgm:pt>
    <dgm:pt modelId="{E5F8D399-3150-4DDD-8FBA-35EF701268AD}" type="pres">
      <dgm:prSet presAssocID="{1E7A093B-F159-4FBC-BA88-C91411A40D97}" presName="txAndLines1" presStyleCnt="0"/>
      <dgm:spPr/>
    </dgm:pt>
    <dgm:pt modelId="{AC3591F8-FDF1-4A6B-8AE0-3140B4D32BA0}" type="pres">
      <dgm:prSet presAssocID="{1E7A093B-F159-4FBC-BA88-C91411A40D97}" presName="anchor1" presStyleCnt="0"/>
      <dgm:spPr/>
    </dgm:pt>
    <dgm:pt modelId="{07757F4A-BF16-4C00-9AF1-E1002EE64890}" type="pres">
      <dgm:prSet presAssocID="{1E7A093B-F159-4FBC-BA88-C91411A40D97}" presName="backup1" presStyleCnt="0"/>
      <dgm:spPr/>
    </dgm:pt>
    <dgm:pt modelId="{6C30EDAC-6F34-47F4-AEAF-BA7864500A13}" type="pres">
      <dgm:prSet presAssocID="{1E7A093B-F159-4FBC-BA88-C91411A40D97}" presName="preLine1" presStyleLbl="parChTrans1D1" presStyleIdx="3" presStyleCnt="6"/>
      <dgm:spPr/>
    </dgm:pt>
    <dgm:pt modelId="{4A689B38-7C7B-41EB-A9A8-9BB3F2526C36}" type="pres">
      <dgm:prSet presAssocID="{1E7A093B-F159-4FBC-BA88-C91411A40D97}" presName="desTx1" presStyleLbl="revTx" presStyleIdx="0" presStyleCnt="0" custScaleX="150935">
        <dgm:presLayoutVars>
          <dgm:bulletEnabled val="1"/>
        </dgm:presLayoutVars>
      </dgm:prSet>
      <dgm:spPr/>
    </dgm:pt>
    <dgm:pt modelId="{28F0119D-A363-4E30-9F8D-CC154D0FA931}" type="pres">
      <dgm:prSet presAssocID="{A87107B6-3A88-4C15-A438-F4D07EA5E22C}" presName="Name11" presStyleLbl="parChTrans1D1" presStyleIdx="4" presStyleCnt="6"/>
      <dgm:spPr/>
    </dgm:pt>
    <dgm:pt modelId="{4469269B-7247-4670-B7D0-45705F32976C}" type="pres">
      <dgm:prSet presAssocID="{0E0B8F27-7580-402B-AB35-C92956C66A41}" presName="txAndLines1" presStyleCnt="0"/>
      <dgm:spPr/>
    </dgm:pt>
    <dgm:pt modelId="{F230B923-D3BC-40DC-AEEF-9F6377E73B89}" type="pres">
      <dgm:prSet presAssocID="{0E0B8F27-7580-402B-AB35-C92956C66A41}" presName="anchor1" presStyleCnt="0"/>
      <dgm:spPr/>
    </dgm:pt>
    <dgm:pt modelId="{42E983E2-75B7-4BFF-B2AA-CFEB2C781540}" type="pres">
      <dgm:prSet presAssocID="{0E0B8F27-7580-402B-AB35-C92956C66A41}" presName="backup1" presStyleCnt="0"/>
      <dgm:spPr/>
    </dgm:pt>
    <dgm:pt modelId="{909691F8-3AF3-40BC-8242-55939A4CE520}" type="pres">
      <dgm:prSet presAssocID="{0E0B8F27-7580-402B-AB35-C92956C66A41}" presName="preLine1" presStyleLbl="parChTrans1D1" presStyleIdx="5" presStyleCnt="6"/>
      <dgm:spPr/>
    </dgm:pt>
    <dgm:pt modelId="{EEFB9D5F-E0A3-4D2B-88D8-5CDE76F0CD24}" type="pres">
      <dgm:prSet presAssocID="{0E0B8F27-7580-402B-AB35-C92956C66A41}" presName="desTx1" presStyleLbl="revTx" presStyleIdx="0" presStyleCnt="0" custScaleX="150935">
        <dgm:presLayoutVars>
          <dgm:bulletEnabled val="1"/>
        </dgm:presLayoutVars>
      </dgm:prSet>
      <dgm:spPr/>
    </dgm:pt>
  </dgm:ptLst>
  <dgm:cxnLst>
    <dgm:cxn modelId="{20310514-6B37-4283-951F-2D3723A9D81F}" srcId="{1AAA063E-F152-49EA-AA46-E1E574BD8ABA}" destId="{98A306FE-7804-42FA-A448-49FBBC0E8A08}" srcOrd="0" destOrd="0" parTransId="{22665281-8A36-4C36-835A-CF491C33272A}" sibTransId="{3C0BA5B7-ADC8-4C4A-979F-D9BC5C2E1BB0}"/>
    <dgm:cxn modelId="{74DB1026-2C04-4F0E-B341-3516B17B3B09}" srcId="{E4F81C40-1F83-4C28-88F3-0DF836A5E3DF}" destId="{1AAA063E-F152-49EA-AA46-E1E574BD8ABA}" srcOrd="0" destOrd="0" parTransId="{F001BB45-C744-401D-A78E-3419C546F6DD}" sibTransId="{1AC466FC-4CFD-40E7-878C-7BBF6DD7431B}"/>
    <dgm:cxn modelId="{44A6F438-0401-45B0-88C2-4FAC83B30E52}" srcId="{1AAA063E-F152-49EA-AA46-E1E574BD8ABA}" destId="{1E7A093B-F159-4FBC-BA88-C91411A40D97}" srcOrd="1" destOrd="0" parTransId="{0C1903F1-4374-46B3-9CB1-E6CCDB31974A}" sibTransId="{6C74AE5D-1351-41F0-81CF-4768F8ACD48E}"/>
    <dgm:cxn modelId="{20C8FCB1-2245-40B4-96DB-B774BD83031E}" srcId="{1AAA063E-F152-49EA-AA46-E1E574BD8ABA}" destId="{0E0B8F27-7580-402B-AB35-C92956C66A41}" srcOrd="2" destOrd="0" parTransId="{A87107B6-3A88-4C15-A438-F4D07EA5E22C}" sibTransId="{6CFF0B48-B636-43F7-BF02-B51C8E839F66}"/>
    <dgm:cxn modelId="{47F60FB3-61E6-4A51-8F93-D5346249F05F}" type="presOf" srcId="{1E7A093B-F159-4FBC-BA88-C91411A40D97}" destId="{4A689B38-7C7B-41EB-A9A8-9BB3F2526C36}" srcOrd="0" destOrd="0" presId="urn:microsoft.com/office/officeart/2009/3/layout/SubStepProcess"/>
    <dgm:cxn modelId="{F0D694B8-40D8-44A5-ACA9-EEA9375E5B9E}" type="presOf" srcId="{0E0B8F27-7580-402B-AB35-C92956C66A41}" destId="{EEFB9D5F-E0A3-4D2B-88D8-5CDE76F0CD24}" srcOrd="0" destOrd="0" presId="urn:microsoft.com/office/officeart/2009/3/layout/SubStepProcess"/>
    <dgm:cxn modelId="{99242AE4-918D-4EF6-927F-8C44684924DF}" type="presOf" srcId="{98A306FE-7804-42FA-A448-49FBBC0E8A08}" destId="{7F18FF33-EC80-4E18-B6D4-2DA298996351}" srcOrd="0" destOrd="0" presId="urn:microsoft.com/office/officeart/2009/3/layout/SubStepProcess"/>
    <dgm:cxn modelId="{E51856E6-E423-4970-84DF-3F934E72F9BA}" type="presOf" srcId="{1AAA063E-F152-49EA-AA46-E1E574BD8ABA}" destId="{3F751826-2FEC-4F03-B6CF-8293EB56C239}" srcOrd="0" destOrd="0" presId="urn:microsoft.com/office/officeart/2009/3/layout/SubStepProcess"/>
    <dgm:cxn modelId="{E5D756E8-64EC-421F-A676-669131C71BDC}" type="presOf" srcId="{E4F81C40-1F83-4C28-88F3-0DF836A5E3DF}" destId="{307DA40A-F5E1-4388-AC13-576CEEED2633}" srcOrd="0" destOrd="0" presId="urn:microsoft.com/office/officeart/2009/3/layout/SubStepProcess"/>
    <dgm:cxn modelId="{CC595A71-4EF8-4BFC-B709-347345D1CDA8}" type="presParOf" srcId="{307DA40A-F5E1-4388-AC13-576CEEED2633}" destId="{3F751826-2FEC-4F03-B6CF-8293EB56C239}" srcOrd="0" destOrd="0" presId="urn:microsoft.com/office/officeart/2009/3/layout/SubStepProcess"/>
    <dgm:cxn modelId="{0EC9F780-6E9C-48F0-90E4-2D9D441E2A7E}" type="presParOf" srcId="{307DA40A-F5E1-4388-AC13-576CEEED2633}" destId="{04033D67-8A60-4AB7-AF55-359C954EA933}" srcOrd="1" destOrd="0" presId="urn:microsoft.com/office/officeart/2009/3/layout/SubStepProcess"/>
    <dgm:cxn modelId="{BB03A488-D11E-4F24-8A34-D63A38AE85EB}" type="presParOf" srcId="{307DA40A-F5E1-4388-AC13-576CEEED2633}" destId="{F46EFA93-7B20-454A-B71B-69E8CAB7062D}" srcOrd="2" destOrd="0" presId="urn:microsoft.com/office/officeart/2009/3/layout/SubStepProcess"/>
    <dgm:cxn modelId="{D3BEB064-89A8-410B-A271-6DA740E67A51}" type="presParOf" srcId="{F46EFA93-7B20-454A-B71B-69E8CAB7062D}" destId="{04549F6A-B8EC-42D3-8A4C-5F385C31E9E8}" srcOrd="0" destOrd="0" presId="urn:microsoft.com/office/officeart/2009/3/layout/SubStepProcess"/>
    <dgm:cxn modelId="{06A8B3D3-6A54-419B-BB07-3F53F8A5874A}" type="presParOf" srcId="{F46EFA93-7B20-454A-B71B-69E8CAB7062D}" destId="{010A2957-8C1A-4FB9-A738-AFB955D10DF6}" srcOrd="1" destOrd="0" presId="urn:microsoft.com/office/officeart/2009/3/layout/SubStepProcess"/>
    <dgm:cxn modelId="{10E3C7C5-FA0A-49A8-8FA1-53FCF17ACC17}" type="presParOf" srcId="{010A2957-8C1A-4FB9-A738-AFB955D10DF6}" destId="{5C2CDB8C-CBCD-4622-B595-C756686AEFC5}" srcOrd="0" destOrd="0" presId="urn:microsoft.com/office/officeart/2009/3/layout/SubStepProcess"/>
    <dgm:cxn modelId="{8D8A438D-7F03-4FFD-8C23-4C12B0500C54}" type="presParOf" srcId="{010A2957-8C1A-4FB9-A738-AFB955D10DF6}" destId="{3E9ADAE5-AE83-493D-B786-6E5999944D54}" srcOrd="1" destOrd="0" presId="urn:microsoft.com/office/officeart/2009/3/layout/SubStepProcess"/>
    <dgm:cxn modelId="{36049B17-0007-444A-B539-00A61A426C8C}" type="presParOf" srcId="{010A2957-8C1A-4FB9-A738-AFB955D10DF6}" destId="{7ECE5589-1C7D-406C-B90E-D723C950E547}" srcOrd="2" destOrd="0" presId="urn:microsoft.com/office/officeart/2009/3/layout/SubStepProcess"/>
    <dgm:cxn modelId="{A5317694-722B-4A52-BC36-099CB8173B38}" type="presParOf" srcId="{010A2957-8C1A-4FB9-A738-AFB955D10DF6}" destId="{7F18FF33-EC80-4E18-B6D4-2DA298996351}" srcOrd="3" destOrd="0" presId="urn:microsoft.com/office/officeart/2009/3/layout/SubStepProcess"/>
    <dgm:cxn modelId="{2B2DE436-7041-492C-AE81-DAF26D747E1D}" type="presParOf" srcId="{F46EFA93-7B20-454A-B71B-69E8CAB7062D}" destId="{E37242A6-69A1-4875-AF7D-D0B6111E4568}" srcOrd="2" destOrd="0" presId="urn:microsoft.com/office/officeart/2009/3/layout/SubStepProcess"/>
    <dgm:cxn modelId="{34F347B0-759E-4AD8-869A-B19D2A117991}" type="presParOf" srcId="{F46EFA93-7B20-454A-B71B-69E8CAB7062D}" destId="{E5F8D399-3150-4DDD-8FBA-35EF701268AD}" srcOrd="3" destOrd="0" presId="urn:microsoft.com/office/officeart/2009/3/layout/SubStepProcess"/>
    <dgm:cxn modelId="{2CE6D0C4-B742-4DC8-BCE2-59C1CEDE109A}" type="presParOf" srcId="{E5F8D399-3150-4DDD-8FBA-35EF701268AD}" destId="{AC3591F8-FDF1-4A6B-8AE0-3140B4D32BA0}" srcOrd="0" destOrd="0" presId="urn:microsoft.com/office/officeart/2009/3/layout/SubStepProcess"/>
    <dgm:cxn modelId="{262796D1-964D-46B5-B458-3B38240C7A64}" type="presParOf" srcId="{E5F8D399-3150-4DDD-8FBA-35EF701268AD}" destId="{07757F4A-BF16-4C00-9AF1-E1002EE64890}" srcOrd="1" destOrd="0" presId="urn:microsoft.com/office/officeart/2009/3/layout/SubStepProcess"/>
    <dgm:cxn modelId="{3EDB928F-D065-451B-B0D1-A2346377B2E1}" type="presParOf" srcId="{E5F8D399-3150-4DDD-8FBA-35EF701268AD}" destId="{6C30EDAC-6F34-47F4-AEAF-BA7864500A13}" srcOrd="2" destOrd="0" presId="urn:microsoft.com/office/officeart/2009/3/layout/SubStepProcess"/>
    <dgm:cxn modelId="{8733BBC2-A90B-4B1A-A330-1DD2D9451911}" type="presParOf" srcId="{E5F8D399-3150-4DDD-8FBA-35EF701268AD}" destId="{4A689B38-7C7B-41EB-A9A8-9BB3F2526C36}" srcOrd="3" destOrd="0" presId="urn:microsoft.com/office/officeart/2009/3/layout/SubStepProcess"/>
    <dgm:cxn modelId="{DA90C138-CDCE-4EAB-A5E0-2EE0FC1213FD}" type="presParOf" srcId="{F46EFA93-7B20-454A-B71B-69E8CAB7062D}" destId="{28F0119D-A363-4E30-9F8D-CC154D0FA931}" srcOrd="4" destOrd="0" presId="urn:microsoft.com/office/officeart/2009/3/layout/SubStepProcess"/>
    <dgm:cxn modelId="{46CA1A6E-969A-4A5C-982A-7E8FD38B5172}" type="presParOf" srcId="{F46EFA93-7B20-454A-B71B-69E8CAB7062D}" destId="{4469269B-7247-4670-B7D0-45705F32976C}" srcOrd="5" destOrd="0" presId="urn:microsoft.com/office/officeart/2009/3/layout/SubStepProcess"/>
    <dgm:cxn modelId="{2F1722F2-7889-437C-B6FF-81F2DB2DBCE6}" type="presParOf" srcId="{4469269B-7247-4670-B7D0-45705F32976C}" destId="{F230B923-D3BC-40DC-AEEF-9F6377E73B89}" srcOrd="0" destOrd="0" presId="urn:microsoft.com/office/officeart/2009/3/layout/SubStepProcess"/>
    <dgm:cxn modelId="{2A6031D9-0BB6-4323-80D9-B29D4DBF6C3D}" type="presParOf" srcId="{4469269B-7247-4670-B7D0-45705F32976C}" destId="{42E983E2-75B7-4BFF-B2AA-CFEB2C781540}" srcOrd="1" destOrd="0" presId="urn:microsoft.com/office/officeart/2009/3/layout/SubStepProcess"/>
    <dgm:cxn modelId="{DB5654BD-5C88-4087-9F01-F1A20C14266F}" type="presParOf" srcId="{4469269B-7247-4670-B7D0-45705F32976C}" destId="{909691F8-3AF3-40BC-8242-55939A4CE520}" srcOrd="2" destOrd="0" presId="urn:microsoft.com/office/officeart/2009/3/layout/SubStepProcess"/>
    <dgm:cxn modelId="{9E5D628D-4CCA-4812-B7D3-913C7780F712}" type="presParOf" srcId="{4469269B-7247-4670-B7D0-45705F32976C}" destId="{EEFB9D5F-E0A3-4D2B-88D8-5CDE76F0CD24}" srcOrd="3" destOrd="0" presId="urn:microsoft.com/office/officeart/2009/3/layout/SubSte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4F81C40-1F83-4C28-88F3-0DF836A5E3DF}" type="doc">
      <dgm:prSet loTypeId="urn:microsoft.com/office/officeart/2005/8/layout/process4" loCatId="process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es-CR"/>
        </a:p>
      </dgm:t>
    </dgm:pt>
    <dgm:pt modelId="{813B2BB5-FFA8-41A8-9CC1-4AE00754894E}">
      <dgm:prSet custT="1"/>
      <dgm:spPr/>
      <dgm:t>
        <a:bodyPr/>
        <a:lstStyle/>
        <a:p>
          <a:r>
            <a:rPr lang="es-CR" sz="4400" b="1" dirty="0"/>
            <a:t>Rol Superior Jerárquico</a:t>
          </a:r>
          <a:endParaRPr lang="es-CR" sz="4400" dirty="0"/>
        </a:p>
      </dgm:t>
    </dgm:pt>
    <dgm:pt modelId="{119BA099-98DA-4749-9CC3-D3186BC7A1ED}" type="parTrans" cxnId="{F74BECDC-DC83-4E4D-9C38-0C8606E83521}">
      <dgm:prSet/>
      <dgm:spPr/>
      <dgm:t>
        <a:bodyPr/>
        <a:lstStyle/>
        <a:p>
          <a:endParaRPr lang="es-CR"/>
        </a:p>
      </dgm:t>
    </dgm:pt>
    <dgm:pt modelId="{FFAD4442-C237-4D2C-9D11-863C4EB58337}" type="sibTrans" cxnId="{F74BECDC-DC83-4E4D-9C38-0C8606E83521}">
      <dgm:prSet/>
      <dgm:spPr/>
      <dgm:t>
        <a:bodyPr/>
        <a:lstStyle/>
        <a:p>
          <a:endParaRPr lang="es-CR"/>
        </a:p>
      </dgm:t>
    </dgm:pt>
    <dgm:pt modelId="{1E387D0D-3F14-46C1-872D-6FC47D5D2635}">
      <dgm:prSet custT="1"/>
      <dgm:spPr/>
      <dgm:t>
        <a:bodyPr/>
        <a:lstStyle/>
        <a:p>
          <a:pPr algn="just"/>
          <a:r>
            <a:rPr lang="es-CR" sz="2000" dirty="0"/>
            <a:t>Elabora su propia declaración</a:t>
          </a:r>
        </a:p>
      </dgm:t>
    </dgm:pt>
    <dgm:pt modelId="{473A622F-2BDC-4F55-ABC9-8EF5369C430C}" type="parTrans" cxnId="{7745326E-DD31-4A74-890D-82130A54B23C}">
      <dgm:prSet/>
      <dgm:spPr/>
      <dgm:t>
        <a:bodyPr/>
        <a:lstStyle/>
        <a:p>
          <a:endParaRPr lang="es-CR"/>
        </a:p>
      </dgm:t>
    </dgm:pt>
    <dgm:pt modelId="{8571C135-015B-4912-9E69-BD08EE370431}" type="sibTrans" cxnId="{7745326E-DD31-4A74-890D-82130A54B23C}">
      <dgm:prSet/>
      <dgm:spPr/>
      <dgm:t>
        <a:bodyPr/>
        <a:lstStyle/>
        <a:p>
          <a:endParaRPr lang="es-CR"/>
        </a:p>
      </dgm:t>
    </dgm:pt>
    <dgm:pt modelId="{CA75D610-7B3E-4F3E-81A5-81AABF10E817}">
      <dgm:prSet custT="1"/>
      <dgm:spPr/>
      <dgm:t>
        <a:bodyPr/>
        <a:lstStyle/>
        <a:p>
          <a:pPr algn="just"/>
          <a:r>
            <a:rPr lang="es-CR" sz="2000" dirty="0"/>
            <a:t>Aprueba de forma masiva</a:t>
          </a:r>
        </a:p>
      </dgm:t>
    </dgm:pt>
    <dgm:pt modelId="{193EB769-807E-4D38-9FE1-BA73AA4E557D}" type="parTrans" cxnId="{90C58739-1726-48B7-9B37-FFFB7953F0F2}">
      <dgm:prSet/>
      <dgm:spPr/>
      <dgm:t>
        <a:bodyPr/>
        <a:lstStyle/>
        <a:p>
          <a:endParaRPr lang="es-CR"/>
        </a:p>
      </dgm:t>
    </dgm:pt>
    <dgm:pt modelId="{52E6E0E0-7F2C-4BEE-8E86-69120D0E4AC7}" type="sibTrans" cxnId="{90C58739-1726-48B7-9B37-FFFB7953F0F2}">
      <dgm:prSet/>
      <dgm:spPr/>
      <dgm:t>
        <a:bodyPr/>
        <a:lstStyle/>
        <a:p>
          <a:endParaRPr lang="es-CR"/>
        </a:p>
      </dgm:t>
    </dgm:pt>
    <dgm:pt modelId="{58BD0E19-B57F-4752-BF75-54F7B55FF7EC}">
      <dgm:prSet custT="1"/>
      <dgm:spPr/>
      <dgm:t>
        <a:bodyPr/>
        <a:lstStyle/>
        <a:p>
          <a:pPr algn="just"/>
          <a:r>
            <a:rPr lang="es-CR" sz="2000" dirty="0"/>
            <a:t>Rechaza en forma individual y justifica el rechazo</a:t>
          </a:r>
        </a:p>
      </dgm:t>
    </dgm:pt>
    <dgm:pt modelId="{E6F42130-0EC2-4C15-AAE6-770588EFF2A9}" type="parTrans" cxnId="{E6E514E7-EE2D-4364-B0D9-F0E3BFA07C94}">
      <dgm:prSet/>
      <dgm:spPr/>
      <dgm:t>
        <a:bodyPr/>
        <a:lstStyle/>
        <a:p>
          <a:endParaRPr lang="es-CR"/>
        </a:p>
      </dgm:t>
    </dgm:pt>
    <dgm:pt modelId="{2F4A63B6-F804-4ADD-AFD7-936CD65CB454}" type="sibTrans" cxnId="{E6E514E7-EE2D-4364-B0D9-F0E3BFA07C94}">
      <dgm:prSet/>
      <dgm:spPr/>
      <dgm:t>
        <a:bodyPr/>
        <a:lstStyle/>
        <a:p>
          <a:endParaRPr lang="es-CR"/>
        </a:p>
      </dgm:t>
    </dgm:pt>
    <dgm:pt modelId="{54A31BC2-D47C-4B32-A118-BA8EFB65A5FE}">
      <dgm:prSet custT="1"/>
      <dgm:spPr/>
      <dgm:t>
        <a:bodyPr/>
        <a:lstStyle/>
        <a:p>
          <a:pPr algn="just"/>
          <a:r>
            <a:rPr lang="es-CR" sz="2000" dirty="0"/>
            <a:t>Aprueba de forma individual y justifica las alertas</a:t>
          </a:r>
        </a:p>
      </dgm:t>
    </dgm:pt>
    <dgm:pt modelId="{0FDA1FD6-150C-4E82-863D-02EAD0CE25D4}" type="parTrans" cxnId="{11395F25-5267-4407-879B-5FBC0099D30F}">
      <dgm:prSet/>
      <dgm:spPr/>
      <dgm:t>
        <a:bodyPr/>
        <a:lstStyle/>
        <a:p>
          <a:endParaRPr lang="es-CR"/>
        </a:p>
      </dgm:t>
    </dgm:pt>
    <dgm:pt modelId="{F23E4A8E-E9B4-4073-93B9-04D004D4AB2B}" type="sibTrans" cxnId="{11395F25-5267-4407-879B-5FBC0099D30F}">
      <dgm:prSet/>
      <dgm:spPr/>
      <dgm:t>
        <a:bodyPr/>
        <a:lstStyle/>
        <a:p>
          <a:endParaRPr lang="es-CR"/>
        </a:p>
      </dgm:t>
    </dgm:pt>
    <dgm:pt modelId="{AAF942BE-E6C3-4FD9-B9E0-C00F285DDEDC}">
      <dgm:prSet custT="1"/>
      <dgm:spPr/>
      <dgm:t>
        <a:bodyPr/>
        <a:lstStyle/>
        <a:p>
          <a:pPr algn="just"/>
          <a:r>
            <a:rPr lang="es-CR" sz="2000" dirty="0"/>
            <a:t>Consulta las declaraciones internas y externas</a:t>
          </a:r>
        </a:p>
      </dgm:t>
    </dgm:pt>
    <dgm:pt modelId="{EE9123A3-2FCB-460B-BBEA-4A2CEEBA2F0B}" type="parTrans" cxnId="{D6273D49-4629-4473-9232-89EB5082D7E3}">
      <dgm:prSet/>
      <dgm:spPr/>
      <dgm:t>
        <a:bodyPr/>
        <a:lstStyle/>
        <a:p>
          <a:endParaRPr lang="es-CR"/>
        </a:p>
      </dgm:t>
    </dgm:pt>
    <dgm:pt modelId="{46BF8514-3530-4606-9285-63AECA20DDC8}" type="sibTrans" cxnId="{D6273D49-4629-4473-9232-89EB5082D7E3}">
      <dgm:prSet/>
      <dgm:spPr/>
      <dgm:t>
        <a:bodyPr/>
        <a:lstStyle/>
        <a:p>
          <a:endParaRPr lang="es-CR"/>
        </a:p>
      </dgm:t>
    </dgm:pt>
    <dgm:pt modelId="{C627FA03-6451-431B-9946-4BC960504DCF}" type="pres">
      <dgm:prSet presAssocID="{E4F81C40-1F83-4C28-88F3-0DF836A5E3DF}" presName="Name0" presStyleCnt="0">
        <dgm:presLayoutVars>
          <dgm:dir/>
          <dgm:animLvl val="lvl"/>
          <dgm:resizeHandles val="exact"/>
        </dgm:presLayoutVars>
      </dgm:prSet>
      <dgm:spPr/>
    </dgm:pt>
    <dgm:pt modelId="{E1A71290-AAB6-4CAF-BB11-BA72D191E71F}" type="pres">
      <dgm:prSet presAssocID="{813B2BB5-FFA8-41A8-9CC1-4AE00754894E}" presName="boxAndChildren" presStyleCnt="0"/>
      <dgm:spPr/>
    </dgm:pt>
    <dgm:pt modelId="{6CF3BA8F-9BD7-4B4E-8E44-06C006E4EF2A}" type="pres">
      <dgm:prSet presAssocID="{813B2BB5-FFA8-41A8-9CC1-4AE00754894E}" presName="parentTextBox" presStyleLbl="node1" presStyleIdx="0" presStyleCnt="1"/>
      <dgm:spPr/>
    </dgm:pt>
    <dgm:pt modelId="{8E869FEF-8ED8-4FDE-B704-AA4998319FC6}" type="pres">
      <dgm:prSet presAssocID="{813B2BB5-FFA8-41A8-9CC1-4AE00754894E}" presName="entireBox" presStyleLbl="node1" presStyleIdx="0" presStyleCnt="1"/>
      <dgm:spPr/>
    </dgm:pt>
    <dgm:pt modelId="{313185A6-1CC9-4B07-9FF0-7E7A7E68CC44}" type="pres">
      <dgm:prSet presAssocID="{813B2BB5-FFA8-41A8-9CC1-4AE00754894E}" presName="descendantBox" presStyleCnt="0"/>
      <dgm:spPr/>
    </dgm:pt>
    <dgm:pt modelId="{A9ACF78E-A948-45F2-BFED-532954CF1F2D}" type="pres">
      <dgm:prSet presAssocID="{1E387D0D-3F14-46C1-872D-6FC47D5D2635}" presName="childTextBox" presStyleLbl="fgAccFollowNode1" presStyleIdx="0" presStyleCnt="5" custScaleY="159737">
        <dgm:presLayoutVars>
          <dgm:bulletEnabled val="1"/>
        </dgm:presLayoutVars>
      </dgm:prSet>
      <dgm:spPr/>
    </dgm:pt>
    <dgm:pt modelId="{81101144-8299-4E98-B1D8-8FA735F8AADE}" type="pres">
      <dgm:prSet presAssocID="{CA75D610-7B3E-4F3E-81A5-81AABF10E817}" presName="childTextBox" presStyleLbl="fgAccFollowNode1" presStyleIdx="1" presStyleCnt="5" custScaleY="159737">
        <dgm:presLayoutVars>
          <dgm:bulletEnabled val="1"/>
        </dgm:presLayoutVars>
      </dgm:prSet>
      <dgm:spPr/>
    </dgm:pt>
    <dgm:pt modelId="{9D2E7E69-7125-42BF-B65A-18488D8BB82A}" type="pres">
      <dgm:prSet presAssocID="{54A31BC2-D47C-4B32-A118-BA8EFB65A5FE}" presName="childTextBox" presStyleLbl="fgAccFollowNode1" presStyleIdx="2" presStyleCnt="5" custScaleY="159737">
        <dgm:presLayoutVars>
          <dgm:bulletEnabled val="1"/>
        </dgm:presLayoutVars>
      </dgm:prSet>
      <dgm:spPr/>
    </dgm:pt>
    <dgm:pt modelId="{26FC8238-9098-400A-966C-25B549D823DB}" type="pres">
      <dgm:prSet presAssocID="{58BD0E19-B57F-4752-BF75-54F7B55FF7EC}" presName="childTextBox" presStyleLbl="fgAccFollowNode1" presStyleIdx="3" presStyleCnt="5" custScaleY="159737">
        <dgm:presLayoutVars>
          <dgm:bulletEnabled val="1"/>
        </dgm:presLayoutVars>
      </dgm:prSet>
      <dgm:spPr/>
    </dgm:pt>
    <dgm:pt modelId="{83B02A60-AAFE-4283-93E2-E61E2E94D75C}" type="pres">
      <dgm:prSet presAssocID="{AAF942BE-E6C3-4FD9-B9E0-C00F285DDEDC}" presName="childTextBox" presStyleLbl="fgAccFollowNode1" presStyleIdx="4" presStyleCnt="5" custScaleY="159737">
        <dgm:presLayoutVars>
          <dgm:bulletEnabled val="1"/>
        </dgm:presLayoutVars>
      </dgm:prSet>
      <dgm:spPr/>
    </dgm:pt>
  </dgm:ptLst>
  <dgm:cxnLst>
    <dgm:cxn modelId="{127F5F06-197E-42C5-B2F7-3EE95A7B912B}" type="presOf" srcId="{1E387D0D-3F14-46C1-872D-6FC47D5D2635}" destId="{A9ACF78E-A948-45F2-BFED-532954CF1F2D}" srcOrd="0" destOrd="0" presId="urn:microsoft.com/office/officeart/2005/8/layout/process4"/>
    <dgm:cxn modelId="{11395F25-5267-4407-879B-5FBC0099D30F}" srcId="{813B2BB5-FFA8-41A8-9CC1-4AE00754894E}" destId="{54A31BC2-D47C-4B32-A118-BA8EFB65A5FE}" srcOrd="2" destOrd="0" parTransId="{0FDA1FD6-150C-4E82-863D-02EAD0CE25D4}" sibTransId="{F23E4A8E-E9B4-4073-93B9-04D004D4AB2B}"/>
    <dgm:cxn modelId="{C16F2D33-EBD4-48B3-B431-C9FAD90796D0}" type="presOf" srcId="{813B2BB5-FFA8-41A8-9CC1-4AE00754894E}" destId="{6CF3BA8F-9BD7-4B4E-8E44-06C006E4EF2A}" srcOrd="0" destOrd="0" presId="urn:microsoft.com/office/officeart/2005/8/layout/process4"/>
    <dgm:cxn modelId="{90C58739-1726-48B7-9B37-FFFB7953F0F2}" srcId="{813B2BB5-FFA8-41A8-9CC1-4AE00754894E}" destId="{CA75D610-7B3E-4F3E-81A5-81AABF10E817}" srcOrd="1" destOrd="0" parTransId="{193EB769-807E-4D38-9FE1-BA73AA4E557D}" sibTransId="{52E6E0E0-7F2C-4BEE-8E86-69120D0E4AC7}"/>
    <dgm:cxn modelId="{71E36D61-475B-4EEC-8E21-40B8DC86FAF6}" type="presOf" srcId="{813B2BB5-FFA8-41A8-9CC1-4AE00754894E}" destId="{8E869FEF-8ED8-4FDE-B704-AA4998319FC6}" srcOrd="1" destOrd="0" presId="urn:microsoft.com/office/officeart/2005/8/layout/process4"/>
    <dgm:cxn modelId="{D6273D49-4629-4473-9232-89EB5082D7E3}" srcId="{813B2BB5-FFA8-41A8-9CC1-4AE00754894E}" destId="{AAF942BE-E6C3-4FD9-B9E0-C00F285DDEDC}" srcOrd="4" destOrd="0" parTransId="{EE9123A3-2FCB-460B-BBEA-4A2CEEBA2F0B}" sibTransId="{46BF8514-3530-4606-9285-63AECA20DDC8}"/>
    <dgm:cxn modelId="{7745326E-DD31-4A74-890D-82130A54B23C}" srcId="{813B2BB5-FFA8-41A8-9CC1-4AE00754894E}" destId="{1E387D0D-3F14-46C1-872D-6FC47D5D2635}" srcOrd="0" destOrd="0" parTransId="{473A622F-2BDC-4F55-ABC9-8EF5369C430C}" sibTransId="{8571C135-015B-4912-9E69-BD08EE370431}"/>
    <dgm:cxn modelId="{8EA73B7C-5EC4-4725-AABA-2C3A1ABAE162}" type="presOf" srcId="{54A31BC2-D47C-4B32-A118-BA8EFB65A5FE}" destId="{9D2E7E69-7125-42BF-B65A-18488D8BB82A}" srcOrd="0" destOrd="0" presId="urn:microsoft.com/office/officeart/2005/8/layout/process4"/>
    <dgm:cxn modelId="{FE253086-7E68-43CB-9B92-CE400753FA9D}" type="presOf" srcId="{CA75D610-7B3E-4F3E-81A5-81AABF10E817}" destId="{81101144-8299-4E98-B1D8-8FA735F8AADE}" srcOrd="0" destOrd="0" presId="urn:microsoft.com/office/officeart/2005/8/layout/process4"/>
    <dgm:cxn modelId="{225461B5-ABA8-402E-A1B8-252E17BBB782}" type="presOf" srcId="{58BD0E19-B57F-4752-BF75-54F7B55FF7EC}" destId="{26FC8238-9098-400A-966C-25B549D823DB}" srcOrd="0" destOrd="0" presId="urn:microsoft.com/office/officeart/2005/8/layout/process4"/>
    <dgm:cxn modelId="{362625B6-93C1-4C57-A257-1E7BBD746685}" type="presOf" srcId="{E4F81C40-1F83-4C28-88F3-0DF836A5E3DF}" destId="{C627FA03-6451-431B-9946-4BC960504DCF}" srcOrd="0" destOrd="0" presId="urn:microsoft.com/office/officeart/2005/8/layout/process4"/>
    <dgm:cxn modelId="{F74BECDC-DC83-4E4D-9C38-0C8606E83521}" srcId="{E4F81C40-1F83-4C28-88F3-0DF836A5E3DF}" destId="{813B2BB5-FFA8-41A8-9CC1-4AE00754894E}" srcOrd="0" destOrd="0" parTransId="{119BA099-98DA-4749-9CC3-D3186BC7A1ED}" sibTransId="{FFAD4442-C237-4D2C-9D11-863C4EB58337}"/>
    <dgm:cxn modelId="{7668DCE2-9FD9-432F-AF18-100B859759FF}" type="presOf" srcId="{AAF942BE-E6C3-4FD9-B9E0-C00F285DDEDC}" destId="{83B02A60-AAFE-4283-93E2-E61E2E94D75C}" srcOrd="0" destOrd="0" presId="urn:microsoft.com/office/officeart/2005/8/layout/process4"/>
    <dgm:cxn modelId="{E6E514E7-EE2D-4364-B0D9-F0E3BFA07C94}" srcId="{813B2BB5-FFA8-41A8-9CC1-4AE00754894E}" destId="{58BD0E19-B57F-4752-BF75-54F7B55FF7EC}" srcOrd="3" destOrd="0" parTransId="{E6F42130-0EC2-4C15-AAE6-770588EFF2A9}" sibTransId="{2F4A63B6-F804-4ADD-AFD7-936CD65CB454}"/>
    <dgm:cxn modelId="{FE4F2F7E-22C5-48DE-9D9C-568C17F52565}" type="presParOf" srcId="{C627FA03-6451-431B-9946-4BC960504DCF}" destId="{E1A71290-AAB6-4CAF-BB11-BA72D191E71F}" srcOrd="0" destOrd="0" presId="urn:microsoft.com/office/officeart/2005/8/layout/process4"/>
    <dgm:cxn modelId="{DB966942-15C6-4C7C-B022-EBA052C93D04}" type="presParOf" srcId="{E1A71290-AAB6-4CAF-BB11-BA72D191E71F}" destId="{6CF3BA8F-9BD7-4B4E-8E44-06C006E4EF2A}" srcOrd="0" destOrd="0" presId="urn:microsoft.com/office/officeart/2005/8/layout/process4"/>
    <dgm:cxn modelId="{8CB33D0C-4FC8-4D17-B511-37CD5DF0AA9B}" type="presParOf" srcId="{E1A71290-AAB6-4CAF-BB11-BA72D191E71F}" destId="{8E869FEF-8ED8-4FDE-B704-AA4998319FC6}" srcOrd="1" destOrd="0" presId="urn:microsoft.com/office/officeart/2005/8/layout/process4"/>
    <dgm:cxn modelId="{BF5427E9-F85E-4F43-B080-6C69F4B13296}" type="presParOf" srcId="{E1A71290-AAB6-4CAF-BB11-BA72D191E71F}" destId="{313185A6-1CC9-4B07-9FF0-7E7A7E68CC44}" srcOrd="2" destOrd="0" presId="urn:microsoft.com/office/officeart/2005/8/layout/process4"/>
    <dgm:cxn modelId="{59A46319-8C51-4304-A926-588C1E0782D8}" type="presParOf" srcId="{313185A6-1CC9-4B07-9FF0-7E7A7E68CC44}" destId="{A9ACF78E-A948-45F2-BFED-532954CF1F2D}" srcOrd="0" destOrd="0" presId="urn:microsoft.com/office/officeart/2005/8/layout/process4"/>
    <dgm:cxn modelId="{72E10EB6-C4A8-4467-A29B-680CDDD547E9}" type="presParOf" srcId="{313185A6-1CC9-4B07-9FF0-7E7A7E68CC44}" destId="{81101144-8299-4E98-B1D8-8FA735F8AADE}" srcOrd="1" destOrd="0" presId="urn:microsoft.com/office/officeart/2005/8/layout/process4"/>
    <dgm:cxn modelId="{B2DE43A9-7311-4A67-8248-E6FC73EE5B9A}" type="presParOf" srcId="{313185A6-1CC9-4B07-9FF0-7E7A7E68CC44}" destId="{9D2E7E69-7125-42BF-B65A-18488D8BB82A}" srcOrd="2" destOrd="0" presId="urn:microsoft.com/office/officeart/2005/8/layout/process4"/>
    <dgm:cxn modelId="{8F559D2E-04C1-4E73-B0D5-6747C0CE1321}" type="presParOf" srcId="{313185A6-1CC9-4B07-9FF0-7E7A7E68CC44}" destId="{26FC8238-9098-400A-966C-25B549D823DB}" srcOrd="3" destOrd="0" presId="urn:microsoft.com/office/officeart/2005/8/layout/process4"/>
    <dgm:cxn modelId="{808EB9B4-3606-44D3-A97F-00499BF45037}" type="presParOf" srcId="{313185A6-1CC9-4B07-9FF0-7E7A7E68CC44}" destId="{83B02A60-AAFE-4283-93E2-E61E2E94D75C}" srcOrd="4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4F81C40-1F83-4C28-88F3-0DF836A5E3DF}" type="doc">
      <dgm:prSet loTypeId="urn:microsoft.com/office/officeart/2009/layout/CircleArrowProcess" loCatId="process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es-CR"/>
        </a:p>
      </dgm:t>
    </dgm:pt>
    <dgm:pt modelId="{5E76985E-B76D-4E19-A0AC-7D37CD6B42A1}">
      <dgm:prSet custT="1"/>
      <dgm:spPr/>
      <dgm:t>
        <a:bodyPr/>
        <a:lstStyle/>
        <a:p>
          <a:r>
            <a:rPr lang="es-CR" sz="2000" b="1" dirty="0"/>
            <a:t>Rol Agente Recursos Humanos</a:t>
          </a:r>
          <a:endParaRPr lang="es-CR" sz="2000" dirty="0"/>
        </a:p>
      </dgm:t>
    </dgm:pt>
    <dgm:pt modelId="{700A1742-1067-401E-83DF-2D796E16792D}" type="parTrans" cxnId="{9BF7297A-36A2-451E-BEB8-06B0E4C09172}">
      <dgm:prSet/>
      <dgm:spPr/>
      <dgm:t>
        <a:bodyPr/>
        <a:lstStyle/>
        <a:p>
          <a:endParaRPr lang="es-CR"/>
        </a:p>
      </dgm:t>
    </dgm:pt>
    <dgm:pt modelId="{4491095F-712B-4641-A1F2-D150FCFE459F}" type="sibTrans" cxnId="{9BF7297A-36A2-451E-BEB8-06B0E4C09172}">
      <dgm:prSet/>
      <dgm:spPr/>
      <dgm:t>
        <a:bodyPr/>
        <a:lstStyle/>
        <a:p>
          <a:endParaRPr lang="es-CR"/>
        </a:p>
      </dgm:t>
    </dgm:pt>
    <dgm:pt modelId="{7A60F847-709F-4BB3-BAF9-63BAEA52E929}">
      <dgm:prSet custT="1"/>
      <dgm:spPr/>
      <dgm:t>
        <a:bodyPr/>
        <a:lstStyle/>
        <a:p>
          <a:r>
            <a:rPr lang="es-CR" sz="2000" dirty="0"/>
            <a:t>Elabora su propia declaración</a:t>
          </a:r>
        </a:p>
      </dgm:t>
    </dgm:pt>
    <dgm:pt modelId="{5FE51361-A8ED-4A86-84D5-EDBA22338C0F}" type="parTrans" cxnId="{75BA2BE5-DB68-4135-BC06-9B744FC8E805}">
      <dgm:prSet/>
      <dgm:spPr/>
      <dgm:t>
        <a:bodyPr/>
        <a:lstStyle/>
        <a:p>
          <a:endParaRPr lang="es-CR"/>
        </a:p>
      </dgm:t>
    </dgm:pt>
    <dgm:pt modelId="{D76FE7FC-0694-41EF-84A0-668DC5CB10E2}" type="sibTrans" cxnId="{75BA2BE5-DB68-4135-BC06-9B744FC8E805}">
      <dgm:prSet/>
      <dgm:spPr/>
      <dgm:t>
        <a:bodyPr/>
        <a:lstStyle/>
        <a:p>
          <a:endParaRPr lang="es-CR"/>
        </a:p>
      </dgm:t>
    </dgm:pt>
    <dgm:pt modelId="{6118A5E2-D64E-47D7-BAF3-2686AC95C055}">
      <dgm:prSet custT="1"/>
      <dgm:spPr/>
      <dgm:t>
        <a:bodyPr/>
        <a:lstStyle/>
        <a:p>
          <a:r>
            <a:rPr lang="es-CR" sz="2000" dirty="0"/>
            <a:t>Consulta declaraciones</a:t>
          </a:r>
        </a:p>
      </dgm:t>
    </dgm:pt>
    <dgm:pt modelId="{4C2D9BAD-FC31-4191-862D-C859E0CF82D7}" type="parTrans" cxnId="{36A1948A-EC76-455D-BD78-3BAC746ACF51}">
      <dgm:prSet/>
      <dgm:spPr/>
      <dgm:t>
        <a:bodyPr/>
        <a:lstStyle/>
        <a:p>
          <a:endParaRPr lang="es-CR"/>
        </a:p>
      </dgm:t>
    </dgm:pt>
    <dgm:pt modelId="{E6380CAE-7010-4E5C-A4A7-73ED4A08604C}" type="sibTrans" cxnId="{36A1948A-EC76-455D-BD78-3BAC746ACF51}">
      <dgm:prSet/>
      <dgm:spPr/>
      <dgm:t>
        <a:bodyPr/>
        <a:lstStyle/>
        <a:p>
          <a:endParaRPr lang="es-CR"/>
        </a:p>
      </dgm:t>
    </dgm:pt>
    <dgm:pt modelId="{9F66E14D-06A9-4F81-985E-489FFD6DE98B}" type="pres">
      <dgm:prSet presAssocID="{E4F81C40-1F83-4C28-88F3-0DF836A5E3DF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B923E876-5981-4F3B-BA87-30C243EEAEDE}" type="pres">
      <dgm:prSet presAssocID="{5E76985E-B76D-4E19-A0AC-7D37CD6B42A1}" presName="Accent1" presStyleCnt="0"/>
      <dgm:spPr/>
    </dgm:pt>
    <dgm:pt modelId="{C5DEA861-1177-405E-9C82-0EEC4E2DBF91}" type="pres">
      <dgm:prSet presAssocID="{5E76985E-B76D-4E19-A0AC-7D37CD6B42A1}" presName="Accent" presStyleLbl="node1" presStyleIdx="0" presStyleCnt="3"/>
      <dgm:spPr/>
    </dgm:pt>
    <dgm:pt modelId="{03F89692-9B35-4CBE-9DE4-C5AB59A52043}" type="pres">
      <dgm:prSet presAssocID="{5E76985E-B76D-4E19-A0AC-7D37CD6B42A1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</dgm:pt>
    <dgm:pt modelId="{9616F5E0-E32B-4AB9-931C-5E14775B68EA}" type="pres">
      <dgm:prSet presAssocID="{7A60F847-709F-4BB3-BAF9-63BAEA52E929}" presName="Accent2" presStyleCnt="0"/>
      <dgm:spPr/>
    </dgm:pt>
    <dgm:pt modelId="{0747A657-ECA3-4EEC-AA91-A7F457D5D429}" type="pres">
      <dgm:prSet presAssocID="{7A60F847-709F-4BB3-BAF9-63BAEA52E929}" presName="Accent" presStyleLbl="node1" presStyleIdx="1" presStyleCnt="3"/>
      <dgm:spPr/>
    </dgm:pt>
    <dgm:pt modelId="{CCBE50D5-FD50-4A6E-8D35-36B5C563255C}" type="pres">
      <dgm:prSet presAssocID="{7A60F847-709F-4BB3-BAF9-63BAEA52E929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2149BE3D-4CF0-4D1C-AE74-2A2E1C7C704E}" type="pres">
      <dgm:prSet presAssocID="{6118A5E2-D64E-47D7-BAF3-2686AC95C055}" presName="Accent3" presStyleCnt="0"/>
      <dgm:spPr/>
    </dgm:pt>
    <dgm:pt modelId="{DF0A6F53-4A5B-4501-B7A0-FF216306E0F4}" type="pres">
      <dgm:prSet presAssocID="{6118A5E2-D64E-47D7-BAF3-2686AC95C055}" presName="Accent" presStyleLbl="node1" presStyleIdx="2" presStyleCnt="3"/>
      <dgm:spPr/>
    </dgm:pt>
    <dgm:pt modelId="{0F76E931-0284-4504-9F2C-EED60219467A}" type="pres">
      <dgm:prSet presAssocID="{6118A5E2-D64E-47D7-BAF3-2686AC95C055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9BF7297A-36A2-451E-BEB8-06B0E4C09172}" srcId="{E4F81C40-1F83-4C28-88F3-0DF836A5E3DF}" destId="{5E76985E-B76D-4E19-A0AC-7D37CD6B42A1}" srcOrd="0" destOrd="0" parTransId="{700A1742-1067-401E-83DF-2D796E16792D}" sibTransId="{4491095F-712B-4641-A1F2-D150FCFE459F}"/>
    <dgm:cxn modelId="{36A1948A-EC76-455D-BD78-3BAC746ACF51}" srcId="{E4F81C40-1F83-4C28-88F3-0DF836A5E3DF}" destId="{6118A5E2-D64E-47D7-BAF3-2686AC95C055}" srcOrd="2" destOrd="0" parTransId="{4C2D9BAD-FC31-4191-862D-C859E0CF82D7}" sibTransId="{E6380CAE-7010-4E5C-A4A7-73ED4A08604C}"/>
    <dgm:cxn modelId="{E08B0A90-4DFA-4F62-B4C7-8905081C6A87}" type="presOf" srcId="{E4F81C40-1F83-4C28-88F3-0DF836A5E3DF}" destId="{9F66E14D-06A9-4F81-985E-489FFD6DE98B}" srcOrd="0" destOrd="0" presId="urn:microsoft.com/office/officeart/2009/layout/CircleArrowProcess"/>
    <dgm:cxn modelId="{D6FABC97-81F2-4279-8D75-42BE96C7A3D5}" type="presOf" srcId="{5E76985E-B76D-4E19-A0AC-7D37CD6B42A1}" destId="{03F89692-9B35-4CBE-9DE4-C5AB59A52043}" srcOrd="0" destOrd="0" presId="urn:microsoft.com/office/officeart/2009/layout/CircleArrowProcess"/>
    <dgm:cxn modelId="{3D5787BD-D5F7-42FE-8D4E-57ADFE0E2931}" type="presOf" srcId="{6118A5E2-D64E-47D7-BAF3-2686AC95C055}" destId="{0F76E931-0284-4504-9F2C-EED60219467A}" srcOrd="0" destOrd="0" presId="urn:microsoft.com/office/officeart/2009/layout/CircleArrowProcess"/>
    <dgm:cxn modelId="{75BA2BE5-DB68-4135-BC06-9B744FC8E805}" srcId="{E4F81C40-1F83-4C28-88F3-0DF836A5E3DF}" destId="{7A60F847-709F-4BB3-BAF9-63BAEA52E929}" srcOrd="1" destOrd="0" parTransId="{5FE51361-A8ED-4A86-84D5-EDBA22338C0F}" sibTransId="{D76FE7FC-0694-41EF-84A0-668DC5CB10E2}"/>
    <dgm:cxn modelId="{805C5FE5-DA39-4B40-A5F4-5649ABEC1C55}" type="presOf" srcId="{7A60F847-709F-4BB3-BAF9-63BAEA52E929}" destId="{CCBE50D5-FD50-4A6E-8D35-36B5C563255C}" srcOrd="0" destOrd="0" presId="urn:microsoft.com/office/officeart/2009/layout/CircleArrowProcess"/>
    <dgm:cxn modelId="{A16E5546-9647-4E6A-B0E5-38870D65690F}" type="presParOf" srcId="{9F66E14D-06A9-4F81-985E-489FFD6DE98B}" destId="{B923E876-5981-4F3B-BA87-30C243EEAEDE}" srcOrd="0" destOrd="0" presId="urn:microsoft.com/office/officeart/2009/layout/CircleArrowProcess"/>
    <dgm:cxn modelId="{5CA84FF6-6276-4708-B1ED-17D1FBD7A482}" type="presParOf" srcId="{B923E876-5981-4F3B-BA87-30C243EEAEDE}" destId="{C5DEA861-1177-405E-9C82-0EEC4E2DBF91}" srcOrd="0" destOrd="0" presId="urn:microsoft.com/office/officeart/2009/layout/CircleArrowProcess"/>
    <dgm:cxn modelId="{31E5DA2C-DF64-45EB-9E3D-AF5B840B6E82}" type="presParOf" srcId="{9F66E14D-06A9-4F81-985E-489FFD6DE98B}" destId="{03F89692-9B35-4CBE-9DE4-C5AB59A52043}" srcOrd="1" destOrd="0" presId="urn:microsoft.com/office/officeart/2009/layout/CircleArrowProcess"/>
    <dgm:cxn modelId="{77D9A9EB-B531-4DD0-9522-1781977CE080}" type="presParOf" srcId="{9F66E14D-06A9-4F81-985E-489FFD6DE98B}" destId="{9616F5E0-E32B-4AB9-931C-5E14775B68EA}" srcOrd="2" destOrd="0" presId="urn:microsoft.com/office/officeart/2009/layout/CircleArrowProcess"/>
    <dgm:cxn modelId="{DB26CE52-4FCD-4739-A890-18FA103CBCAE}" type="presParOf" srcId="{9616F5E0-E32B-4AB9-931C-5E14775B68EA}" destId="{0747A657-ECA3-4EEC-AA91-A7F457D5D429}" srcOrd="0" destOrd="0" presId="urn:microsoft.com/office/officeart/2009/layout/CircleArrowProcess"/>
    <dgm:cxn modelId="{41061401-A7D1-493C-8738-518DBD9F2389}" type="presParOf" srcId="{9F66E14D-06A9-4F81-985E-489FFD6DE98B}" destId="{CCBE50D5-FD50-4A6E-8D35-36B5C563255C}" srcOrd="3" destOrd="0" presId="urn:microsoft.com/office/officeart/2009/layout/CircleArrowProcess"/>
    <dgm:cxn modelId="{40FC52EE-61BA-41CC-8851-55BE7E0D6903}" type="presParOf" srcId="{9F66E14D-06A9-4F81-985E-489FFD6DE98B}" destId="{2149BE3D-4CF0-4D1C-AE74-2A2E1C7C704E}" srcOrd="4" destOrd="0" presId="urn:microsoft.com/office/officeart/2009/layout/CircleArrowProcess"/>
    <dgm:cxn modelId="{156F64E2-96DC-4BCF-BD18-45FC272D18F4}" type="presParOf" srcId="{2149BE3D-4CF0-4D1C-AE74-2A2E1C7C704E}" destId="{DF0A6F53-4A5B-4501-B7A0-FF216306E0F4}" srcOrd="0" destOrd="0" presId="urn:microsoft.com/office/officeart/2009/layout/CircleArrowProcess"/>
    <dgm:cxn modelId="{8929EA3B-FFFB-4ABE-BDCA-0C2799686367}" type="presParOf" srcId="{9F66E14D-06A9-4F81-985E-489FFD6DE98B}" destId="{0F76E931-0284-4504-9F2C-EED60219467A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4F81C40-1F83-4C28-88F3-0DF836A5E3DF}" type="doc">
      <dgm:prSet loTypeId="urn:microsoft.com/office/officeart/2009/3/layout/SubStepProcess" loCatId="process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es-CR"/>
        </a:p>
      </dgm:t>
    </dgm:pt>
    <dgm:pt modelId="{5524F545-F677-4D47-AF24-B2182D9CE713}">
      <dgm:prSet custT="1"/>
      <dgm:spPr/>
      <dgm:t>
        <a:bodyPr/>
        <a:lstStyle/>
        <a:p>
          <a:r>
            <a:rPr lang="es-CR" sz="2400" b="1" dirty="0"/>
            <a:t>Rol administrador UNA</a:t>
          </a:r>
          <a:endParaRPr lang="es-CR" sz="2400" dirty="0"/>
        </a:p>
      </dgm:t>
    </dgm:pt>
    <dgm:pt modelId="{C56B5454-8C03-4402-A3EF-92BAC70AC634}" type="parTrans" cxnId="{A794A648-538A-4B00-BB67-9D1ED5AD38D1}">
      <dgm:prSet/>
      <dgm:spPr/>
      <dgm:t>
        <a:bodyPr/>
        <a:lstStyle/>
        <a:p>
          <a:endParaRPr lang="es-CR"/>
        </a:p>
      </dgm:t>
    </dgm:pt>
    <dgm:pt modelId="{120CCC0A-96B3-46AD-A3DE-7F5C7606CCCF}" type="sibTrans" cxnId="{A794A648-538A-4B00-BB67-9D1ED5AD38D1}">
      <dgm:prSet/>
      <dgm:spPr/>
      <dgm:t>
        <a:bodyPr/>
        <a:lstStyle/>
        <a:p>
          <a:endParaRPr lang="es-CR"/>
        </a:p>
      </dgm:t>
    </dgm:pt>
    <dgm:pt modelId="{3FAC4BA7-27F1-478C-8D68-93A78214B77D}">
      <dgm:prSet custT="1"/>
      <dgm:spPr/>
      <dgm:t>
        <a:bodyPr/>
        <a:lstStyle/>
        <a:p>
          <a:pPr algn="just"/>
          <a:r>
            <a:rPr lang="es-CR" sz="2400" dirty="0"/>
            <a:t>Es el encargado de realizar cambios en los diferentes catálogos</a:t>
          </a:r>
        </a:p>
      </dgm:t>
    </dgm:pt>
    <dgm:pt modelId="{A86A5254-A187-4D98-AB8E-4C832E7DF85A}" type="parTrans" cxnId="{F752A2ED-AE0A-45DA-961A-4C4322D25C3D}">
      <dgm:prSet/>
      <dgm:spPr/>
      <dgm:t>
        <a:bodyPr/>
        <a:lstStyle/>
        <a:p>
          <a:endParaRPr lang="es-CR"/>
        </a:p>
      </dgm:t>
    </dgm:pt>
    <dgm:pt modelId="{2358BAFF-945F-4640-8BB3-D958B4AC9E77}" type="sibTrans" cxnId="{F752A2ED-AE0A-45DA-961A-4C4322D25C3D}">
      <dgm:prSet/>
      <dgm:spPr/>
      <dgm:t>
        <a:bodyPr/>
        <a:lstStyle/>
        <a:p>
          <a:endParaRPr lang="es-CR"/>
        </a:p>
      </dgm:t>
    </dgm:pt>
    <dgm:pt modelId="{68F52370-B2E7-42E9-80DC-BBA08187A128}">
      <dgm:prSet custT="1"/>
      <dgm:spPr/>
      <dgm:t>
        <a:bodyPr/>
        <a:lstStyle/>
        <a:p>
          <a:pPr algn="just"/>
          <a:r>
            <a:rPr lang="es-CR" sz="2400" dirty="0"/>
            <a:t>Ingresa nuevos usuarios</a:t>
          </a:r>
        </a:p>
      </dgm:t>
    </dgm:pt>
    <dgm:pt modelId="{18FE5764-9FD0-4920-B911-934E38BDB491}" type="parTrans" cxnId="{75C06D20-EFA0-470E-BCA0-4EA5662ADA1C}">
      <dgm:prSet/>
      <dgm:spPr/>
      <dgm:t>
        <a:bodyPr/>
        <a:lstStyle/>
        <a:p>
          <a:endParaRPr lang="es-CR"/>
        </a:p>
      </dgm:t>
    </dgm:pt>
    <dgm:pt modelId="{8F8269AA-F3FB-4F22-99A6-D892A966A367}" type="sibTrans" cxnId="{75C06D20-EFA0-470E-BCA0-4EA5662ADA1C}">
      <dgm:prSet/>
      <dgm:spPr/>
      <dgm:t>
        <a:bodyPr/>
        <a:lstStyle/>
        <a:p>
          <a:endParaRPr lang="es-CR"/>
        </a:p>
      </dgm:t>
    </dgm:pt>
    <dgm:pt modelId="{F39D39DA-3AAA-4A23-8770-027F971A50D1}">
      <dgm:prSet custT="1"/>
      <dgm:spPr/>
      <dgm:t>
        <a:bodyPr/>
        <a:lstStyle/>
        <a:p>
          <a:pPr algn="just"/>
          <a:r>
            <a:rPr lang="es-CR" sz="2400" dirty="0"/>
            <a:t>Enlace entre PDRH y CGI</a:t>
          </a:r>
        </a:p>
      </dgm:t>
    </dgm:pt>
    <dgm:pt modelId="{D6F2FD85-5E70-4694-A624-66CE3B7E37A4}" type="parTrans" cxnId="{308B50A7-D5F9-4739-9DBE-1D7F033722B6}">
      <dgm:prSet/>
      <dgm:spPr/>
      <dgm:t>
        <a:bodyPr/>
        <a:lstStyle/>
        <a:p>
          <a:endParaRPr lang="es-CR"/>
        </a:p>
      </dgm:t>
    </dgm:pt>
    <dgm:pt modelId="{35C3ADEA-F894-42C3-BF20-6E454834785C}" type="sibTrans" cxnId="{308B50A7-D5F9-4739-9DBE-1D7F033722B6}">
      <dgm:prSet/>
      <dgm:spPr/>
      <dgm:t>
        <a:bodyPr/>
        <a:lstStyle/>
        <a:p>
          <a:endParaRPr lang="es-CR"/>
        </a:p>
      </dgm:t>
    </dgm:pt>
    <dgm:pt modelId="{362105AB-55B8-44F0-87A9-6C1D1E0B6DE1}" type="pres">
      <dgm:prSet presAssocID="{E4F81C40-1F83-4C28-88F3-0DF836A5E3DF}" presName="Name0" presStyleCnt="0">
        <dgm:presLayoutVars>
          <dgm:chMax val="7"/>
          <dgm:dir/>
          <dgm:animOne val="branch"/>
        </dgm:presLayoutVars>
      </dgm:prSet>
      <dgm:spPr/>
    </dgm:pt>
    <dgm:pt modelId="{926797B8-31EA-4DEB-A932-451200EC99E7}" type="pres">
      <dgm:prSet presAssocID="{5524F545-F677-4D47-AF24-B2182D9CE713}" presName="parTx1" presStyleLbl="node1" presStyleIdx="0" presStyleCnt="1" custScaleX="53216" custScaleY="49808"/>
      <dgm:spPr/>
    </dgm:pt>
    <dgm:pt modelId="{53E9C9A4-8651-49D3-8E88-8630DA792544}" type="pres">
      <dgm:prSet presAssocID="{5524F545-F677-4D47-AF24-B2182D9CE713}" presName="spPre1" presStyleCnt="0"/>
      <dgm:spPr/>
    </dgm:pt>
    <dgm:pt modelId="{93FEB15B-1BA7-4299-83A3-98874E8C9056}" type="pres">
      <dgm:prSet presAssocID="{5524F545-F677-4D47-AF24-B2182D9CE713}" presName="chLin1" presStyleCnt="0"/>
      <dgm:spPr/>
    </dgm:pt>
    <dgm:pt modelId="{3E3B0EDA-8468-4076-91F6-EE6B71AF635C}" type="pres">
      <dgm:prSet presAssocID="{A86A5254-A187-4D98-AB8E-4C832E7DF85A}" presName="Name11" presStyleLbl="parChTrans1D1" presStyleIdx="0" presStyleCnt="6"/>
      <dgm:spPr/>
    </dgm:pt>
    <dgm:pt modelId="{20E59219-8B70-40E7-BE07-3978750EF39F}" type="pres">
      <dgm:prSet presAssocID="{3FAC4BA7-27F1-478C-8D68-93A78214B77D}" presName="txAndLines1" presStyleCnt="0"/>
      <dgm:spPr/>
    </dgm:pt>
    <dgm:pt modelId="{041BC9DF-034A-423A-8B25-4FE0ED1ADA66}" type="pres">
      <dgm:prSet presAssocID="{3FAC4BA7-27F1-478C-8D68-93A78214B77D}" presName="anchor1" presStyleCnt="0"/>
      <dgm:spPr/>
    </dgm:pt>
    <dgm:pt modelId="{CF0A5A74-89C5-4415-8E4E-184B3C00FC88}" type="pres">
      <dgm:prSet presAssocID="{3FAC4BA7-27F1-478C-8D68-93A78214B77D}" presName="backup1" presStyleCnt="0"/>
      <dgm:spPr/>
    </dgm:pt>
    <dgm:pt modelId="{3E571E26-0276-43A7-91AB-1A66BEF317ED}" type="pres">
      <dgm:prSet presAssocID="{3FAC4BA7-27F1-478C-8D68-93A78214B77D}" presName="preLine1" presStyleLbl="parChTrans1D1" presStyleIdx="1" presStyleCnt="6"/>
      <dgm:spPr/>
    </dgm:pt>
    <dgm:pt modelId="{ADEE8E9B-A8E4-4941-83AA-4B6AA5A95253}" type="pres">
      <dgm:prSet presAssocID="{3FAC4BA7-27F1-478C-8D68-93A78214B77D}" presName="desTx1" presStyleLbl="revTx" presStyleIdx="0" presStyleCnt="0">
        <dgm:presLayoutVars>
          <dgm:bulletEnabled val="1"/>
        </dgm:presLayoutVars>
      </dgm:prSet>
      <dgm:spPr/>
    </dgm:pt>
    <dgm:pt modelId="{3036FE63-5960-4BE5-B2F4-FBAAD480D03E}" type="pres">
      <dgm:prSet presAssocID="{18FE5764-9FD0-4920-B911-934E38BDB491}" presName="Name11" presStyleLbl="parChTrans1D1" presStyleIdx="2" presStyleCnt="6"/>
      <dgm:spPr/>
    </dgm:pt>
    <dgm:pt modelId="{7860AF8D-9A81-45DE-BDEA-87430CC9E035}" type="pres">
      <dgm:prSet presAssocID="{68F52370-B2E7-42E9-80DC-BBA08187A128}" presName="txAndLines1" presStyleCnt="0"/>
      <dgm:spPr/>
    </dgm:pt>
    <dgm:pt modelId="{5EF7B83F-35CB-45E6-99A1-EFC690AF2B3F}" type="pres">
      <dgm:prSet presAssocID="{68F52370-B2E7-42E9-80DC-BBA08187A128}" presName="anchor1" presStyleCnt="0"/>
      <dgm:spPr/>
    </dgm:pt>
    <dgm:pt modelId="{A8B84A8A-9D46-4CF2-96CA-81EC33D11051}" type="pres">
      <dgm:prSet presAssocID="{68F52370-B2E7-42E9-80DC-BBA08187A128}" presName="backup1" presStyleCnt="0"/>
      <dgm:spPr/>
    </dgm:pt>
    <dgm:pt modelId="{6B5F1DC7-619A-4BFC-AA79-2EC4FE537333}" type="pres">
      <dgm:prSet presAssocID="{68F52370-B2E7-42E9-80DC-BBA08187A128}" presName="preLine1" presStyleLbl="parChTrans1D1" presStyleIdx="3" presStyleCnt="6"/>
      <dgm:spPr/>
    </dgm:pt>
    <dgm:pt modelId="{20ADB71B-ED71-41C1-B96D-4530A0F84594}" type="pres">
      <dgm:prSet presAssocID="{68F52370-B2E7-42E9-80DC-BBA08187A128}" presName="desTx1" presStyleLbl="revTx" presStyleIdx="0" presStyleCnt="0">
        <dgm:presLayoutVars>
          <dgm:bulletEnabled val="1"/>
        </dgm:presLayoutVars>
      </dgm:prSet>
      <dgm:spPr/>
    </dgm:pt>
    <dgm:pt modelId="{A30B9DB7-3D11-4840-8917-A0ABE36A73CA}" type="pres">
      <dgm:prSet presAssocID="{D6F2FD85-5E70-4694-A624-66CE3B7E37A4}" presName="Name11" presStyleLbl="parChTrans1D1" presStyleIdx="4" presStyleCnt="6"/>
      <dgm:spPr/>
    </dgm:pt>
    <dgm:pt modelId="{B3CE60A8-AB33-4A5E-A91C-CADDAB0EAB5E}" type="pres">
      <dgm:prSet presAssocID="{F39D39DA-3AAA-4A23-8770-027F971A50D1}" presName="txAndLines1" presStyleCnt="0"/>
      <dgm:spPr/>
    </dgm:pt>
    <dgm:pt modelId="{36541F44-3A3E-4785-8938-63485238CF19}" type="pres">
      <dgm:prSet presAssocID="{F39D39DA-3AAA-4A23-8770-027F971A50D1}" presName="anchor1" presStyleCnt="0"/>
      <dgm:spPr/>
    </dgm:pt>
    <dgm:pt modelId="{408A245D-CC42-4105-AF5F-565100C82724}" type="pres">
      <dgm:prSet presAssocID="{F39D39DA-3AAA-4A23-8770-027F971A50D1}" presName="backup1" presStyleCnt="0"/>
      <dgm:spPr/>
    </dgm:pt>
    <dgm:pt modelId="{503F56B3-A516-4003-8819-938B753F3717}" type="pres">
      <dgm:prSet presAssocID="{F39D39DA-3AAA-4A23-8770-027F971A50D1}" presName="preLine1" presStyleLbl="parChTrans1D1" presStyleIdx="5" presStyleCnt="6"/>
      <dgm:spPr/>
    </dgm:pt>
    <dgm:pt modelId="{365C7371-B496-42A3-A3A5-EE04938EBA27}" type="pres">
      <dgm:prSet presAssocID="{F39D39DA-3AAA-4A23-8770-027F971A50D1}" presName="desTx1" presStyleLbl="revTx" presStyleIdx="0" presStyleCnt="0">
        <dgm:presLayoutVars>
          <dgm:bulletEnabled val="1"/>
        </dgm:presLayoutVars>
      </dgm:prSet>
      <dgm:spPr/>
    </dgm:pt>
  </dgm:ptLst>
  <dgm:cxnLst>
    <dgm:cxn modelId="{75C06D20-EFA0-470E-BCA0-4EA5662ADA1C}" srcId="{5524F545-F677-4D47-AF24-B2182D9CE713}" destId="{68F52370-B2E7-42E9-80DC-BBA08187A128}" srcOrd="1" destOrd="0" parTransId="{18FE5764-9FD0-4920-B911-934E38BDB491}" sibTransId="{8F8269AA-F3FB-4F22-99A6-D892A966A367}"/>
    <dgm:cxn modelId="{DDAA6B32-3D2E-4E97-A978-81065EF094C7}" type="presOf" srcId="{F39D39DA-3AAA-4A23-8770-027F971A50D1}" destId="{365C7371-B496-42A3-A3A5-EE04938EBA27}" srcOrd="0" destOrd="0" presId="urn:microsoft.com/office/officeart/2009/3/layout/SubStepProcess"/>
    <dgm:cxn modelId="{91B3CA60-4CAD-4700-A952-8A1B7E70C102}" type="presOf" srcId="{E4F81C40-1F83-4C28-88F3-0DF836A5E3DF}" destId="{362105AB-55B8-44F0-87A9-6C1D1E0B6DE1}" srcOrd="0" destOrd="0" presId="urn:microsoft.com/office/officeart/2009/3/layout/SubStepProcess"/>
    <dgm:cxn modelId="{A794A648-538A-4B00-BB67-9D1ED5AD38D1}" srcId="{E4F81C40-1F83-4C28-88F3-0DF836A5E3DF}" destId="{5524F545-F677-4D47-AF24-B2182D9CE713}" srcOrd="0" destOrd="0" parTransId="{C56B5454-8C03-4402-A3EF-92BAC70AC634}" sibTransId="{120CCC0A-96B3-46AD-A3DE-7F5C7606CCCF}"/>
    <dgm:cxn modelId="{CF2B7671-C94D-41E5-ADEA-EAB9CC36C12C}" type="presOf" srcId="{5524F545-F677-4D47-AF24-B2182D9CE713}" destId="{926797B8-31EA-4DEB-A932-451200EC99E7}" srcOrd="0" destOrd="0" presId="urn:microsoft.com/office/officeart/2009/3/layout/SubStepProcess"/>
    <dgm:cxn modelId="{3F0C7E91-C57D-418A-B0F9-29AB9152782B}" type="presOf" srcId="{68F52370-B2E7-42E9-80DC-BBA08187A128}" destId="{20ADB71B-ED71-41C1-B96D-4530A0F84594}" srcOrd="0" destOrd="0" presId="urn:microsoft.com/office/officeart/2009/3/layout/SubStepProcess"/>
    <dgm:cxn modelId="{308B50A7-D5F9-4739-9DBE-1D7F033722B6}" srcId="{5524F545-F677-4D47-AF24-B2182D9CE713}" destId="{F39D39DA-3AAA-4A23-8770-027F971A50D1}" srcOrd="2" destOrd="0" parTransId="{D6F2FD85-5E70-4694-A624-66CE3B7E37A4}" sibTransId="{35C3ADEA-F894-42C3-BF20-6E454834785C}"/>
    <dgm:cxn modelId="{5A369DD4-D45F-4EB5-9520-5565488E0884}" type="presOf" srcId="{3FAC4BA7-27F1-478C-8D68-93A78214B77D}" destId="{ADEE8E9B-A8E4-4941-83AA-4B6AA5A95253}" srcOrd="0" destOrd="0" presId="urn:microsoft.com/office/officeart/2009/3/layout/SubStepProcess"/>
    <dgm:cxn modelId="{F752A2ED-AE0A-45DA-961A-4C4322D25C3D}" srcId="{5524F545-F677-4D47-AF24-B2182D9CE713}" destId="{3FAC4BA7-27F1-478C-8D68-93A78214B77D}" srcOrd="0" destOrd="0" parTransId="{A86A5254-A187-4D98-AB8E-4C832E7DF85A}" sibTransId="{2358BAFF-945F-4640-8BB3-D958B4AC9E77}"/>
    <dgm:cxn modelId="{4764EF2B-FC0B-4CA5-8CC3-8F0795F98D39}" type="presParOf" srcId="{362105AB-55B8-44F0-87A9-6C1D1E0B6DE1}" destId="{926797B8-31EA-4DEB-A932-451200EC99E7}" srcOrd="0" destOrd="0" presId="urn:microsoft.com/office/officeart/2009/3/layout/SubStepProcess"/>
    <dgm:cxn modelId="{2799C052-B385-403B-8051-7FFCD3A442E7}" type="presParOf" srcId="{362105AB-55B8-44F0-87A9-6C1D1E0B6DE1}" destId="{53E9C9A4-8651-49D3-8E88-8630DA792544}" srcOrd="1" destOrd="0" presId="urn:microsoft.com/office/officeart/2009/3/layout/SubStepProcess"/>
    <dgm:cxn modelId="{94CADD34-97E9-4E27-8B4F-F65781A9A80C}" type="presParOf" srcId="{362105AB-55B8-44F0-87A9-6C1D1E0B6DE1}" destId="{93FEB15B-1BA7-4299-83A3-98874E8C9056}" srcOrd="2" destOrd="0" presId="urn:microsoft.com/office/officeart/2009/3/layout/SubStepProcess"/>
    <dgm:cxn modelId="{7466F634-EF7D-43FC-8C3D-C655F385ADF7}" type="presParOf" srcId="{93FEB15B-1BA7-4299-83A3-98874E8C9056}" destId="{3E3B0EDA-8468-4076-91F6-EE6B71AF635C}" srcOrd="0" destOrd="0" presId="urn:microsoft.com/office/officeart/2009/3/layout/SubStepProcess"/>
    <dgm:cxn modelId="{3A8D0971-0549-4946-B0EE-994BEF2C45F9}" type="presParOf" srcId="{93FEB15B-1BA7-4299-83A3-98874E8C9056}" destId="{20E59219-8B70-40E7-BE07-3978750EF39F}" srcOrd="1" destOrd="0" presId="urn:microsoft.com/office/officeart/2009/3/layout/SubStepProcess"/>
    <dgm:cxn modelId="{78F7364D-2F65-4B30-8BA6-0041B2D4C144}" type="presParOf" srcId="{20E59219-8B70-40E7-BE07-3978750EF39F}" destId="{041BC9DF-034A-423A-8B25-4FE0ED1ADA66}" srcOrd="0" destOrd="0" presId="urn:microsoft.com/office/officeart/2009/3/layout/SubStepProcess"/>
    <dgm:cxn modelId="{661DF6D4-3DEB-4EA5-8786-EC44DE98369A}" type="presParOf" srcId="{20E59219-8B70-40E7-BE07-3978750EF39F}" destId="{CF0A5A74-89C5-4415-8E4E-184B3C00FC88}" srcOrd="1" destOrd="0" presId="urn:microsoft.com/office/officeart/2009/3/layout/SubStepProcess"/>
    <dgm:cxn modelId="{39D8A9C3-1322-4818-BB02-B854865320C3}" type="presParOf" srcId="{20E59219-8B70-40E7-BE07-3978750EF39F}" destId="{3E571E26-0276-43A7-91AB-1A66BEF317ED}" srcOrd="2" destOrd="0" presId="urn:microsoft.com/office/officeart/2009/3/layout/SubStepProcess"/>
    <dgm:cxn modelId="{360DA351-C8F7-4AF2-ACCD-5F3CE63419CF}" type="presParOf" srcId="{20E59219-8B70-40E7-BE07-3978750EF39F}" destId="{ADEE8E9B-A8E4-4941-83AA-4B6AA5A95253}" srcOrd="3" destOrd="0" presId="urn:microsoft.com/office/officeart/2009/3/layout/SubStepProcess"/>
    <dgm:cxn modelId="{474D0360-7322-4839-B5B7-E6813323EC9A}" type="presParOf" srcId="{93FEB15B-1BA7-4299-83A3-98874E8C9056}" destId="{3036FE63-5960-4BE5-B2F4-FBAAD480D03E}" srcOrd="2" destOrd="0" presId="urn:microsoft.com/office/officeart/2009/3/layout/SubStepProcess"/>
    <dgm:cxn modelId="{429E9153-EB41-4F60-8D70-854B96A36FB3}" type="presParOf" srcId="{93FEB15B-1BA7-4299-83A3-98874E8C9056}" destId="{7860AF8D-9A81-45DE-BDEA-87430CC9E035}" srcOrd="3" destOrd="0" presId="urn:microsoft.com/office/officeart/2009/3/layout/SubStepProcess"/>
    <dgm:cxn modelId="{1C66FF08-F869-4614-86FD-7C5ADB3F34F6}" type="presParOf" srcId="{7860AF8D-9A81-45DE-BDEA-87430CC9E035}" destId="{5EF7B83F-35CB-45E6-99A1-EFC690AF2B3F}" srcOrd="0" destOrd="0" presId="urn:microsoft.com/office/officeart/2009/3/layout/SubStepProcess"/>
    <dgm:cxn modelId="{563858D4-D392-4872-A6C4-F61C30C973FB}" type="presParOf" srcId="{7860AF8D-9A81-45DE-BDEA-87430CC9E035}" destId="{A8B84A8A-9D46-4CF2-96CA-81EC33D11051}" srcOrd="1" destOrd="0" presId="urn:microsoft.com/office/officeart/2009/3/layout/SubStepProcess"/>
    <dgm:cxn modelId="{BB0FCE77-A338-4D6D-86D7-975A1A88EA4E}" type="presParOf" srcId="{7860AF8D-9A81-45DE-BDEA-87430CC9E035}" destId="{6B5F1DC7-619A-4BFC-AA79-2EC4FE537333}" srcOrd="2" destOrd="0" presId="urn:microsoft.com/office/officeart/2009/3/layout/SubStepProcess"/>
    <dgm:cxn modelId="{6A6581E0-6411-483F-A7D6-19B5635D188F}" type="presParOf" srcId="{7860AF8D-9A81-45DE-BDEA-87430CC9E035}" destId="{20ADB71B-ED71-41C1-B96D-4530A0F84594}" srcOrd="3" destOrd="0" presId="urn:microsoft.com/office/officeart/2009/3/layout/SubStepProcess"/>
    <dgm:cxn modelId="{D9339FED-2466-41ED-9725-C07DDF800A9D}" type="presParOf" srcId="{93FEB15B-1BA7-4299-83A3-98874E8C9056}" destId="{A30B9DB7-3D11-4840-8917-A0ABE36A73CA}" srcOrd="4" destOrd="0" presId="urn:microsoft.com/office/officeart/2009/3/layout/SubStepProcess"/>
    <dgm:cxn modelId="{C8A28B30-352C-4668-93C6-FB289AA2455D}" type="presParOf" srcId="{93FEB15B-1BA7-4299-83A3-98874E8C9056}" destId="{B3CE60A8-AB33-4A5E-A91C-CADDAB0EAB5E}" srcOrd="5" destOrd="0" presId="urn:microsoft.com/office/officeart/2009/3/layout/SubStepProcess"/>
    <dgm:cxn modelId="{87E82EB5-6D54-43B0-87B3-333EDD6CCDA2}" type="presParOf" srcId="{B3CE60A8-AB33-4A5E-A91C-CADDAB0EAB5E}" destId="{36541F44-3A3E-4785-8938-63485238CF19}" srcOrd="0" destOrd="0" presId="urn:microsoft.com/office/officeart/2009/3/layout/SubStepProcess"/>
    <dgm:cxn modelId="{D796F62F-EBB0-42A7-BC49-699FCCB6187A}" type="presParOf" srcId="{B3CE60A8-AB33-4A5E-A91C-CADDAB0EAB5E}" destId="{408A245D-CC42-4105-AF5F-565100C82724}" srcOrd="1" destOrd="0" presId="urn:microsoft.com/office/officeart/2009/3/layout/SubStepProcess"/>
    <dgm:cxn modelId="{2BEFB661-3098-48FD-B135-72A48F8C4452}" type="presParOf" srcId="{B3CE60A8-AB33-4A5E-A91C-CADDAB0EAB5E}" destId="{503F56B3-A516-4003-8819-938B753F3717}" srcOrd="2" destOrd="0" presId="urn:microsoft.com/office/officeart/2009/3/layout/SubStepProcess"/>
    <dgm:cxn modelId="{A183EB4C-5ADB-4837-8C16-721661421956}" type="presParOf" srcId="{B3CE60A8-AB33-4A5E-A91C-CADDAB0EAB5E}" destId="{365C7371-B496-42A3-A3A5-EE04938EBA27}" srcOrd="3" destOrd="0" presId="urn:microsoft.com/office/officeart/2009/3/layout/SubSte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00C1E1CB-46ED-4F53-AD6D-54CA564D2B2E}" type="doc">
      <dgm:prSet loTypeId="urn:microsoft.com/office/officeart/2005/8/layout/vList2" loCatId="list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es-CR"/>
        </a:p>
      </dgm:t>
    </dgm:pt>
    <dgm:pt modelId="{BF380BBC-1140-4030-8003-B572CDC95311}">
      <dgm:prSet phldrT="[Texto]" custT="1"/>
      <dgm:spPr/>
      <dgm:t>
        <a:bodyPr/>
        <a:lstStyle/>
        <a:p>
          <a:r>
            <a:rPr lang="es-CR" sz="2500" b="1" dirty="0"/>
            <a:t>ESTADOS DE LAS DECLARACIONES</a:t>
          </a:r>
          <a:endParaRPr lang="es-CR" sz="2500" dirty="0"/>
        </a:p>
      </dgm:t>
    </dgm:pt>
    <dgm:pt modelId="{58D0F1B7-5489-41A1-9190-F3DAA34EE84C}" type="parTrans" cxnId="{4403289D-CC24-4A39-B95F-D8AFE9EB5D1D}">
      <dgm:prSet/>
      <dgm:spPr/>
      <dgm:t>
        <a:bodyPr/>
        <a:lstStyle/>
        <a:p>
          <a:endParaRPr lang="es-CR"/>
        </a:p>
      </dgm:t>
    </dgm:pt>
    <dgm:pt modelId="{4D4CCAC6-E8DA-461E-A87A-73F0127A8130}" type="sibTrans" cxnId="{4403289D-CC24-4A39-B95F-D8AFE9EB5D1D}">
      <dgm:prSet/>
      <dgm:spPr/>
      <dgm:t>
        <a:bodyPr/>
        <a:lstStyle/>
        <a:p>
          <a:endParaRPr lang="es-CR"/>
        </a:p>
      </dgm:t>
    </dgm:pt>
    <dgm:pt modelId="{666B1590-6DDD-4318-8EB7-1C15C235B142}">
      <dgm:prSet custT="1"/>
      <dgm:spPr/>
      <dgm:t>
        <a:bodyPr/>
        <a:lstStyle/>
        <a:p>
          <a:pPr algn="just"/>
          <a:r>
            <a:rPr lang="es-CR" sz="2500" b="1" dirty="0"/>
            <a:t>Pendiente de Aprobar</a:t>
          </a:r>
          <a:r>
            <a:rPr lang="es-CR" sz="2500" dirty="0"/>
            <a:t>:</a:t>
          </a:r>
        </a:p>
      </dgm:t>
    </dgm:pt>
    <dgm:pt modelId="{49536BE0-074D-4135-96DB-0A8E833D169C}" type="parTrans" cxnId="{CEDCE197-36C7-4468-86C3-0FD690C66AB1}">
      <dgm:prSet/>
      <dgm:spPr/>
      <dgm:t>
        <a:bodyPr/>
        <a:lstStyle/>
        <a:p>
          <a:endParaRPr lang="es-CR"/>
        </a:p>
      </dgm:t>
    </dgm:pt>
    <dgm:pt modelId="{301A0967-7238-46C9-BABF-99190ABAE72B}" type="sibTrans" cxnId="{CEDCE197-36C7-4468-86C3-0FD690C66AB1}">
      <dgm:prSet/>
      <dgm:spPr/>
      <dgm:t>
        <a:bodyPr/>
        <a:lstStyle/>
        <a:p>
          <a:endParaRPr lang="es-CR"/>
        </a:p>
      </dgm:t>
    </dgm:pt>
    <dgm:pt modelId="{40DA651A-F54A-467A-B4CD-B0B9EEF33A39}">
      <dgm:prSet custT="1"/>
      <dgm:spPr/>
      <dgm:t>
        <a:bodyPr/>
        <a:lstStyle/>
        <a:p>
          <a:pPr algn="just"/>
          <a:r>
            <a:rPr lang="es-CR" sz="2500" b="1" dirty="0"/>
            <a:t>Activo</a:t>
          </a:r>
          <a:r>
            <a:rPr lang="es-CR" sz="2500" dirty="0"/>
            <a:t>:</a:t>
          </a:r>
        </a:p>
      </dgm:t>
    </dgm:pt>
    <dgm:pt modelId="{AD838427-646F-4DDD-ACA6-73465FF91B8C}" type="parTrans" cxnId="{36ABE5EC-5BE4-4CD6-BDA8-CDF568724C1F}">
      <dgm:prSet/>
      <dgm:spPr/>
      <dgm:t>
        <a:bodyPr/>
        <a:lstStyle/>
        <a:p>
          <a:endParaRPr lang="es-CR"/>
        </a:p>
      </dgm:t>
    </dgm:pt>
    <dgm:pt modelId="{F4FF0D54-BF8F-4541-9E37-AABE813FBAF5}" type="sibTrans" cxnId="{36ABE5EC-5BE4-4CD6-BDA8-CDF568724C1F}">
      <dgm:prSet/>
      <dgm:spPr/>
      <dgm:t>
        <a:bodyPr/>
        <a:lstStyle/>
        <a:p>
          <a:endParaRPr lang="es-CR"/>
        </a:p>
      </dgm:t>
    </dgm:pt>
    <dgm:pt modelId="{5FBD46E2-C353-4E77-9C36-5D173C2BF202}">
      <dgm:prSet custT="1"/>
      <dgm:spPr/>
      <dgm:t>
        <a:bodyPr/>
        <a:lstStyle/>
        <a:p>
          <a:pPr algn="just"/>
          <a:r>
            <a:rPr lang="es-CR" sz="2500" b="1" dirty="0"/>
            <a:t>Anulado</a:t>
          </a:r>
          <a:r>
            <a:rPr lang="es-CR" sz="2500" dirty="0"/>
            <a:t>:</a:t>
          </a:r>
        </a:p>
      </dgm:t>
    </dgm:pt>
    <dgm:pt modelId="{68CD75D9-7E45-485B-8E22-9D8174012788}" type="parTrans" cxnId="{6185A918-699C-4A6F-AF22-9E0445035151}">
      <dgm:prSet/>
      <dgm:spPr/>
      <dgm:t>
        <a:bodyPr/>
        <a:lstStyle/>
        <a:p>
          <a:endParaRPr lang="es-CR"/>
        </a:p>
      </dgm:t>
    </dgm:pt>
    <dgm:pt modelId="{3432E6E5-2019-4A0C-9F01-8E1D46A51D22}" type="sibTrans" cxnId="{6185A918-699C-4A6F-AF22-9E0445035151}">
      <dgm:prSet/>
      <dgm:spPr/>
      <dgm:t>
        <a:bodyPr/>
        <a:lstStyle/>
        <a:p>
          <a:endParaRPr lang="es-CR"/>
        </a:p>
      </dgm:t>
    </dgm:pt>
    <dgm:pt modelId="{5AFCA1C7-9C9F-4093-942B-90E4F9DB5795}">
      <dgm:prSet custT="1"/>
      <dgm:spPr/>
      <dgm:t>
        <a:bodyPr/>
        <a:lstStyle/>
        <a:p>
          <a:pPr algn="just"/>
          <a:r>
            <a:rPr lang="es-CR" sz="2500" b="1" dirty="0"/>
            <a:t>Histórica</a:t>
          </a:r>
          <a:r>
            <a:rPr lang="es-CR" sz="2500" dirty="0"/>
            <a:t>:</a:t>
          </a:r>
        </a:p>
      </dgm:t>
    </dgm:pt>
    <dgm:pt modelId="{CCF216D9-787C-455D-A8A0-BDF9694ED9F4}" type="parTrans" cxnId="{756EC051-BFD2-4C89-9122-B1C11D641FF6}">
      <dgm:prSet/>
      <dgm:spPr/>
      <dgm:t>
        <a:bodyPr/>
        <a:lstStyle/>
        <a:p>
          <a:endParaRPr lang="es-CR"/>
        </a:p>
      </dgm:t>
    </dgm:pt>
    <dgm:pt modelId="{92247C5B-F050-40BB-8D0D-8C269A104443}" type="sibTrans" cxnId="{756EC051-BFD2-4C89-9122-B1C11D641FF6}">
      <dgm:prSet/>
      <dgm:spPr/>
      <dgm:t>
        <a:bodyPr/>
        <a:lstStyle/>
        <a:p>
          <a:endParaRPr lang="es-CR"/>
        </a:p>
      </dgm:t>
    </dgm:pt>
    <dgm:pt modelId="{0235FB60-313B-4BD7-8003-02B8C630DF0D}">
      <dgm:prSet phldrT="[Texto]" custT="1"/>
      <dgm:spPr/>
      <dgm:t>
        <a:bodyPr/>
        <a:lstStyle/>
        <a:p>
          <a:pPr algn="just"/>
          <a:r>
            <a:rPr lang="es-CR" sz="2500" dirty="0"/>
            <a:t>Se crea y se hacen cambios en la declaración por parte del funcionario. </a:t>
          </a:r>
        </a:p>
      </dgm:t>
    </dgm:pt>
    <dgm:pt modelId="{7297085A-2711-4399-A329-391B28F0C68C}" type="parTrans" cxnId="{CF2351A3-F008-440B-BB39-F2AA0D7A7C3C}">
      <dgm:prSet/>
      <dgm:spPr/>
      <dgm:t>
        <a:bodyPr/>
        <a:lstStyle/>
        <a:p>
          <a:endParaRPr lang="es-CR"/>
        </a:p>
      </dgm:t>
    </dgm:pt>
    <dgm:pt modelId="{9EEAA248-0156-420F-AACE-6FE64CCB27B9}" type="sibTrans" cxnId="{CF2351A3-F008-440B-BB39-F2AA0D7A7C3C}">
      <dgm:prSet/>
      <dgm:spPr/>
      <dgm:t>
        <a:bodyPr/>
        <a:lstStyle/>
        <a:p>
          <a:endParaRPr lang="es-CR"/>
        </a:p>
      </dgm:t>
    </dgm:pt>
    <dgm:pt modelId="{70C5556F-4DB6-4DFF-901F-9EF20C4E5C79}">
      <dgm:prSet custT="1"/>
      <dgm:spPr/>
      <dgm:t>
        <a:bodyPr/>
        <a:lstStyle/>
        <a:p>
          <a:pPr algn="just"/>
          <a:r>
            <a:rPr lang="es-CR" sz="2500" dirty="0"/>
            <a:t>Este la envió al superior Jerárquico. </a:t>
          </a:r>
        </a:p>
      </dgm:t>
    </dgm:pt>
    <dgm:pt modelId="{D6614F02-6613-43AD-8B91-82918BEF2F0F}" type="parTrans" cxnId="{E5EBEB60-4B26-42AF-911C-F6C3B9BCECD9}">
      <dgm:prSet/>
      <dgm:spPr/>
      <dgm:t>
        <a:bodyPr/>
        <a:lstStyle/>
        <a:p>
          <a:endParaRPr lang="es-CR"/>
        </a:p>
      </dgm:t>
    </dgm:pt>
    <dgm:pt modelId="{731588E4-60E2-4150-A36A-DF7B9F59280F}" type="sibTrans" cxnId="{E5EBEB60-4B26-42AF-911C-F6C3B9BCECD9}">
      <dgm:prSet/>
      <dgm:spPr/>
      <dgm:t>
        <a:bodyPr/>
        <a:lstStyle/>
        <a:p>
          <a:endParaRPr lang="es-CR"/>
        </a:p>
      </dgm:t>
    </dgm:pt>
    <dgm:pt modelId="{2B046D9F-1C78-4C1A-9767-9741638AEED5}">
      <dgm:prSet custT="1"/>
      <dgm:spPr/>
      <dgm:t>
        <a:bodyPr/>
        <a:lstStyle/>
        <a:p>
          <a:pPr algn="just"/>
          <a:r>
            <a:rPr lang="es-CR" sz="2500" dirty="0"/>
            <a:t>El SJ aprobó una declaración.</a:t>
          </a:r>
        </a:p>
      </dgm:t>
    </dgm:pt>
    <dgm:pt modelId="{39D55430-4425-4954-A03D-1F9286AC324C}" type="parTrans" cxnId="{3B7D447F-F2D6-46DD-8906-514FED2C8B2F}">
      <dgm:prSet/>
      <dgm:spPr/>
      <dgm:t>
        <a:bodyPr/>
        <a:lstStyle/>
        <a:p>
          <a:endParaRPr lang="es-CR"/>
        </a:p>
      </dgm:t>
    </dgm:pt>
    <dgm:pt modelId="{056EF12F-CEA1-4CA2-883E-75595D781C1D}" type="sibTrans" cxnId="{3B7D447F-F2D6-46DD-8906-514FED2C8B2F}">
      <dgm:prSet/>
      <dgm:spPr/>
      <dgm:t>
        <a:bodyPr/>
        <a:lstStyle/>
        <a:p>
          <a:endParaRPr lang="es-CR"/>
        </a:p>
      </dgm:t>
    </dgm:pt>
    <dgm:pt modelId="{7448BE6C-8441-407D-B098-31B6FFF41744}">
      <dgm:prSet custT="1"/>
      <dgm:spPr/>
      <dgm:t>
        <a:bodyPr/>
        <a:lstStyle/>
        <a:p>
          <a:pPr algn="just"/>
          <a:r>
            <a:rPr lang="es-CR" sz="2500" dirty="0"/>
            <a:t>El SJ puede anular una declaración.</a:t>
          </a:r>
        </a:p>
      </dgm:t>
    </dgm:pt>
    <dgm:pt modelId="{55224D84-9EAF-42CD-864C-137C5C39E45C}" type="parTrans" cxnId="{AE2BA09B-372E-4C08-9DB8-BB33F8537425}">
      <dgm:prSet/>
      <dgm:spPr/>
      <dgm:t>
        <a:bodyPr/>
        <a:lstStyle/>
        <a:p>
          <a:endParaRPr lang="es-CR"/>
        </a:p>
      </dgm:t>
    </dgm:pt>
    <dgm:pt modelId="{469855CC-864D-483C-AF6B-125DAC6879A9}" type="sibTrans" cxnId="{AE2BA09B-372E-4C08-9DB8-BB33F8537425}">
      <dgm:prSet/>
      <dgm:spPr/>
      <dgm:t>
        <a:bodyPr/>
        <a:lstStyle/>
        <a:p>
          <a:endParaRPr lang="es-CR"/>
        </a:p>
      </dgm:t>
    </dgm:pt>
    <dgm:pt modelId="{BB09EB50-1AC5-446F-83D4-EFD9C0BC995D}">
      <dgm:prSet custT="1"/>
      <dgm:spPr/>
      <dgm:t>
        <a:bodyPr/>
        <a:lstStyle/>
        <a:p>
          <a:pPr algn="just"/>
          <a:r>
            <a:rPr lang="es-CR" sz="2500" dirty="0"/>
            <a:t>La declaración es vencida por el sistema o por el superior jerárquico.</a:t>
          </a:r>
        </a:p>
      </dgm:t>
    </dgm:pt>
    <dgm:pt modelId="{81F0B436-5335-42A0-9D3F-59B32ADC5389}" type="parTrans" cxnId="{EA7E6362-2382-4832-9C26-CC1003A45F76}">
      <dgm:prSet/>
      <dgm:spPr/>
      <dgm:t>
        <a:bodyPr/>
        <a:lstStyle/>
        <a:p>
          <a:endParaRPr lang="es-CR"/>
        </a:p>
      </dgm:t>
    </dgm:pt>
    <dgm:pt modelId="{08D4E848-2E74-47A4-85A7-D284602AC478}" type="sibTrans" cxnId="{EA7E6362-2382-4832-9C26-CC1003A45F76}">
      <dgm:prSet/>
      <dgm:spPr/>
      <dgm:t>
        <a:bodyPr/>
        <a:lstStyle/>
        <a:p>
          <a:endParaRPr lang="es-CR"/>
        </a:p>
      </dgm:t>
    </dgm:pt>
    <dgm:pt modelId="{5EBA048E-1288-420E-A6B8-F5ABDA2DDDF8}">
      <dgm:prSet phldrT="[Texto]" custT="1"/>
      <dgm:spPr/>
      <dgm:t>
        <a:bodyPr/>
        <a:lstStyle/>
        <a:p>
          <a:pPr algn="just"/>
          <a:r>
            <a:rPr lang="es-CR" sz="2500" b="1" dirty="0"/>
            <a:t>Preliminar</a:t>
          </a:r>
          <a:r>
            <a:rPr lang="es-CR" sz="2500" dirty="0"/>
            <a:t>:</a:t>
          </a:r>
        </a:p>
      </dgm:t>
    </dgm:pt>
    <dgm:pt modelId="{AB1B8772-4168-4137-B8D3-ED8E109F0736}" type="parTrans" cxnId="{DF6E45B6-0CA3-467A-A6DC-69CB0C1A4431}">
      <dgm:prSet/>
      <dgm:spPr/>
      <dgm:t>
        <a:bodyPr/>
        <a:lstStyle/>
        <a:p>
          <a:endParaRPr lang="es-CR"/>
        </a:p>
      </dgm:t>
    </dgm:pt>
    <dgm:pt modelId="{2AEF589C-5658-42CC-94D6-0526ED4D6E7C}" type="sibTrans" cxnId="{DF6E45B6-0CA3-467A-A6DC-69CB0C1A4431}">
      <dgm:prSet/>
      <dgm:spPr/>
      <dgm:t>
        <a:bodyPr/>
        <a:lstStyle/>
        <a:p>
          <a:endParaRPr lang="es-CR"/>
        </a:p>
      </dgm:t>
    </dgm:pt>
    <dgm:pt modelId="{C4C330B2-11EB-4502-968F-3953CDC1BD05}" type="pres">
      <dgm:prSet presAssocID="{00C1E1CB-46ED-4F53-AD6D-54CA564D2B2E}" presName="linear" presStyleCnt="0">
        <dgm:presLayoutVars>
          <dgm:animLvl val="lvl"/>
          <dgm:resizeHandles val="exact"/>
        </dgm:presLayoutVars>
      </dgm:prSet>
      <dgm:spPr/>
    </dgm:pt>
    <dgm:pt modelId="{F22196F5-0E2E-4E5F-917F-99891CCA3085}" type="pres">
      <dgm:prSet presAssocID="{BF380BBC-1140-4030-8003-B572CDC95311}" presName="parentText" presStyleLbl="node1" presStyleIdx="0" presStyleCnt="1" custScaleY="69656" custLinFactNeighborY="-17501">
        <dgm:presLayoutVars>
          <dgm:chMax val="0"/>
          <dgm:bulletEnabled val="1"/>
        </dgm:presLayoutVars>
      </dgm:prSet>
      <dgm:spPr/>
    </dgm:pt>
    <dgm:pt modelId="{C2D04E35-3727-44AC-AA70-1D52AF4CEF9D}" type="pres">
      <dgm:prSet presAssocID="{BF380BBC-1140-4030-8003-B572CDC95311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395E7F0F-150D-4C1D-AC3A-F66560F1BC15}" type="presOf" srcId="{5FBD46E2-C353-4E77-9C36-5D173C2BF202}" destId="{C2D04E35-3727-44AC-AA70-1D52AF4CEF9D}" srcOrd="0" destOrd="6" presId="urn:microsoft.com/office/officeart/2005/8/layout/vList2"/>
    <dgm:cxn modelId="{32E5810F-E6E1-4075-9854-E56127C0F816}" type="presOf" srcId="{7448BE6C-8441-407D-B098-31B6FFF41744}" destId="{C2D04E35-3727-44AC-AA70-1D52AF4CEF9D}" srcOrd="0" destOrd="7" presId="urn:microsoft.com/office/officeart/2005/8/layout/vList2"/>
    <dgm:cxn modelId="{6185A918-699C-4A6F-AF22-9E0445035151}" srcId="{BF380BBC-1140-4030-8003-B572CDC95311}" destId="{5FBD46E2-C353-4E77-9C36-5D173C2BF202}" srcOrd="3" destOrd="0" parTransId="{68CD75D9-7E45-485B-8E22-9D8174012788}" sibTransId="{3432E6E5-2019-4A0C-9F01-8E1D46A51D22}"/>
    <dgm:cxn modelId="{706DE831-5B12-4106-979D-54FFBC60F739}" type="presOf" srcId="{5AFCA1C7-9C9F-4093-942B-90E4F9DB5795}" destId="{C2D04E35-3727-44AC-AA70-1D52AF4CEF9D}" srcOrd="0" destOrd="8" presId="urn:microsoft.com/office/officeart/2005/8/layout/vList2"/>
    <dgm:cxn modelId="{E5EBEB60-4B26-42AF-911C-F6C3B9BCECD9}" srcId="{666B1590-6DDD-4318-8EB7-1C15C235B142}" destId="{70C5556F-4DB6-4DFF-901F-9EF20C4E5C79}" srcOrd="0" destOrd="0" parTransId="{D6614F02-6613-43AD-8B91-82918BEF2F0F}" sibTransId="{731588E4-60E2-4150-A36A-DF7B9F59280F}"/>
    <dgm:cxn modelId="{EA7E6362-2382-4832-9C26-CC1003A45F76}" srcId="{5AFCA1C7-9C9F-4093-942B-90E4F9DB5795}" destId="{BB09EB50-1AC5-446F-83D4-EFD9C0BC995D}" srcOrd="0" destOrd="0" parTransId="{81F0B436-5335-42A0-9D3F-59B32ADC5389}" sibTransId="{08D4E848-2E74-47A4-85A7-D284602AC478}"/>
    <dgm:cxn modelId="{99A3FD50-E142-4A6C-AEAB-43D4E0AAE690}" type="presOf" srcId="{70C5556F-4DB6-4DFF-901F-9EF20C4E5C79}" destId="{C2D04E35-3727-44AC-AA70-1D52AF4CEF9D}" srcOrd="0" destOrd="3" presId="urn:microsoft.com/office/officeart/2005/8/layout/vList2"/>
    <dgm:cxn modelId="{756EC051-BFD2-4C89-9122-B1C11D641FF6}" srcId="{BF380BBC-1140-4030-8003-B572CDC95311}" destId="{5AFCA1C7-9C9F-4093-942B-90E4F9DB5795}" srcOrd="4" destOrd="0" parTransId="{CCF216D9-787C-455D-A8A0-BDF9694ED9F4}" sibTransId="{92247C5B-F050-40BB-8D0D-8C269A104443}"/>
    <dgm:cxn modelId="{7796A452-AFAB-4ADF-A838-B3DE2C8829E3}" type="presOf" srcId="{666B1590-6DDD-4318-8EB7-1C15C235B142}" destId="{C2D04E35-3727-44AC-AA70-1D52AF4CEF9D}" srcOrd="0" destOrd="2" presId="urn:microsoft.com/office/officeart/2005/8/layout/vList2"/>
    <dgm:cxn modelId="{3B7D447F-F2D6-46DD-8906-514FED2C8B2F}" srcId="{40DA651A-F54A-467A-B4CD-B0B9EEF33A39}" destId="{2B046D9F-1C78-4C1A-9767-9741638AEED5}" srcOrd="0" destOrd="0" parTransId="{39D55430-4425-4954-A03D-1F9286AC324C}" sibTransId="{056EF12F-CEA1-4CA2-883E-75595D781C1D}"/>
    <dgm:cxn modelId="{DAC5FC81-F16F-4E6F-854F-B2E616F2243C}" type="presOf" srcId="{BB09EB50-1AC5-446F-83D4-EFD9C0BC995D}" destId="{C2D04E35-3727-44AC-AA70-1D52AF4CEF9D}" srcOrd="0" destOrd="9" presId="urn:microsoft.com/office/officeart/2005/8/layout/vList2"/>
    <dgm:cxn modelId="{CEDCE197-36C7-4468-86C3-0FD690C66AB1}" srcId="{BF380BBC-1140-4030-8003-B572CDC95311}" destId="{666B1590-6DDD-4318-8EB7-1C15C235B142}" srcOrd="1" destOrd="0" parTransId="{49536BE0-074D-4135-96DB-0A8E833D169C}" sibTransId="{301A0967-7238-46C9-BABF-99190ABAE72B}"/>
    <dgm:cxn modelId="{AE2BA09B-372E-4C08-9DB8-BB33F8537425}" srcId="{5FBD46E2-C353-4E77-9C36-5D173C2BF202}" destId="{7448BE6C-8441-407D-B098-31B6FFF41744}" srcOrd="0" destOrd="0" parTransId="{55224D84-9EAF-42CD-864C-137C5C39E45C}" sibTransId="{469855CC-864D-483C-AF6B-125DAC6879A9}"/>
    <dgm:cxn modelId="{4403289D-CC24-4A39-B95F-D8AFE9EB5D1D}" srcId="{00C1E1CB-46ED-4F53-AD6D-54CA564D2B2E}" destId="{BF380BBC-1140-4030-8003-B572CDC95311}" srcOrd="0" destOrd="0" parTransId="{58D0F1B7-5489-41A1-9190-F3DAA34EE84C}" sibTransId="{4D4CCAC6-E8DA-461E-A87A-73F0127A8130}"/>
    <dgm:cxn modelId="{CF2351A3-F008-440B-BB39-F2AA0D7A7C3C}" srcId="{5EBA048E-1288-420E-A6B8-F5ABDA2DDDF8}" destId="{0235FB60-313B-4BD7-8003-02B8C630DF0D}" srcOrd="0" destOrd="0" parTransId="{7297085A-2711-4399-A329-391B28F0C68C}" sibTransId="{9EEAA248-0156-420F-AACE-6FE64CCB27B9}"/>
    <dgm:cxn modelId="{17EB22A9-855E-4B44-BE22-2F5570320E0F}" type="presOf" srcId="{00C1E1CB-46ED-4F53-AD6D-54CA564D2B2E}" destId="{C4C330B2-11EB-4502-968F-3953CDC1BD05}" srcOrd="0" destOrd="0" presId="urn:microsoft.com/office/officeart/2005/8/layout/vList2"/>
    <dgm:cxn modelId="{DF6E45B6-0CA3-467A-A6DC-69CB0C1A4431}" srcId="{BF380BBC-1140-4030-8003-B572CDC95311}" destId="{5EBA048E-1288-420E-A6B8-F5ABDA2DDDF8}" srcOrd="0" destOrd="0" parTransId="{AB1B8772-4168-4137-B8D3-ED8E109F0736}" sibTransId="{2AEF589C-5658-42CC-94D6-0526ED4D6E7C}"/>
    <dgm:cxn modelId="{E71563BB-2070-4EDE-9073-9473A1701387}" type="presOf" srcId="{0235FB60-313B-4BD7-8003-02B8C630DF0D}" destId="{C2D04E35-3727-44AC-AA70-1D52AF4CEF9D}" srcOrd="0" destOrd="1" presId="urn:microsoft.com/office/officeart/2005/8/layout/vList2"/>
    <dgm:cxn modelId="{7069DBD1-A4B9-4122-896B-7DF64EC00775}" type="presOf" srcId="{2B046D9F-1C78-4C1A-9767-9741638AEED5}" destId="{C2D04E35-3727-44AC-AA70-1D52AF4CEF9D}" srcOrd="0" destOrd="5" presId="urn:microsoft.com/office/officeart/2005/8/layout/vList2"/>
    <dgm:cxn modelId="{AD10E1DA-0C50-4BB9-827B-532FE164023F}" type="presOf" srcId="{40DA651A-F54A-467A-B4CD-B0B9EEF33A39}" destId="{C2D04E35-3727-44AC-AA70-1D52AF4CEF9D}" srcOrd="0" destOrd="4" presId="urn:microsoft.com/office/officeart/2005/8/layout/vList2"/>
    <dgm:cxn modelId="{105E39E3-6254-431C-8F22-F6278F3C61EC}" type="presOf" srcId="{5EBA048E-1288-420E-A6B8-F5ABDA2DDDF8}" destId="{C2D04E35-3727-44AC-AA70-1D52AF4CEF9D}" srcOrd="0" destOrd="0" presId="urn:microsoft.com/office/officeart/2005/8/layout/vList2"/>
    <dgm:cxn modelId="{36ABE5EC-5BE4-4CD6-BDA8-CDF568724C1F}" srcId="{BF380BBC-1140-4030-8003-B572CDC95311}" destId="{40DA651A-F54A-467A-B4CD-B0B9EEF33A39}" srcOrd="2" destOrd="0" parTransId="{AD838427-646F-4DDD-ACA6-73465FF91B8C}" sibTransId="{F4FF0D54-BF8F-4541-9E37-AABE813FBAF5}"/>
    <dgm:cxn modelId="{0DF803F4-F728-4AAD-B3A6-7E58FF20FEC8}" type="presOf" srcId="{BF380BBC-1140-4030-8003-B572CDC95311}" destId="{F22196F5-0E2E-4E5F-917F-99891CCA3085}" srcOrd="0" destOrd="0" presId="urn:microsoft.com/office/officeart/2005/8/layout/vList2"/>
    <dgm:cxn modelId="{59B95CDC-2955-4472-B17F-48A247BD3590}" type="presParOf" srcId="{C4C330B2-11EB-4502-968F-3953CDC1BD05}" destId="{F22196F5-0E2E-4E5F-917F-99891CCA3085}" srcOrd="0" destOrd="0" presId="urn:microsoft.com/office/officeart/2005/8/layout/vList2"/>
    <dgm:cxn modelId="{E27EBB9F-6ED1-45B3-BD81-7D561E7A59DF}" type="presParOf" srcId="{C4C330B2-11EB-4502-968F-3953CDC1BD05}" destId="{C2D04E35-3727-44AC-AA70-1D52AF4CEF9D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6B7D4541-59F1-4E05-A7C8-D047BA043859}" type="doc">
      <dgm:prSet loTypeId="urn:microsoft.com/office/officeart/2005/8/layout/list1" loCatId="list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es-CR"/>
        </a:p>
      </dgm:t>
    </dgm:pt>
    <dgm:pt modelId="{608105E5-D536-4A62-B36A-93829D285656}">
      <dgm:prSet phldrT="[Texto]" custT="1"/>
      <dgm:spPr/>
      <dgm:t>
        <a:bodyPr/>
        <a:lstStyle/>
        <a:p>
          <a:r>
            <a:rPr lang="es-CR" sz="4000" b="1" dirty="0"/>
            <a:t>CONSULTAS ADICIONALES</a:t>
          </a:r>
          <a:endParaRPr lang="es-CR" sz="4000" dirty="0"/>
        </a:p>
      </dgm:t>
    </dgm:pt>
    <dgm:pt modelId="{90940682-AC8E-4666-8B5E-DA4D50458887}" type="parTrans" cxnId="{BD0FE6E5-29E3-458D-938F-0E635EDEA3B9}">
      <dgm:prSet/>
      <dgm:spPr/>
      <dgm:t>
        <a:bodyPr/>
        <a:lstStyle/>
        <a:p>
          <a:endParaRPr lang="es-CR"/>
        </a:p>
      </dgm:t>
    </dgm:pt>
    <dgm:pt modelId="{50D55F4D-8DE1-4A11-BEB7-B6C57FE73A07}" type="sibTrans" cxnId="{BD0FE6E5-29E3-458D-938F-0E635EDEA3B9}">
      <dgm:prSet/>
      <dgm:spPr/>
      <dgm:t>
        <a:bodyPr/>
        <a:lstStyle/>
        <a:p>
          <a:endParaRPr lang="es-CR"/>
        </a:p>
      </dgm:t>
    </dgm:pt>
    <dgm:pt modelId="{BD01EAC5-9C4E-4522-ACB6-8471AE6AE5B3}">
      <dgm:prSet custT="1"/>
      <dgm:spPr/>
      <dgm:t>
        <a:bodyPr/>
        <a:lstStyle/>
        <a:p>
          <a:pPr algn="just"/>
          <a:r>
            <a:rPr lang="es-CR" sz="4000" dirty="0"/>
            <a:t>Contactarse  en horario de 8:00 a.m. a 5:00 p.m. con:</a:t>
          </a:r>
        </a:p>
      </dgm:t>
    </dgm:pt>
    <dgm:pt modelId="{392D2054-E831-4D3E-814E-37219C0F1B15}" type="parTrans" cxnId="{9BA5504E-6C59-48BD-83AE-697C2177DEDC}">
      <dgm:prSet/>
      <dgm:spPr/>
      <dgm:t>
        <a:bodyPr/>
        <a:lstStyle/>
        <a:p>
          <a:endParaRPr lang="es-CR"/>
        </a:p>
      </dgm:t>
    </dgm:pt>
    <dgm:pt modelId="{45E1FAEB-6060-4021-8AD1-C4047657C380}" type="sibTrans" cxnId="{9BA5504E-6C59-48BD-83AE-697C2177DEDC}">
      <dgm:prSet/>
      <dgm:spPr/>
      <dgm:t>
        <a:bodyPr/>
        <a:lstStyle/>
        <a:p>
          <a:endParaRPr lang="es-CR"/>
        </a:p>
      </dgm:t>
    </dgm:pt>
    <dgm:pt modelId="{9CBD2E54-51F2-4BAE-90B9-18E00ABB9585}">
      <dgm:prSet custT="1"/>
      <dgm:spPr/>
      <dgm:t>
        <a:bodyPr/>
        <a:lstStyle/>
        <a:p>
          <a:pPr algn="l"/>
          <a:r>
            <a:rPr lang="es-CR" sz="3500" dirty="0"/>
            <a:t>Yasmín Monge Ortega, </a:t>
          </a:r>
          <a:r>
            <a:rPr lang="es-CR" sz="3500" dirty="0">
              <a:hlinkClick xmlns:r="http://schemas.openxmlformats.org/officeDocument/2006/relationships" r:id="rId1"/>
            </a:rPr>
            <a:t>yasmin.monge.ortega@una.cr</a:t>
          </a:r>
          <a:r>
            <a:rPr lang="es-CR" sz="3500" dirty="0"/>
            <a:t>,   2277-3141</a:t>
          </a:r>
        </a:p>
      </dgm:t>
    </dgm:pt>
    <dgm:pt modelId="{0C9B8AAC-3D80-45A6-9DB5-EE7CCD02B478}" type="parTrans" cxnId="{CA2E0CDF-97F5-48A4-AC6C-6CF660C3432D}">
      <dgm:prSet/>
      <dgm:spPr/>
      <dgm:t>
        <a:bodyPr/>
        <a:lstStyle/>
        <a:p>
          <a:endParaRPr lang="es-CR"/>
        </a:p>
      </dgm:t>
    </dgm:pt>
    <dgm:pt modelId="{2885A5F3-BE12-4DF7-9008-DA849A2FE18F}" type="sibTrans" cxnId="{CA2E0CDF-97F5-48A4-AC6C-6CF660C3432D}">
      <dgm:prSet/>
      <dgm:spPr/>
      <dgm:t>
        <a:bodyPr/>
        <a:lstStyle/>
        <a:p>
          <a:endParaRPr lang="es-CR"/>
        </a:p>
      </dgm:t>
    </dgm:pt>
    <dgm:pt modelId="{9CB888B3-4970-4449-B3AD-E7E34D4AAFE3}">
      <dgm:prSet custT="1"/>
      <dgm:spPr/>
      <dgm:t>
        <a:bodyPr/>
        <a:lstStyle/>
        <a:p>
          <a:pPr algn="just"/>
          <a:endParaRPr lang="es-CR" sz="4000" dirty="0"/>
        </a:p>
      </dgm:t>
    </dgm:pt>
    <dgm:pt modelId="{947947B4-AE69-463C-88D7-2CDBFB2CBDA9}" type="parTrans" cxnId="{AD86F397-9D67-4701-A208-8397CF3EE060}">
      <dgm:prSet/>
      <dgm:spPr/>
      <dgm:t>
        <a:bodyPr/>
        <a:lstStyle/>
        <a:p>
          <a:endParaRPr lang="es-CR"/>
        </a:p>
      </dgm:t>
    </dgm:pt>
    <dgm:pt modelId="{520DC2F0-ED99-4E17-AE12-C24ACA13CBAB}" type="sibTrans" cxnId="{AD86F397-9D67-4701-A208-8397CF3EE060}">
      <dgm:prSet/>
      <dgm:spPr/>
      <dgm:t>
        <a:bodyPr/>
        <a:lstStyle/>
        <a:p>
          <a:endParaRPr lang="es-CR"/>
        </a:p>
      </dgm:t>
    </dgm:pt>
    <dgm:pt modelId="{A45BEEA4-7C4B-464C-90A5-E8725B0BD969}" type="pres">
      <dgm:prSet presAssocID="{6B7D4541-59F1-4E05-A7C8-D047BA043859}" presName="linear" presStyleCnt="0">
        <dgm:presLayoutVars>
          <dgm:dir/>
          <dgm:animLvl val="lvl"/>
          <dgm:resizeHandles val="exact"/>
        </dgm:presLayoutVars>
      </dgm:prSet>
      <dgm:spPr/>
    </dgm:pt>
    <dgm:pt modelId="{169FF5CE-4518-4FB3-92D5-769ED584DCDB}" type="pres">
      <dgm:prSet presAssocID="{608105E5-D536-4A62-B36A-93829D285656}" presName="parentLin" presStyleCnt="0"/>
      <dgm:spPr/>
    </dgm:pt>
    <dgm:pt modelId="{BB988DAD-D213-4B21-A2F4-150A38275862}" type="pres">
      <dgm:prSet presAssocID="{608105E5-D536-4A62-B36A-93829D285656}" presName="parentLeftMargin" presStyleLbl="node1" presStyleIdx="0" presStyleCnt="1"/>
      <dgm:spPr/>
    </dgm:pt>
    <dgm:pt modelId="{1F019C98-9C9A-47FB-A865-A99672A3990D}" type="pres">
      <dgm:prSet presAssocID="{608105E5-D536-4A62-B36A-93829D285656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BFCD08E3-8AFA-47C1-AF86-0D72363C131D}" type="pres">
      <dgm:prSet presAssocID="{608105E5-D536-4A62-B36A-93829D285656}" presName="negativeSpace" presStyleCnt="0"/>
      <dgm:spPr/>
    </dgm:pt>
    <dgm:pt modelId="{244C6B0D-FE7E-4878-834A-000C418A2599}" type="pres">
      <dgm:prSet presAssocID="{608105E5-D536-4A62-B36A-93829D285656}" presName="childText" presStyleLbl="conFgAcc1" presStyleIdx="0" presStyleCnt="1" custLinFactNeighborY="32595">
        <dgm:presLayoutVars>
          <dgm:bulletEnabled val="1"/>
        </dgm:presLayoutVars>
      </dgm:prSet>
      <dgm:spPr/>
    </dgm:pt>
  </dgm:ptLst>
  <dgm:cxnLst>
    <dgm:cxn modelId="{D5EF5F01-5C6A-4ED6-81CA-F3083A866AA1}" type="presOf" srcId="{9CBD2E54-51F2-4BAE-90B9-18E00ABB9585}" destId="{244C6B0D-FE7E-4878-834A-000C418A2599}" srcOrd="0" destOrd="2" presId="urn:microsoft.com/office/officeart/2005/8/layout/list1"/>
    <dgm:cxn modelId="{A7A7081B-0759-4E21-804A-7D301CE9A325}" type="presOf" srcId="{608105E5-D536-4A62-B36A-93829D285656}" destId="{BB988DAD-D213-4B21-A2F4-150A38275862}" srcOrd="0" destOrd="0" presId="urn:microsoft.com/office/officeart/2005/8/layout/list1"/>
    <dgm:cxn modelId="{9BA5504E-6C59-48BD-83AE-697C2177DEDC}" srcId="{608105E5-D536-4A62-B36A-93829D285656}" destId="{BD01EAC5-9C4E-4522-ACB6-8471AE6AE5B3}" srcOrd="0" destOrd="0" parTransId="{392D2054-E831-4D3E-814E-37219C0F1B15}" sibTransId="{45E1FAEB-6060-4021-8AD1-C4047657C380}"/>
    <dgm:cxn modelId="{9F0EEE50-EDC4-4C99-B7C3-F1DAE8B7F8A8}" type="presOf" srcId="{BD01EAC5-9C4E-4522-ACB6-8471AE6AE5B3}" destId="{244C6B0D-FE7E-4878-834A-000C418A2599}" srcOrd="0" destOrd="0" presId="urn:microsoft.com/office/officeart/2005/8/layout/list1"/>
    <dgm:cxn modelId="{305F147E-D019-4093-8260-E3FC5F96C51E}" type="presOf" srcId="{608105E5-D536-4A62-B36A-93829D285656}" destId="{1F019C98-9C9A-47FB-A865-A99672A3990D}" srcOrd="1" destOrd="0" presId="urn:microsoft.com/office/officeart/2005/8/layout/list1"/>
    <dgm:cxn modelId="{AD86F397-9D67-4701-A208-8397CF3EE060}" srcId="{608105E5-D536-4A62-B36A-93829D285656}" destId="{9CB888B3-4970-4449-B3AD-E7E34D4AAFE3}" srcOrd="1" destOrd="0" parTransId="{947947B4-AE69-463C-88D7-2CDBFB2CBDA9}" sibTransId="{520DC2F0-ED99-4E17-AE12-C24ACA13CBAB}"/>
    <dgm:cxn modelId="{ED994EB5-2FEB-474F-ACCB-29D87B97615B}" type="presOf" srcId="{9CB888B3-4970-4449-B3AD-E7E34D4AAFE3}" destId="{244C6B0D-FE7E-4878-834A-000C418A2599}" srcOrd="0" destOrd="1" presId="urn:microsoft.com/office/officeart/2005/8/layout/list1"/>
    <dgm:cxn modelId="{D965DBD8-DF36-4A28-AB3F-E75ADD848DFB}" type="presOf" srcId="{6B7D4541-59F1-4E05-A7C8-D047BA043859}" destId="{A45BEEA4-7C4B-464C-90A5-E8725B0BD969}" srcOrd="0" destOrd="0" presId="urn:microsoft.com/office/officeart/2005/8/layout/list1"/>
    <dgm:cxn modelId="{CA2E0CDF-97F5-48A4-AC6C-6CF660C3432D}" srcId="{9CB888B3-4970-4449-B3AD-E7E34D4AAFE3}" destId="{9CBD2E54-51F2-4BAE-90B9-18E00ABB9585}" srcOrd="0" destOrd="0" parTransId="{0C9B8AAC-3D80-45A6-9DB5-EE7CCD02B478}" sibTransId="{2885A5F3-BE12-4DF7-9008-DA849A2FE18F}"/>
    <dgm:cxn modelId="{BD0FE6E5-29E3-458D-938F-0E635EDEA3B9}" srcId="{6B7D4541-59F1-4E05-A7C8-D047BA043859}" destId="{608105E5-D536-4A62-B36A-93829D285656}" srcOrd="0" destOrd="0" parTransId="{90940682-AC8E-4666-8B5E-DA4D50458887}" sibTransId="{50D55F4D-8DE1-4A11-BEB7-B6C57FE73A07}"/>
    <dgm:cxn modelId="{94F033AC-25EB-4170-8FB7-3C1EC4939C2D}" type="presParOf" srcId="{A45BEEA4-7C4B-464C-90A5-E8725B0BD969}" destId="{169FF5CE-4518-4FB3-92D5-769ED584DCDB}" srcOrd="0" destOrd="0" presId="urn:microsoft.com/office/officeart/2005/8/layout/list1"/>
    <dgm:cxn modelId="{AA338EC0-54CC-4E98-8F74-5DCA5EE9A425}" type="presParOf" srcId="{169FF5CE-4518-4FB3-92D5-769ED584DCDB}" destId="{BB988DAD-D213-4B21-A2F4-150A38275862}" srcOrd="0" destOrd="0" presId="urn:microsoft.com/office/officeart/2005/8/layout/list1"/>
    <dgm:cxn modelId="{1D9CA0ED-7394-40B1-A4AB-5E0DBB056FAD}" type="presParOf" srcId="{169FF5CE-4518-4FB3-92D5-769ED584DCDB}" destId="{1F019C98-9C9A-47FB-A865-A99672A3990D}" srcOrd="1" destOrd="0" presId="urn:microsoft.com/office/officeart/2005/8/layout/list1"/>
    <dgm:cxn modelId="{F46BA65D-2B00-4542-B485-A11572066D2E}" type="presParOf" srcId="{A45BEEA4-7C4B-464C-90A5-E8725B0BD969}" destId="{BFCD08E3-8AFA-47C1-AF86-0D72363C131D}" srcOrd="1" destOrd="0" presId="urn:microsoft.com/office/officeart/2005/8/layout/list1"/>
    <dgm:cxn modelId="{5614CF42-44C9-4A4C-B56F-8459DCD75F8B}" type="presParOf" srcId="{A45BEEA4-7C4B-464C-90A5-E8725B0BD969}" destId="{244C6B0D-FE7E-4878-834A-000C418A2599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28D04A-F06D-4302-BCE0-ABF145A50DBA}" type="doc">
      <dgm:prSet loTypeId="urn:microsoft.com/office/officeart/2005/8/layout/lProcess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s-CR"/>
        </a:p>
      </dgm:t>
    </dgm:pt>
    <dgm:pt modelId="{545F3FAD-D77B-40A4-BF27-EF3ACF01AA37}">
      <dgm:prSet phldrT="[Texto]" custT="1"/>
      <dgm:spPr/>
      <dgm:t>
        <a:bodyPr/>
        <a:lstStyle/>
        <a:p>
          <a:r>
            <a:rPr lang="es-CR" sz="3600" b="1" dirty="0"/>
            <a:t>Cuando se debe declarar:</a:t>
          </a:r>
        </a:p>
      </dgm:t>
    </dgm:pt>
    <dgm:pt modelId="{F02EB5C6-9417-4265-8C79-F4A478136013}" type="parTrans" cxnId="{181E9C73-D132-4D40-A9B5-11CBADD3A44B}">
      <dgm:prSet/>
      <dgm:spPr/>
      <dgm:t>
        <a:bodyPr/>
        <a:lstStyle/>
        <a:p>
          <a:endParaRPr lang="es-CR"/>
        </a:p>
      </dgm:t>
    </dgm:pt>
    <dgm:pt modelId="{2DEE381A-5E39-45C7-A1F8-F9C91C2CCBC9}" type="sibTrans" cxnId="{181E9C73-D132-4D40-A9B5-11CBADD3A44B}">
      <dgm:prSet/>
      <dgm:spPr/>
      <dgm:t>
        <a:bodyPr/>
        <a:lstStyle/>
        <a:p>
          <a:endParaRPr lang="es-CR"/>
        </a:p>
      </dgm:t>
    </dgm:pt>
    <dgm:pt modelId="{6F06AE10-6002-4FD3-88C7-8C0BAEBB1150}">
      <dgm:prSet custT="1"/>
      <dgm:spPr/>
      <dgm:t>
        <a:bodyPr/>
        <a:lstStyle/>
        <a:p>
          <a:pPr algn="just"/>
          <a:r>
            <a:rPr lang="es-CR" sz="2000" b="1" dirty="0"/>
            <a:t>Administrativos:</a:t>
          </a:r>
          <a:r>
            <a:rPr lang="es-CR" sz="2000" dirty="0"/>
            <a:t> al inicio de cada nombramiento o cuando varíe su jornada de horario.  </a:t>
          </a:r>
        </a:p>
      </dgm:t>
    </dgm:pt>
    <dgm:pt modelId="{6D055315-95FD-4138-8E75-ACC370034A24}" type="parTrans" cxnId="{7114A38B-6ACD-4908-AD51-BA3A6C2D5082}">
      <dgm:prSet/>
      <dgm:spPr/>
      <dgm:t>
        <a:bodyPr/>
        <a:lstStyle/>
        <a:p>
          <a:endParaRPr lang="es-CR"/>
        </a:p>
      </dgm:t>
    </dgm:pt>
    <dgm:pt modelId="{7BC38992-290E-4534-B0B4-EFABA49DC6A3}" type="sibTrans" cxnId="{7114A38B-6ACD-4908-AD51-BA3A6C2D5082}">
      <dgm:prSet/>
      <dgm:spPr/>
      <dgm:t>
        <a:bodyPr/>
        <a:lstStyle/>
        <a:p>
          <a:endParaRPr lang="es-CR"/>
        </a:p>
      </dgm:t>
    </dgm:pt>
    <dgm:pt modelId="{62EFFAEB-12BD-49AC-B3B1-9DB6852B9016}">
      <dgm:prSet custT="1"/>
      <dgm:spPr/>
      <dgm:t>
        <a:bodyPr/>
        <a:lstStyle/>
        <a:p>
          <a:pPr algn="just"/>
          <a:r>
            <a:rPr lang="es-CR" sz="2000" b="1" dirty="0"/>
            <a:t>Académicos</a:t>
          </a:r>
          <a:r>
            <a:rPr lang="es-CR" sz="2000" dirty="0"/>
            <a:t>: al inicio de cada nombramiento o periodo lectivo, o cuando ocurra alguna modificación de jornada o el horario de trabajo.</a:t>
          </a:r>
        </a:p>
      </dgm:t>
    </dgm:pt>
    <dgm:pt modelId="{DA1C55C2-CE6A-4F80-A236-341A446F7308}" type="parTrans" cxnId="{360B4921-0F08-4F9E-99BD-DE70014B42C3}">
      <dgm:prSet/>
      <dgm:spPr/>
      <dgm:t>
        <a:bodyPr/>
        <a:lstStyle/>
        <a:p>
          <a:endParaRPr lang="es-CR"/>
        </a:p>
      </dgm:t>
    </dgm:pt>
    <dgm:pt modelId="{7A937198-6189-497E-AEFC-0A3D0E018C86}" type="sibTrans" cxnId="{360B4921-0F08-4F9E-99BD-DE70014B42C3}">
      <dgm:prSet/>
      <dgm:spPr/>
      <dgm:t>
        <a:bodyPr/>
        <a:lstStyle/>
        <a:p>
          <a:endParaRPr lang="es-CR"/>
        </a:p>
      </dgm:t>
    </dgm:pt>
    <dgm:pt modelId="{AFA8A51D-0ED5-443B-8635-D18F02BE23E8}">
      <dgm:prSet custT="1"/>
      <dgm:spPr/>
      <dgm:t>
        <a:bodyPr/>
        <a:lstStyle/>
        <a:p>
          <a:pPr algn="just"/>
          <a:r>
            <a:rPr lang="es-CR" sz="2000" dirty="0"/>
            <a:t>Si el funcionario </a:t>
          </a:r>
          <a:r>
            <a:rPr lang="es-CR" sz="2000" b="1" dirty="0"/>
            <a:t>labora o va a laborar en más de una Unidad </a:t>
          </a:r>
          <a:r>
            <a:rPr lang="es-CR" sz="2000" dirty="0"/>
            <a:t>deben </a:t>
          </a:r>
          <a:r>
            <a:rPr lang="es-CR" sz="2000" b="1" dirty="0"/>
            <a:t>elaborar una declaración por cada una</a:t>
          </a:r>
          <a:r>
            <a:rPr lang="es-CR" sz="2000" dirty="0"/>
            <a:t> y seguir el procedimiento establecido. </a:t>
          </a:r>
        </a:p>
      </dgm:t>
    </dgm:pt>
    <dgm:pt modelId="{BC09D75D-0EB3-4377-BADE-47B874E2E9D2}" type="parTrans" cxnId="{7F48B6A5-3F85-4A5B-9971-AA128F522608}">
      <dgm:prSet/>
      <dgm:spPr/>
      <dgm:t>
        <a:bodyPr/>
        <a:lstStyle/>
        <a:p>
          <a:endParaRPr lang="es-CR"/>
        </a:p>
      </dgm:t>
    </dgm:pt>
    <dgm:pt modelId="{E960B996-C043-4D76-B834-1661720B7C7B}" type="sibTrans" cxnId="{7F48B6A5-3F85-4A5B-9971-AA128F522608}">
      <dgm:prSet/>
      <dgm:spPr/>
      <dgm:t>
        <a:bodyPr/>
        <a:lstStyle/>
        <a:p>
          <a:endParaRPr lang="es-CR"/>
        </a:p>
      </dgm:t>
    </dgm:pt>
    <dgm:pt modelId="{55E63F7E-0E5B-4D1A-B0AD-E08F6DBC58D3}" type="pres">
      <dgm:prSet presAssocID="{9028D04A-F06D-4302-BCE0-ABF145A50DBA}" presName="theList" presStyleCnt="0">
        <dgm:presLayoutVars>
          <dgm:dir/>
          <dgm:animLvl val="lvl"/>
          <dgm:resizeHandles val="exact"/>
        </dgm:presLayoutVars>
      </dgm:prSet>
      <dgm:spPr/>
    </dgm:pt>
    <dgm:pt modelId="{FDEB1336-91E7-48BF-B819-187C4A690CA1}" type="pres">
      <dgm:prSet presAssocID="{545F3FAD-D77B-40A4-BF27-EF3ACF01AA37}" presName="compNode" presStyleCnt="0"/>
      <dgm:spPr/>
    </dgm:pt>
    <dgm:pt modelId="{46BBC246-91AB-4BF1-9E0B-4A63B377E96E}" type="pres">
      <dgm:prSet presAssocID="{545F3FAD-D77B-40A4-BF27-EF3ACF01AA37}" presName="aNode" presStyleLbl="bgShp" presStyleIdx="0" presStyleCnt="1"/>
      <dgm:spPr/>
    </dgm:pt>
    <dgm:pt modelId="{2F79318F-55CE-4D82-8A35-400D76CFEC1F}" type="pres">
      <dgm:prSet presAssocID="{545F3FAD-D77B-40A4-BF27-EF3ACF01AA37}" presName="textNode" presStyleLbl="bgShp" presStyleIdx="0" presStyleCnt="1"/>
      <dgm:spPr/>
    </dgm:pt>
    <dgm:pt modelId="{E9F1D155-1E38-4940-9589-3FECE61CAEC2}" type="pres">
      <dgm:prSet presAssocID="{545F3FAD-D77B-40A4-BF27-EF3ACF01AA37}" presName="compChildNode" presStyleCnt="0"/>
      <dgm:spPr/>
    </dgm:pt>
    <dgm:pt modelId="{0E55B168-CE08-4A1A-A0F5-E9150B37DC66}" type="pres">
      <dgm:prSet presAssocID="{545F3FAD-D77B-40A4-BF27-EF3ACF01AA37}" presName="theInnerList" presStyleCnt="0"/>
      <dgm:spPr/>
    </dgm:pt>
    <dgm:pt modelId="{5E752731-3045-40C9-A49D-84E1AA0FBBB8}" type="pres">
      <dgm:prSet presAssocID="{6F06AE10-6002-4FD3-88C7-8C0BAEBB1150}" presName="childNode" presStyleLbl="node1" presStyleIdx="0" presStyleCnt="3">
        <dgm:presLayoutVars>
          <dgm:bulletEnabled val="1"/>
        </dgm:presLayoutVars>
      </dgm:prSet>
      <dgm:spPr/>
    </dgm:pt>
    <dgm:pt modelId="{3F9493C4-172B-4C15-B3B0-9C510F28FE05}" type="pres">
      <dgm:prSet presAssocID="{6F06AE10-6002-4FD3-88C7-8C0BAEBB1150}" presName="aSpace2" presStyleCnt="0"/>
      <dgm:spPr/>
    </dgm:pt>
    <dgm:pt modelId="{1112C19B-DFC3-4808-8C4E-513067459564}" type="pres">
      <dgm:prSet presAssocID="{62EFFAEB-12BD-49AC-B3B1-9DB6852B9016}" presName="childNode" presStyleLbl="node1" presStyleIdx="1" presStyleCnt="3">
        <dgm:presLayoutVars>
          <dgm:bulletEnabled val="1"/>
        </dgm:presLayoutVars>
      </dgm:prSet>
      <dgm:spPr/>
    </dgm:pt>
    <dgm:pt modelId="{10260D22-D3C1-4335-8302-D7DFBFFC879C}" type="pres">
      <dgm:prSet presAssocID="{62EFFAEB-12BD-49AC-B3B1-9DB6852B9016}" presName="aSpace2" presStyleCnt="0"/>
      <dgm:spPr/>
    </dgm:pt>
    <dgm:pt modelId="{999EDCAC-A510-438F-8ED9-BF0A8F445ACC}" type="pres">
      <dgm:prSet presAssocID="{AFA8A51D-0ED5-443B-8635-D18F02BE23E8}" presName="childNode" presStyleLbl="node1" presStyleIdx="2" presStyleCnt="3">
        <dgm:presLayoutVars>
          <dgm:bulletEnabled val="1"/>
        </dgm:presLayoutVars>
      </dgm:prSet>
      <dgm:spPr/>
    </dgm:pt>
  </dgm:ptLst>
  <dgm:cxnLst>
    <dgm:cxn modelId="{FBF6F213-E0D6-4F2D-B5DB-DC66B67071D0}" type="presOf" srcId="{AFA8A51D-0ED5-443B-8635-D18F02BE23E8}" destId="{999EDCAC-A510-438F-8ED9-BF0A8F445ACC}" srcOrd="0" destOrd="0" presId="urn:microsoft.com/office/officeart/2005/8/layout/lProcess2"/>
    <dgm:cxn modelId="{360B4921-0F08-4F9E-99BD-DE70014B42C3}" srcId="{545F3FAD-D77B-40A4-BF27-EF3ACF01AA37}" destId="{62EFFAEB-12BD-49AC-B3B1-9DB6852B9016}" srcOrd="1" destOrd="0" parTransId="{DA1C55C2-CE6A-4F80-A236-341A446F7308}" sibTransId="{7A937198-6189-497E-AEFC-0A3D0E018C86}"/>
    <dgm:cxn modelId="{7C5D623C-DBB8-4829-BDE7-EA333BE75AFE}" type="presOf" srcId="{9028D04A-F06D-4302-BCE0-ABF145A50DBA}" destId="{55E63F7E-0E5B-4D1A-B0AD-E08F6DBC58D3}" srcOrd="0" destOrd="0" presId="urn:microsoft.com/office/officeart/2005/8/layout/lProcess2"/>
    <dgm:cxn modelId="{181E9C73-D132-4D40-A9B5-11CBADD3A44B}" srcId="{9028D04A-F06D-4302-BCE0-ABF145A50DBA}" destId="{545F3FAD-D77B-40A4-BF27-EF3ACF01AA37}" srcOrd="0" destOrd="0" parTransId="{F02EB5C6-9417-4265-8C79-F4A478136013}" sibTransId="{2DEE381A-5E39-45C7-A1F8-F9C91C2CCBC9}"/>
    <dgm:cxn modelId="{7F357356-92A1-4139-8622-BC5D7E7E286F}" type="presOf" srcId="{545F3FAD-D77B-40A4-BF27-EF3ACF01AA37}" destId="{46BBC246-91AB-4BF1-9E0B-4A63B377E96E}" srcOrd="0" destOrd="0" presId="urn:microsoft.com/office/officeart/2005/8/layout/lProcess2"/>
    <dgm:cxn modelId="{7114A38B-6ACD-4908-AD51-BA3A6C2D5082}" srcId="{545F3FAD-D77B-40A4-BF27-EF3ACF01AA37}" destId="{6F06AE10-6002-4FD3-88C7-8C0BAEBB1150}" srcOrd="0" destOrd="0" parTransId="{6D055315-95FD-4138-8E75-ACC370034A24}" sibTransId="{7BC38992-290E-4534-B0B4-EFABA49DC6A3}"/>
    <dgm:cxn modelId="{F5BF10A5-8E63-47B5-9A80-834DD85A66D2}" type="presOf" srcId="{62EFFAEB-12BD-49AC-B3B1-9DB6852B9016}" destId="{1112C19B-DFC3-4808-8C4E-513067459564}" srcOrd="0" destOrd="0" presId="urn:microsoft.com/office/officeart/2005/8/layout/lProcess2"/>
    <dgm:cxn modelId="{7F48B6A5-3F85-4A5B-9971-AA128F522608}" srcId="{545F3FAD-D77B-40A4-BF27-EF3ACF01AA37}" destId="{AFA8A51D-0ED5-443B-8635-D18F02BE23E8}" srcOrd="2" destOrd="0" parTransId="{BC09D75D-0EB3-4377-BADE-47B874E2E9D2}" sibTransId="{E960B996-C043-4D76-B834-1661720B7C7B}"/>
    <dgm:cxn modelId="{7C27D7C6-02BD-4024-A813-BA83AD284283}" type="presOf" srcId="{545F3FAD-D77B-40A4-BF27-EF3ACF01AA37}" destId="{2F79318F-55CE-4D82-8A35-400D76CFEC1F}" srcOrd="1" destOrd="0" presId="urn:microsoft.com/office/officeart/2005/8/layout/lProcess2"/>
    <dgm:cxn modelId="{469417DD-A4D8-4699-BFFD-8F355ADFDAA0}" type="presOf" srcId="{6F06AE10-6002-4FD3-88C7-8C0BAEBB1150}" destId="{5E752731-3045-40C9-A49D-84E1AA0FBBB8}" srcOrd="0" destOrd="0" presId="urn:microsoft.com/office/officeart/2005/8/layout/lProcess2"/>
    <dgm:cxn modelId="{D5959743-3C3E-4ED0-94C2-1EC34596F65E}" type="presParOf" srcId="{55E63F7E-0E5B-4D1A-B0AD-E08F6DBC58D3}" destId="{FDEB1336-91E7-48BF-B819-187C4A690CA1}" srcOrd="0" destOrd="0" presId="urn:microsoft.com/office/officeart/2005/8/layout/lProcess2"/>
    <dgm:cxn modelId="{B7633122-DA89-44A5-A088-7BE3D3AB0508}" type="presParOf" srcId="{FDEB1336-91E7-48BF-B819-187C4A690CA1}" destId="{46BBC246-91AB-4BF1-9E0B-4A63B377E96E}" srcOrd="0" destOrd="0" presId="urn:microsoft.com/office/officeart/2005/8/layout/lProcess2"/>
    <dgm:cxn modelId="{43654026-BE16-44A7-A324-71C3235F9126}" type="presParOf" srcId="{FDEB1336-91E7-48BF-B819-187C4A690CA1}" destId="{2F79318F-55CE-4D82-8A35-400D76CFEC1F}" srcOrd="1" destOrd="0" presId="urn:microsoft.com/office/officeart/2005/8/layout/lProcess2"/>
    <dgm:cxn modelId="{FDE9FF59-6856-43F1-B145-384E2542150E}" type="presParOf" srcId="{FDEB1336-91E7-48BF-B819-187C4A690CA1}" destId="{E9F1D155-1E38-4940-9589-3FECE61CAEC2}" srcOrd="2" destOrd="0" presId="urn:microsoft.com/office/officeart/2005/8/layout/lProcess2"/>
    <dgm:cxn modelId="{EC7B9323-4BDF-479A-B9F8-1575BD5CC383}" type="presParOf" srcId="{E9F1D155-1E38-4940-9589-3FECE61CAEC2}" destId="{0E55B168-CE08-4A1A-A0F5-E9150B37DC66}" srcOrd="0" destOrd="0" presId="urn:microsoft.com/office/officeart/2005/8/layout/lProcess2"/>
    <dgm:cxn modelId="{21B4C858-F139-4F73-B820-E85969256E8F}" type="presParOf" srcId="{0E55B168-CE08-4A1A-A0F5-E9150B37DC66}" destId="{5E752731-3045-40C9-A49D-84E1AA0FBBB8}" srcOrd="0" destOrd="0" presId="urn:microsoft.com/office/officeart/2005/8/layout/lProcess2"/>
    <dgm:cxn modelId="{6C0D6BE4-DE89-41D1-BACE-C434346361F6}" type="presParOf" srcId="{0E55B168-CE08-4A1A-A0F5-E9150B37DC66}" destId="{3F9493C4-172B-4C15-B3B0-9C510F28FE05}" srcOrd="1" destOrd="0" presId="urn:microsoft.com/office/officeart/2005/8/layout/lProcess2"/>
    <dgm:cxn modelId="{8A7911C7-C710-49F6-A21E-C73B3193D629}" type="presParOf" srcId="{0E55B168-CE08-4A1A-A0F5-E9150B37DC66}" destId="{1112C19B-DFC3-4808-8C4E-513067459564}" srcOrd="2" destOrd="0" presId="urn:microsoft.com/office/officeart/2005/8/layout/lProcess2"/>
    <dgm:cxn modelId="{55FE8A56-C4DD-43B1-AD0E-C27E6400D80F}" type="presParOf" srcId="{0E55B168-CE08-4A1A-A0F5-E9150B37DC66}" destId="{10260D22-D3C1-4335-8302-D7DFBFFC879C}" srcOrd="3" destOrd="0" presId="urn:microsoft.com/office/officeart/2005/8/layout/lProcess2"/>
    <dgm:cxn modelId="{4F8B8FFD-FDC7-4C54-93AE-CA4C177E6284}" type="presParOf" srcId="{0E55B168-CE08-4A1A-A0F5-E9150B37DC66}" destId="{999EDCAC-A510-438F-8ED9-BF0A8F445ACC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35E3369-0634-442A-B5A7-DE7955BBAEDD}" type="doc">
      <dgm:prSet loTypeId="urn:microsoft.com/office/officeart/2009/3/layout/RandomtoResultProcess" loCatId="process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es-CR"/>
        </a:p>
      </dgm:t>
    </dgm:pt>
    <dgm:pt modelId="{4B43559B-B83D-4C39-901B-76B4B4CE1FA7}">
      <dgm:prSet phldrT="[Texto]" custT="1"/>
      <dgm:spPr/>
      <dgm:t>
        <a:bodyPr/>
        <a:lstStyle/>
        <a:p>
          <a:r>
            <a:rPr lang="es-CR" sz="3200" b="1" dirty="0"/>
            <a:t>Responsabilidad de los funcionarios:</a:t>
          </a:r>
          <a:endParaRPr lang="es-CR" sz="3200" dirty="0"/>
        </a:p>
      </dgm:t>
    </dgm:pt>
    <dgm:pt modelId="{AC3C8345-BD30-4FC9-AECA-CD612ECA8C3D}" type="parTrans" cxnId="{27D37C3D-F122-4DFB-8D20-B4210F6BFB9F}">
      <dgm:prSet/>
      <dgm:spPr/>
      <dgm:t>
        <a:bodyPr/>
        <a:lstStyle/>
        <a:p>
          <a:endParaRPr lang="es-CR"/>
        </a:p>
      </dgm:t>
    </dgm:pt>
    <dgm:pt modelId="{829467DC-A355-4973-9F57-28F20CD33AE9}" type="sibTrans" cxnId="{27D37C3D-F122-4DFB-8D20-B4210F6BFB9F}">
      <dgm:prSet/>
      <dgm:spPr/>
      <dgm:t>
        <a:bodyPr/>
        <a:lstStyle/>
        <a:p>
          <a:endParaRPr lang="es-CR"/>
        </a:p>
      </dgm:t>
    </dgm:pt>
    <dgm:pt modelId="{47591699-E0B8-467B-89AC-936AB95CF2F7}">
      <dgm:prSet/>
      <dgm:spPr/>
      <dgm:t>
        <a:bodyPr/>
        <a:lstStyle/>
        <a:p>
          <a:pPr algn="just"/>
          <a:r>
            <a:rPr lang="es-CR" b="1" dirty="0"/>
            <a:t>Elaborar </a:t>
          </a:r>
          <a:r>
            <a:rPr lang="es-CR" dirty="0"/>
            <a:t>su declaración jurada de trabajo y horario según la normativa institucional.</a:t>
          </a:r>
        </a:p>
      </dgm:t>
    </dgm:pt>
    <dgm:pt modelId="{E4C6A741-42F1-47CF-BE04-56B59F71B863}" type="parTrans" cxnId="{CB88B825-46FD-4ADC-8FA9-9D3EC6475660}">
      <dgm:prSet/>
      <dgm:spPr/>
      <dgm:t>
        <a:bodyPr/>
        <a:lstStyle/>
        <a:p>
          <a:endParaRPr lang="es-CR"/>
        </a:p>
      </dgm:t>
    </dgm:pt>
    <dgm:pt modelId="{83039D53-D809-47F8-8314-2E8C489D346A}" type="sibTrans" cxnId="{CB88B825-46FD-4ADC-8FA9-9D3EC6475660}">
      <dgm:prSet/>
      <dgm:spPr/>
      <dgm:t>
        <a:bodyPr/>
        <a:lstStyle/>
        <a:p>
          <a:endParaRPr lang="es-CR"/>
        </a:p>
      </dgm:t>
    </dgm:pt>
    <dgm:pt modelId="{AF063E8D-189D-414A-B481-8EAA75C158E7}">
      <dgm:prSet/>
      <dgm:spPr/>
      <dgm:t>
        <a:bodyPr/>
        <a:lstStyle/>
        <a:p>
          <a:pPr algn="just"/>
          <a:r>
            <a:rPr lang="es-CR" b="1" dirty="0"/>
            <a:t>Informar</a:t>
          </a:r>
          <a:r>
            <a:rPr lang="es-CR" dirty="0"/>
            <a:t> de forma inmediata al </a:t>
          </a:r>
          <a:r>
            <a:rPr lang="es-CR" b="1" dirty="0"/>
            <a:t>superior jerárquico </a:t>
          </a:r>
          <a:r>
            <a:rPr lang="es-CR" dirty="0"/>
            <a:t>cualquier tipo de modificación, para convenir de mutuo acuerdo el nuevo horario; los funcionarios deberán </a:t>
          </a:r>
          <a:r>
            <a:rPr lang="es-CR" b="1" dirty="0"/>
            <a:t>declarar </a:t>
          </a:r>
          <a:r>
            <a:rPr lang="es-CR" dirty="0"/>
            <a:t>dentro de los </a:t>
          </a:r>
          <a:r>
            <a:rPr lang="es-CR" b="1" dirty="0"/>
            <a:t>15 días hábiles siguientes.</a:t>
          </a:r>
          <a:endParaRPr lang="es-CR" dirty="0"/>
        </a:p>
      </dgm:t>
    </dgm:pt>
    <dgm:pt modelId="{6894F4B4-6216-491C-9714-10215D9DBB66}" type="parTrans" cxnId="{B8EC24EF-72D7-42D9-8AEF-1072D0F6BAA4}">
      <dgm:prSet/>
      <dgm:spPr/>
      <dgm:t>
        <a:bodyPr/>
        <a:lstStyle/>
        <a:p>
          <a:endParaRPr lang="es-CR"/>
        </a:p>
      </dgm:t>
    </dgm:pt>
    <dgm:pt modelId="{4D5B6504-D602-4A83-A77E-24BE078E2825}" type="sibTrans" cxnId="{B8EC24EF-72D7-42D9-8AEF-1072D0F6BAA4}">
      <dgm:prSet/>
      <dgm:spPr/>
      <dgm:t>
        <a:bodyPr/>
        <a:lstStyle/>
        <a:p>
          <a:endParaRPr lang="es-CR"/>
        </a:p>
      </dgm:t>
    </dgm:pt>
    <dgm:pt modelId="{74D794A2-E270-4887-9C48-8A32BD5886DD}" type="pres">
      <dgm:prSet presAssocID="{135E3369-0634-442A-B5A7-DE7955BBAEDD}" presName="Name0" presStyleCnt="0">
        <dgm:presLayoutVars>
          <dgm:dir/>
          <dgm:animOne val="branch"/>
          <dgm:animLvl val="lvl"/>
        </dgm:presLayoutVars>
      </dgm:prSet>
      <dgm:spPr/>
    </dgm:pt>
    <dgm:pt modelId="{BAB5F7F8-55AA-4E00-A159-CEE470BAC821}" type="pres">
      <dgm:prSet presAssocID="{4B43559B-B83D-4C39-901B-76B4B4CE1FA7}" presName="chaos" presStyleCnt="0"/>
      <dgm:spPr/>
    </dgm:pt>
    <dgm:pt modelId="{187E0AB3-E86B-46C0-AA3A-9CC60FE7EF16}" type="pres">
      <dgm:prSet presAssocID="{4B43559B-B83D-4C39-901B-76B4B4CE1FA7}" presName="parTx1" presStyleLbl="revTx" presStyleIdx="0" presStyleCnt="2"/>
      <dgm:spPr/>
    </dgm:pt>
    <dgm:pt modelId="{6C9F8020-B0F6-4556-865E-A78F9F4D82EF}" type="pres">
      <dgm:prSet presAssocID="{4B43559B-B83D-4C39-901B-76B4B4CE1FA7}" presName="desTx1" presStyleLbl="revTx" presStyleIdx="1" presStyleCnt="2" custScaleX="198222">
        <dgm:presLayoutVars>
          <dgm:bulletEnabled val="1"/>
        </dgm:presLayoutVars>
      </dgm:prSet>
      <dgm:spPr/>
    </dgm:pt>
    <dgm:pt modelId="{AC7DA3D8-2F98-47E8-93F8-3DFC69F51AA8}" type="pres">
      <dgm:prSet presAssocID="{4B43559B-B83D-4C39-901B-76B4B4CE1FA7}" presName="c1" presStyleLbl="node1" presStyleIdx="0" presStyleCnt="18"/>
      <dgm:spPr/>
    </dgm:pt>
    <dgm:pt modelId="{2CF1B5DE-F80F-40EB-9921-157A62164655}" type="pres">
      <dgm:prSet presAssocID="{4B43559B-B83D-4C39-901B-76B4B4CE1FA7}" presName="c2" presStyleLbl="node1" presStyleIdx="1" presStyleCnt="18"/>
      <dgm:spPr/>
    </dgm:pt>
    <dgm:pt modelId="{F2F29B03-5552-4654-BE43-FD401C32C17B}" type="pres">
      <dgm:prSet presAssocID="{4B43559B-B83D-4C39-901B-76B4B4CE1FA7}" presName="c3" presStyleLbl="node1" presStyleIdx="2" presStyleCnt="18"/>
      <dgm:spPr/>
    </dgm:pt>
    <dgm:pt modelId="{CA2B5E99-6168-4902-8041-D6E362D716E0}" type="pres">
      <dgm:prSet presAssocID="{4B43559B-B83D-4C39-901B-76B4B4CE1FA7}" presName="c4" presStyleLbl="node1" presStyleIdx="3" presStyleCnt="18"/>
      <dgm:spPr/>
    </dgm:pt>
    <dgm:pt modelId="{C4A660B7-092F-4575-A4CC-A21F5AE294A6}" type="pres">
      <dgm:prSet presAssocID="{4B43559B-B83D-4C39-901B-76B4B4CE1FA7}" presName="c5" presStyleLbl="node1" presStyleIdx="4" presStyleCnt="18"/>
      <dgm:spPr/>
    </dgm:pt>
    <dgm:pt modelId="{1C13EE05-94CF-4324-9C77-B3A8C0FF9765}" type="pres">
      <dgm:prSet presAssocID="{4B43559B-B83D-4C39-901B-76B4B4CE1FA7}" presName="c6" presStyleLbl="node1" presStyleIdx="5" presStyleCnt="18"/>
      <dgm:spPr/>
    </dgm:pt>
    <dgm:pt modelId="{9179924B-F99B-45AB-BAD0-E641D235E70D}" type="pres">
      <dgm:prSet presAssocID="{4B43559B-B83D-4C39-901B-76B4B4CE1FA7}" presName="c7" presStyleLbl="node1" presStyleIdx="6" presStyleCnt="18"/>
      <dgm:spPr/>
    </dgm:pt>
    <dgm:pt modelId="{8EEF5085-FD72-49F5-92E3-B5231B6A4375}" type="pres">
      <dgm:prSet presAssocID="{4B43559B-B83D-4C39-901B-76B4B4CE1FA7}" presName="c8" presStyleLbl="node1" presStyleIdx="7" presStyleCnt="18"/>
      <dgm:spPr/>
    </dgm:pt>
    <dgm:pt modelId="{F979AEEC-74BC-4FCD-A8A7-2628665E4C4D}" type="pres">
      <dgm:prSet presAssocID="{4B43559B-B83D-4C39-901B-76B4B4CE1FA7}" presName="c9" presStyleLbl="node1" presStyleIdx="8" presStyleCnt="18" custLinFactNeighborX="76008" custLinFactNeighborY="-17275"/>
      <dgm:spPr/>
    </dgm:pt>
    <dgm:pt modelId="{DE0F05DB-6372-4E56-8B42-839E8FA1B8A1}" type="pres">
      <dgm:prSet presAssocID="{4B43559B-B83D-4C39-901B-76B4B4CE1FA7}" presName="c10" presStyleLbl="node1" presStyleIdx="9" presStyleCnt="18"/>
      <dgm:spPr/>
    </dgm:pt>
    <dgm:pt modelId="{970E4E78-D3A2-4226-AE91-5294C6DE209C}" type="pres">
      <dgm:prSet presAssocID="{4B43559B-B83D-4C39-901B-76B4B4CE1FA7}" presName="c11" presStyleLbl="node1" presStyleIdx="10" presStyleCnt="18"/>
      <dgm:spPr/>
    </dgm:pt>
    <dgm:pt modelId="{42551C11-64C5-4F91-AC1B-1138C43CE5D5}" type="pres">
      <dgm:prSet presAssocID="{4B43559B-B83D-4C39-901B-76B4B4CE1FA7}" presName="c12" presStyleLbl="node1" presStyleIdx="11" presStyleCnt="18"/>
      <dgm:spPr/>
    </dgm:pt>
    <dgm:pt modelId="{E1F1B54A-C23E-4405-A6F6-90EAEF2CD847}" type="pres">
      <dgm:prSet presAssocID="{4B43559B-B83D-4C39-901B-76B4B4CE1FA7}" presName="c13" presStyleLbl="node1" presStyleIdx="12" presStyleCnt="18"/>
      <dgm:spPr/>
    </dgm:pt>
    <dgm:pt modelId="{56DCBE8A-13F8-4E20-81B7-83467665C7A6}" type="pres">
      <dgm:prSet presAssocID="{4B43559B-B83D-4C39-901B-76B4B4CE1FA7}" presName="c14" presStyleLbl="node1" presStyleIdx="13" presStyleCnt="18"/>
      <dgm:spPr/>
    </dgm:pt>
    <dgm:pt modelId="{E32EB8B3-C497-4B2A-BDE4-8484DF8FF8E8}" type="pres">
      <dgm:prSet presAssocID="{4B43559B-B83D-4C39-901B-76B4B4CE1FA7}" presName="c15" presStyleLbl="node1" presStyleIdx="14" presStyleCnt="18"/>
      <dgm:spPr/>
    </dgm:pt>
    <dgm:pt modelId="{93BA81F7-E474-4B1B-A61B-53C2E937507D}" type="pres">
      <dgm:prSet presAssocID="{4B43559B-B83D-4C39-901B-76B4B4CE1FA7}" presName="c16" presStyleLbl="node1" presStyleIdx="15" presStyleCnt="18"/>
      <dgm:spPr/>
    </dgm:pt>
    <dgm:pt modelId="{10DA00F4-D758-443F-8126-0DEFBDDCB5A0}" type="pres">
      <dgm:prSet presAssocID="{4B43559B-B83D-4C39-901B-76B4B4CE1FA7}" presName="c17" presStyleLbl="node1" presStyleIdx="16" presStyleCnt="18"/>
      <dgm:spPr/>
    </dgm:pt>
    <dgm:pt modelId="{CE7B05DE-6CB8-4D4D-83E0-7355353A5C6B}" type="pres">
      <dgm:prSet presAssocID="{4B43559B-B83D-4C39-901B-76B4B4CE1FA7}" presName="c18" presStyleLbl="node1" presStyleIdx="17" presStyleCnt="18"/>
      <dgm:spPr/>
    </dgm:pt>
  </dgm:ptLst>
  <dgm:cxnLst>
    <dgm:cxn modelId="{AA0AA611-2B6A-493C-9273-3E3B9AE09A7E}" type="presOf" srcId="{47591699-E0B8-467B-89AC-936AB95CF2F7}" destId="{6C9F8020-B0F6-4556-865E-A78F9F4D82EF}" srcOrd="0" destOrd="0" presId="urn:microsoft.com/office/officeart/2009/3/layout/RandomtoResultProcess"/>
    <dgm:cxn modelId="{CB88B825-46FD-4ADC-8FA9-9D3EC6475660}" srcId="{4B43559B-B83D-4C39-901B-76B4B4CE1FA7}" destId="{47591699-E0B8-467B-89AC-936AB95CF2F7}" srcOrd="0" destOrd="0" parTransId="{E4C6A741-42F1-47CF-BE04-56B59F71B863}" sibTransId="{83039D53-D809-47F8-8314-2E8C489D346A}"/>
    <dgm:cxn modelId="{27D37C3D-F122-4DFB-8D20-B4210F6BFB9F}" srcId="{135E3369-0634-442A-B5A7-DE7955BBAEDD}" destId="{4B43559B-B83D-4C39-901B-76B4B4CE1FA7}" srcOrd="0" destOrd="0" parTransId="{AC3C8345-BD30-4FC9-AECA-CD612ECA8C3D}" sibTransId="{829467DC-A355-4973-9F57-28F20CD33AE9}"/>
    <dgm:cxn modelId="{33484785-5FDD-4BCC-9356-A938179D2A69}" type="presOf" srcId="{AF063E8D-189D-414A-B481-8EAA75C158E7}" destId="{6C9F8020-B0F6-4556-865E-A78F9F4D82EF}" srcOrd="0" destOrd="1" presId="urn:microsoft.com/office/officeart/2009/3/layout/RandomtoResultProcess"/>
    <dgm:cxn modelId="{0E545FA3-BC94-45ED-911D-3554D2ABCC3D}" type="presOf" srcId="{4B43559B-B83D-4C39-901B-76B4B4CE1FA7}" destId="{187E0AB3-E86B-46C0-AA3A-9CC60FE7EF16}" srcOrd="0" destOrd="0" presId="urn:microsoft.com/office/officeart/2009/3/layout/RandomtoResultProcess"/>
    <dgm:cxn modelId="{BAF394A4-77F3-4A30-AA80-362FC3DB9F16}" type="presOf" srcId="{135E3369-0634-442A-B5A7-DE7955BBAEDD}" destId="{74D794A2-E270-4887-9C48-8A32BD5886DD}" srcOrd="0" destOrd="0" presId="urn:microsoft.com/office/officeart/2009/3/layout/RandomtoResultProcess"/>
    <dgm:cxn modelId="{B8EC24EF-72D7-42D9-8AEF-1072D0F6BAA4}" srcId="{4B43559B-B83D-4C39-901B-76B4B4CE1FA7}" destId="{AF063E8D-189D-414A-B481-8EAA75C158E7}" srcOrd="1" destOrd="0" parTransId="{6894F4B4-6216-491C-9714-10215D9DBB66}" sibTransId="{4D5B6504-D602-4A83-A77E-24BE078E2825}"/>
    <dgm:cxn modelId="{FED5788D-D231-4F4C-9C5A-069CC12D2F00}" type="presParOf" srcId="{74D794A2-E270-4887-9C48-8A32BD5886DD}" destId="{BAB5F7F8-55AA-4E00-A159-CEE470BAC821}" srcOrd="0" destOrd="0" presId="urn:microsoft.com/office/officeart/2009/3/layout/RandomtoResultProcess"/>
    <dgm:cxn modelId="{F5A31853-49CE-42EF-879A-4BD6D9EA098A}" type="presParOf" srcId="{BAB5F7F8-55AA-4E00-A159-CEE470BAC821}" destId="{187E0AB3-E86B-46C0-AA3A-9CC60FE7EF16}" srcOrd="0" destOrd="0" presId="urn:microsoft.com/office/officeart/2009/3/layout/RandomtoResultProcess"/>
    <dgm:cxn modelId="{AA56ACAE-E473-456D-A0E0-CFF381AA0DE1}" type="presParOf" srcId="{BAB5F7F8-55AA-4E00-A159-CEE470BAC821}" destId="{6C9F8020-B0F6-4556-865E-A78F9F4D82EF}" srcOrd="1" destOrd="0" presId="urn:microsoft.com/office/officeart/2009/3/layout/RandomtoResultProcess"/>
    <dgm:cxn modelId="{7EF88271-48E4-4E2E-8DCA-934A570475D3}" type="presParOf" srcId="{BAB5F7F8-55AA-4E00-A159-CEE470BAC821}" destId="{AC7DA3D8-2F98-47E8-93F8-3DFC69F51AA8}" srcOrd="2" destOrd="0" presId="urn:microsoft.com/office/officeart/2009/3/layout/RandomtoResultProcess"/>
    <dgm:cxn modelId="{A7C14C4C-37B4-4593-A189-8ADBB08CDF5E}" type="presParOf" srcId="{BAB5F7F8-55AA-4E00-A159-CEE470BAC821}" destId="{2CF1B5DE-F80F-40EB-9921-157A62164655}" srcOrd="3" destOrd="0" presId="urn:microsoft.com/office/officeart/2009/3/layout/RandomtoResultProcess"/>
    <dgm:cxn modelId="{ED8AFE65-CC04-43AC-9779-54449DD5CE7E}" type="presParOf" srcId="{BAB5F7F8-55AA-4E00-A159-CEE470BAC821}" destId="{F2F29B03-5552-4654-BE43-FD401C32C17B}" srcOrd="4" destOrd="0" presId="urn:microsoft.com/office/officeart/2009/3/layout/RandomtoResultProcess"/>
    <dgm:cxn modelId="{7B90AAB5-3BC6-473E-A79C-8FEDD81CDB5E}" type="presParOf" srcId="{BAB5F7F8-55AA-4E00-A159-CEE470BAC821}" destId="{CA2B5E99-6168-4902-8041-D6E362D716E0}" srcOrd="5" destOrd="0" presId="urn:microsoft.com/office/officeart/2009/3/layout/RandomtoResultProcess"/>
    <dgm:cxn modelId="{90BA2C06-DC63-4ECA-8DAC-E8F98A67EA10}" type="presParOf" srcId="{BAB5F7F8-55AA-4E00-A159-CEE470BAC821}" destId="{C4A660B7-092F-4575-A4CC-A21F5AE294A6}" srcOrd="6" destOrd="0" presId="urn:microsoft.com/office/officeart/2009/3/layout/RandomtoResultProcess"/>
    <dgm:cxn modelId="{807D46DC-EE73-4BA1-B304-C38C0B184D3C}" type="presParOf" srcId="{BAB5F7F8-55AA-4E00-A159-CEE470BAC821}" destId="{1C13EE05-94CF-4324-9C77-B3A8C0FF9765}" srcOrd="7" destOrd="0" presId="urn:microsoft.com/office/officeart/2009/3/layout/RandomtoResultProcess"/>
    <dgm:cxn modelId="{FD0A0F47-A712-490E-88E3-EB3FC02D009E}" type="presParOf" srcId="{BAB5F7F8-55AA-4E00-A159-CEE470BAC821}" destId="{9179924B-F99B-45AB-BAD0-E641D235E70D}" srcOrd="8" destOrd="0" presId="urn:microsoft.com/office/officeart/2009/3/layout/RandomtoResultProcess"/>
    <dgm:cxn modelId="{5E716BA1-2493-471B-AAF2-8055FA49A3EB}" type="presParOf" srcId="{BAB5F7F8-55AA-4E00-A159-CEE470BAC821}" destId="{8EEF5085-FD72-49F5-92E3-B5231B6A4375}" srcOrd="9" destOrd="0" presId="urn:microsoft.com/office/officeart/2009/3/layout/RandomtoResultProcess"/>
    <dgm:cxn modelId="{A792DA64-B77C-4C4E-AB27-61E5DFD9FC66}" type="presParOf" srcId="{BAB5F7F8-55AA-4E00-A159-CEE470BAC821}" destId="{F979AEEC-74BC-4FCD-A8A7-2628665E4C4D}" srcOrd="10" destOrd="0" presId="urn:microsoft.com/office/officeart/2009/3/layout/RandomtoResultProcess"/>
    <dgm:cxn modelId="{ACBC5BD8-CF13-4D61-8AE9-31474397F6C5}" type="presParOf" srcId="{BAB5F7F8-55AA-4E00-A159-CEE470BAC821}" destId="{DE0F05DB-6372-4E56-8B42-839E8FA1B8A1}" srcOrd="11" destOrd="0" presId="urn:microsoft.com/office/officeart/2009/3/layout/RandomtoResultProcess"/>
    <dgm:cxn modelId="{262A37D9-F538-414C-8CEB-031319B49EBA}" type="presParOf" srcId="{BAB5F7F8-55AA-4E00-A159-CEE470BAC821}" destId="{970E4E78-D3A2-4226-AE91-5294C6DE209C}" srcOrd="12" destOrd="0" presId="urn:microsoft.com/office/officeart/2009/3/layout/RandomtoResultProcess"/>
    <dgm:cxn modelId="{15B71756-5390-4298-AC48-683C26D63513}" type="presParOf" srcId="{BAB5F7F8-55AA-4E00-A159-CEE470BAC821}" destId="{42551C11-64C5-4F91-AC1B-1138C43CE5D5}" srcOrd="13" destOrd="0" presId="urn:microsoft.com/office/officeart/2009/3/layout/RandomtoResultProcess"/>
    <dgm:cxn modelId="{D889B7D4-490B-43FE-B84A-E1C9A60BDFD2}" type="presParOf" srcId="{BAB5F7F8-55AA-4E00-A159-CEE470BAC821}" destId="{E1F1B54A-C23E-4405-A6F6-90EAEF2CD847}" srcOrd="14" destOrd="0" presId="urn:microsoft.com/office/officeart/2009/3/layout/RandomtoResultProcess"/>
    <dgm:cxn modelId="{ACE9FEBD-0687-455F-BEDE-5D2C55D56530}" type="presParOf" srcId="{BAB5F7F8-55AA-4E00-A159-CEE470BAC821}" destId="{56DCBE8A-13F8-4E20-81B7-83467665C7A6}" srcOrd="15" destOrd="0" presId="urn:microsoft.com/office/officeart/2009/3/layout/RandomtoResultProcess"/>
    <dgm:cxn modelId="{B87B019A-14B0-49F1-9E04-E4AC5A734A66}" type="presParOf" srcId="{BAB5F7F8-55AA-4E00-A159-CEE470BAC821}" destId="{E32EB8B3-C497-4B2A-BDE4-8484DF8FF8E8}" srcOrd="16" destOrd="0" presId="urn:microsoft.com/office/officeart/2009/3/layout/RandomtoResultProcess"/>
    <dgm:cxn modelId="{1E474B18-20CD-465B-B13F-6C3E15ECB200}" type="presParOf" srcId="{BAB5F7F8-55AA-4E00-A159-CEE470BAC821}" destId="{93BA81F7-E474-4B1B-A61B-53C2E937507D}" srcOrd="17" destOrd="0" presId="urn:microsoft.com/office/officeart/2009/3/layout/RandomtoResultProcess"/>
    <dgm:cxn modelId="{93E55217-25B6-4977-904A-FCDA952BCD26}" type="presParOf" srcId="{BAB5F7F8-55AA-4E00-A159-CEE470BAC821}" destId="{10DA00F4-D758-443F-8126-0DEFBDDCB5A0}" srcOrd="18" destOrd="0" presId="urn:microsoft.com/office/officeart/2009/3/layout/RandomtoResultProcess"/>
    <dgm:cxn modelId="{842F8E40-8D7C-4792-8DE2-4120186ED2FD}" type="presParOf" srcId="{BAB5F7F8-55AA-4E00-A159-CEE470BAC821}" destId="{CE7B05DE-6CB8-4D4D-83E0-7355353A5C6B}" srcOrd="19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1F110F2-D1F3-4206-9B72-4DD956A5BF98}" type="doc">
      <dgm:prSet loTypeId="urn:microsoft.com/office/officeart/2009/3/layout/RandomtoResultProcess" loCatId="process" qsTypeId="urn:microsoft.com/office/officeart/2005/8/quickstyle/3d1" qsCatId="3D" csTypeId="urn:microsoft.com/office/officeart/2005/8/colors/accent2_5" csCatId="accent2" phldr="1"/>
      <dgm:spPr/>
    </dgm:pt>
    <dgm:pt modelId="{C960B18F-6A9A-4B6C-BEE9-2F7A85F8D37E}">
      <dgm:prSet phldrT="[Texto]" custT="1"/>
      <dgm:spPr/>
      <dgm:t>
        <a:bodyPr/>
        <a:lstStyle/>
        <a:p>
          <a:pPr algn="ctr"/>
          <a:r>
            <a:rPr lang="es-CR" sz="3200" b="1" dirty="0"/>
            <a:t>Responsabilidad de los Superiores Jerárquicos:</a:t>
          </a:r>
          <a:endParaRPr lang="es-CR" sz="3200" dirty="0"/>
        </a:p>
      </dgm:t>
    </dgm:pt>
    <dgm:pt modelId="{0C47C6BF-90DD-4D18-945C-EA3D82E3A458}" type="parTrans" cxnId="{2D5DE5B3-26A2-46F9-A173-6350AAE58928}">
      <dgm:prSet/>
      <dgm:spPr/>
      <dgm:t>
        <a:bodyPr/>
        <a:lstStyle/>
        <a:p>
          <a:endParaRPr lang="es-CR"/>
        </a:p>
      </dgm:t>
    </dgm:pt>
    <dgm:pt modelId="{0A2A7D98-0734-4522-82B6-7C7AF69A4087}" type="sibTrans" cxnId="{2D5DE5B3-26A2-46F9-A173-6350AAE58928}">
      <dgm:prSet/>
      <dgm:spPr/>
      <dgm:t>
        <a:bodyPr/>
        <a:lstStyle/>
        <a:p>
          <a:endParaRPr lang="es-CR"/>
        </a:p>
      </dgm:t>
    </dgm:pt>
    <dgm:pt modelId="{6E01AEC3-6E5A-4C95-843F-7676F7159948}">
      <dgm:prSet/>
      <dgm:spPr/>
      <dgm:t>
        <a:bodyPr/>
        <a:lstStyle/>
        <a:p>
          <a:pPr algn="just"/>
          <a:r>
            <a:rPr lang="es-CR" sz="2300" b="1" dirty="0"/>
            <a:t>Controla la suficiencia, exactitud y formalidad </a:t>
          </a:r>
          <a:r>
            <a:rPr lang="es-CR" sz="2300" dirty="0"/>
            <a:t>de los datos.</a:t>
          </a:r>
        </a:p>
      </dgm:t>
    </dgm:pt>
    <dgm:pt modelId="{13C62862-5A0B-4B29-87E9-C54218A28F51}" type="parTrans" cxnId="{461EEB44-76B0-44E9-B933-3ADDD02D747F}">
      <dgm:prSet/>
      <dgm:spPr/>
      <dgm:t>
        <a:bodyPr/>
        <a:lstStyle/>
        <a:p>
          <a:endParaRPr lang="es-CR"/>
        </a:p>
      </dgm:t>
    </dgm:pt>
    <dgm:pt modelId="{89A3CA35-9349-4C05-A94E-71C699141E67}" type="sibTrans" cxnId="{461EEB44-76B0-44E9-B933-3ADDD02D747F}">
      <dgm:prSet/>
      <dgm:spPr/>
      <dgm:t>
        <a:bodyPr/>
        <a:lstStyle/>
        <a:p>
          <a:endParaRPr lang="es-CR"/>
        </a:p>
      </dgm:t>
    </dgm:pt>
    <dgm:pt modelId="{CCCEDDDE-5091-4EEF-9BCA-5FA591568918}">
      <dgm:prSet/>
      <dgm:spPr/>
      <dgm:t>
        <a:bodyPr/>
        <a:lstStyle/>
        <a:p>
          <a:pPr algn="just"/>
          <a:r>
            <a:rPr lang="es-CR" sz="2300" dirty="0"/>
            <a:t>Asegura la </a:t>
          </a:r>
          <a:r>
            <a:rPr lang="es-CR" sz="2300" b="1" dirty="0"/>
            <a:t>confiabilidad de los datos </a:t>
          </a:r>
          <a:r>
            <a:rPr lang="es-CR" sz="2300" dirty="0"/>
            <a:t>de que no existan incumplimientos normativos, superposición de horarios o exceso de jornada.</a:t>
          </a:r>
        </a:p>
      </dgm:t>
    </dgm:pt>
    <dgm:pt modelId="{26BC9F1B-8380-4C1B-A2FE-3DE10538F3E6}" type="parTrans" cxnId="{5228C462-36E3-442F-BA3E-3AA6ED4290BC}">
      <dgm:prSet/>
      <dgm:spPr/>
      <dgm:t>
        <a:bodyPr/>
        <a:lstStyle/>
        <a:p>
          <a:endParaRPr lang="es-CR"/>
        </a:p>
      </dgm:t>
    </dgm:pt>
    <dgm:pt modelId="{0C517A37-C32B-4010-A459-507C95BDB8FD}" type="sibTrans" cxnId="{5228C462-36E3-442F-BA3E-3AA6ED4290BC}">
      <dgm:prSet/>
      <dgm:spPr/>
      <dgm:t>
        <a:bodyPr/>
        <a:lstStyle/>
        <a:p>
          <a:endParaRPr lang="es-CR"/>
        </a:p>
      </dgm:t>
    </dgm:pt>
    <dgm:pt modelId="{C855FFAA-B49F-45B4-ADA6-EB55BF2AB115}">
      <dgm:prSet custT="1"/>
      <dgm:spPr/>
      <dgm:t>
        <a:bodyPr/>
        <a:lstStyle/>
        <a:p>
          <a:pPr algn="just"/>
          <a:r>
            <a:rPr lang="es-CR" sz="2300" b="1" dirty="0"/>
            <a:t>Avala con su rol de superior jerárquico </a:t>
          </a:r>
          <a:r>
            <a:rPr lang="es-CR" sz="1800" b="1" dirty="0"/>
            <a:t>(aprobación electrónica dentro del sistema)</a:t>
          </a:r>
          <a:r>
            <a:rPr lang="es-CR" sz="2300" dirty="0"/>
            <a:t>.</a:t>
          </a:r>
        </a:p>
      </dgm:t>
    </dgm:pt>
    <dgm:pt modelId="{CE2910D9-F5C0-4096-BD0E-C90A772756E1}" type="parTrans" cxnId="{38F6F5B0-6016-45E2-9495-23AFCE9E0B4E}">
      <dgm:prSet/>
      <dgm:spPr/>
      <dgm:t>
        <a:bodyPr/>
        <a:lstStyle/>
        <a:p>
          <a:endParaRPr lang="es-CR"/>
        </a:p>
      </dgm:t>
    </dgm:pt>
    <dgm:pt modelId="{799D850B-1C0F-4EEE-B7AC-2E0C7C320AE0}" type="sibTrans" cxnId="{38F6F5B0-6016-45E2-9495-23AFCE9E0B4E}">
      <dgm:prSet/>
      <dgm:spPr/>
      <dgm:t>
        <a:bodyPr/>
        <a:lstStyle/>
        <a:p>
          <a:endParaRPr lang="es-CR"/>
        </a:p>
      </dgm:t>
    </dgm:pt>
    <dgm:pt modelId="{6DE6F6B8-6354-4663-A054-1963D08FE090}" type="pres">
      <dgm:prSet presAssocID="{11F110F2-D1F3-4206-9B72-4DD956A5BF98}" presName="Name0" presStyleCnt="0">
        <dgm:presLayoutVars>
          <dgm:dir/>
          <dgm:animOne val="branch"/>
          <dgm:animLvl val="lvl"/>
        </dgm:presLayoutVars>
      </dgm:prSet>
      <dgm:spPr/>
    </dgm:pt>
    <dgm:pt modelId="{8DABF5D7-A8EA-4907-AA34-85A03C0D5050}" type="pres">
      <dgm:prSet presAssocID="{C960B18F-6A9A-4B6C-BEE9-2F7A85F8D37E}" presName="chaos" presStyleCnt="0"/>
      <dgm:spPr/>
    </dgm:pt>
    <dgm:pt modelId="{3E09B61D-7A0A-4073-A87F-673B1590C927}" type="pres">
      <dgm:prSet presAssocID="{C960B18F-6A9A-4B6C-BEE9-2F7A85F8D37E}" presName="parTx1" presStyleLbl="revTx" presStyleIdx="0" presStyleCnt="2" custScaleX="113851"/>
      <dgm:spPr/>
    </dgm:pt>
    <dgm:pt modelId="{4A3528D0-93F8-4675-B971-4EA4F610DA27}" type="pres">
      <dgm:prSet presAssocID="{C960B18F-6A9A-4B6C-BEE9-2F7A85F8D37E}" presName="desTx1" presStyleLbl="revTx" presStyleIdx="1" presStyleCnt="2" custScaleX="192421" custScaleY="114028">
        <dgm:presLayoutVars>
          <dgm:bulletEnabled val="1"/>
        </dgm:presLayoutVars>
      </dgm:prSet>
      <dgm:spPr/>
    </dgm:pt>
    <dgm:pt modelId="{55A85960-2048-4D54-BA99-E6F4A939B3D3}" type="pres">
      <dgm:prSet presAssocID="{C960B18F-6A9A-4B6C-BEE9-2F7A85F8D37E}" presName="c1" presStyleLbl="node1" presStyleIdx="0" presStyleCnt="18"/>
      <dgm:spPr/>
    </dgm:pt>
    <dgm:pt modelId="{09B5BDCE-B877-4577-B00C-188ECFF23A85}" type="pres">
      <dgm:prSet presAssocID="{C960B18F-6A9A-4B6C-BEE9-2F7A85F8D37E}" presName="c2" presStyleLbl="node1" presStyleIdx="1" presStyleCnt="18"/>
      <dgm:spPr/>
    </dgm:pt>
    <dgm:pt modelId="{A07EAF7D-672E-4A9A-A983-94815A92C1A6}" type="pres">
      <dgm:prSet presAssocID="{C960B18F-6A9A-4B6C-BEE9-2F7A85F8D37E}" presName="c3" presStyleLbl="node1" presStyleIdx="2" presStyleCnt="18"/>
      <dgm:spPr/>
    </dgm:pt>
    <dgm:pt modelId="{EE8123F3-A490-4294-AB7D-810254A49121}" type="pres">
      <dgm:prSet presAssocID="{C960B18F-6A9A-4B6C-BEE9-2F7A85F8D37E}" presName="c4" presStyleLbl="node1" presStyleIdx="3" presStyleCnt="18"/>
      <dgm:spPr/>
    </dgm:pt>
    <dgm:pt modelId="{C129D88E-BE95-4723-9A9D-2AAAFC08B0BA}" type="pres">
      <dgm:prSet presAssocID="{C960B18F-6A9A-4B6C-BEE9-2F7A85F8D37E}" presName="c5" presStyleLbl="node1" presStyleIdx="4" presStyleCnt="18"/>
      <dgm:spPr/>
    </dgm:pt>
    <dgm:pt modelId="{AFC9DDC1-5C7A-49A1-9B07-E003BAFCBEFD}" type="pres">
      <dgm:prSet presAssocID="{C960B18F-6A9A-4B6C-BEE9-2F7A85F8D37E}" presName="c6" presStyleLbl="node1" presStyleIdx="5" presStyleCnt="18"/>
      <dgm:spPr/>
    </dgm:pt>
    <dgm:pt modelId="{3FAABB05-522C-4320-B289-0A52106929F6}" type="pres">
      <dgm:prSet presAssocID="{C960B18F-6A9A-4B6C-BEE9-2F7A85F8D37E}" presName="c7" presStyleLbl="node1" presStyleIdx="6" presStyleCnt="18"/>
      <dgm:spPr/>
    </dgm:pt>
    <dgm:pt modelId="{C9364605-4D9E-474D-A1B9-68D23C72F8A4}" type="pres">
      <dgm:prSet presAssocID="{C960B18F-6A9A-4B6C-BEE9-2F7A85F8D37E}" presName="c8" presStyleLbl="node1" presStyleIdx="7" presStyleCnt="18"/>
      <dgm:spPr/>
    </dgm:pt>
    <dgm:pt modelId="{A127A884-D991-4007-A0C1-2E1110D1D68B}" type="pres">
      <dgm:prSet presAssocID="{C960B18F-6A9A-4B6C-BEE9-2F7A85F8D37E}" presName="c9" presStyleLbl="node1" presStyleIdx="8" presStyleCnt="18" custLinFactNeighborX="32173" custLinFactNeighborY="-62339"/>
      <dgm:spPr/>
    </dgm:pt>
    <dgm:pt modelId="{C10CCCE8-3874-4432-B201-016065ACC1CA}" type="pres">
      <dgm:prSet presAssocID="{C960B18F-6A9A-4B6C-BEE9-2F7A85F8D37E}" presName="c10" presStyleLbl="node1" presStyleIdx="9" presStyleCnt="18"/>
      <dgm:spPr/>
    </dgm:pt>
    <dgm:pt modelId="{EE019ED2-58BE-4612-B37F-E33743563C1E}" type="pres">
      <dgm:prSet presAssocID="{C960B18F-6A9A-4B6C-BEE9-2F7A85F8D37E}" presName="c11" presStyleLbl="node1" presStyleIdx="10" presStyleCnt="18" custLinFactNeighborX="-72598" custLinFactNeighborY="75898"/>
      <dgm:spPr/>
    </dgm:pt>
    <dgm:pt modelId="{B1627A21-FC0B-4C94-AE0F-AFD960022692}" type="pres">
      <dgm:prSet presAssocID="{C960B18F-6A9A-4B6C-BEE9-2F7A85F8D37E}" presName="c12" presStyleLbl="node1" presStyleIdx="11" presStyleCnt="18"/>
      <dgm:spPr/>
    </dgm:pt>
    <dgm:pt modelId="{1BAB3509-AF45-419D-A26F-7BE496DAD55C}" type="pres">
      <dgm:prSet presAssocID="{C960B18F-6A9A-4B6C-BEE9-2F7A85F8D37E}" presName="c13" presStyleLbl="node1" presStyleIdx="12" presStyleCnt="18"/>
      <dgm:spPr/>
    </dgm:pt>
    <dgm:pt modelId="{BB288B41-9BCC-4788-A2D5-EDC411D498AE}" type="pres">
      <dgm:prSet presAssocID="{C960B18F-6A9A-4B6C-BEE9-2F7A85F8D37E}" presName="c14" presStyleLbl="node1" presStyleIdx="13" presStyleCnt="18"/>
      <dgm:spPr/>
    </dgm:pt>
    <dgm:pt modelId="{044659B0-4A94-4DDF-B8C3-D9B8400C3865}" type="pres">
      <dgm:prSet presAssocID="{C960B18F-6A9A-4B6C-BEE9-2F7A85F8D37E}" presName="c15" presStyleLbl="node1" presStyleIdx="14" presStyleCnt="18"/>
      <dgm:spPr/>
    </dgm:pt>
    <dgm:pt modelId="{B4900170-AF92-4EA4-8FC7-6583313FC0D7}" type="pres">
      <dgm:prSet presAssocID="{C960B18F-6A9A-4B6C-BEE9-2F7A85F8D37E}" presName="c16" presStyleLbl="node1" presStyleIdx="15" presStyleCnt="18"/>
      <dgm:spPr/>
    </dgm:pt>
    <dgm:pt modelId="{79AF1538-2EBE-412F-8E3D-AE5E759E62A3}" type="pres">
      <dgm:prSet presAssocID="{C960B18F-6A9A-4B6C-BEE9-2F7A85F8D37E}" presName="c17" presStyleLbl="node1" presStyleIdx="16" presStyleCnt="18"/>
      <dgm:spPr/>
    </dgm:pt>
    <dgm:pt modelId="{16426441-D2DC-44FE-A6AB-AE0453DA58E9}" type="pres">
      <dgm:prSet presAssocID="{C960B18F-6A9A-4B6C-BEE9-2F7A85F8D37E}" presName="c18" presStyleLbl="node1" presStyleIdx="17" presStyleCnt="18"/>
      <dgm:spPr/>
    </dgm:pt>
  </dgm:ptLst>
  <dgm:cxnLst>
    <dgm:cxn modelId="{91915A22-EBC0-4DDD-BC64-7247FCB478E9}" type="presOf" srcId="{C960B18F-6A9A-4B6C-BEE9-2F7A85F8D37E}" destId="{3E09B61D-7A0A-4073-A87F-673B1590C927}" srcOrd="0" destOrd="0" presId="urn:microsoft.com/office/officeart/2009/3/layout/RandomtoResultProcess"/>
    <dgm:cxn modelId="{77C3CC31-7C5A-4242-A565-BEB2CB505C60}" type="presOf" srcId="{6E01AEC3-6E5A-4C95-843F-7676F7159948}" destId="{4A3528D0-93F8-4675-B971-4EA4F610DA27}" srcOrd="0" destOrd="0" presId="urn:microsoft.com/office/officeart/2009/3/layout/RandomtoResultProcess"/>
    <dgm:cxn modelId="{5228C462-36E3-442F-BA3E-3AA6ED4290BC}" srcId="{C960B18F-6A9A-4B6C-BEE9-2F7A85F8D37E}" destId="{CCCEDDDE-5091-4EEF-9BCA-5FA591568918}" srcOrd="1" destOrd="0" parTransId="{26BC9F1B-8380-4C1B-A2FE-3DE10538F3E6}" sibTransId="{0C517A37-C32B-4010-A459-507C95BDB8FD}"/>
    <dgm:cxn modelId="{461EEB44-76B0-44E9-B933-3ADDD02D747F}" srcId="{C960B18F-6A9A-4B6C-BEE9-2F7A85F8D37E}" destId="{6E01AEC3-6E5A-4C95-843F-7676F7159948}" srcOrd="0" destOrd="0" parTransId="{13C62862-5A0B-4B29-87E9-C54218A28F51}" sibTransId="{89A3CA35-9349-4C05-A94E-71C699141E67}"/>
    <dgm:cxn modelId="{01B35995-A21F-4BF6-820E-BDE2CDCA070B}" type="presOf" srcId="{11F110F2-D1F3-4206-9B72-4DD956A5BF98}" destId="{6DE6F6B8-6354-4663-A054-1963D08FE090}" srcOrd="0" destOrd="0" presId="urn:microsoft.com/office/officeart/2009/3/layout/RandomtoResultProcess"/>
    <dgm:cxn modelId="{38F6F5B0-6016-45E2-9495-23AFCE9E0B4E}" srcId="{C960B18F-6A9A-4B6C-BEE9-2F7A85F8D37E}" destId="{C855FFAA-B49F-45B4-ADA6-EB55BF2AB115}" srcOrd="2" destOrd="0" parTransId="{CE2910D9-F5C0-4096-BD0E-C90A772756E1}" sibTransId="{799D850B-1C0F-4EEE-B7AC-2E0C7C320AE0}"/>
    <dgm:cxn modelId="{2D5DE5B3-26A2-46F9-A173-6350AAE58928}" srcId="{11F110F2-D1F3-4206-9B72-4DD956A5BF98}" destId="{C960B18F-6A9A-4B6C-BEE9-2F7A85F8D37E}" srcOrd="0" destOrd="0" parTransId="{0C47C6BF-90DD-4D18-945C-EA3D82E3A458}" sibTransId="{0A2A7D98-0734-4522-82B6-7C7AF69A4087}"/>
    <dgm:cxn modelId="{286110BA-9751-4CD2-A7A8-150830C1BE97}" type="presOf" srcId="{CCCEDDDE-5091-4EEF-9BCA-5FA591568918}" destId="{4A3528D0-93F8-4675-B971-4EA4F610DA27}" srcOrd="0" destOrd="1" presId="urn:microsoft.com/office/officeart/2009/3/layout/RandomtoResultProcess"/>
    <dgm:cxn modelId="{19FE77EB-2946-4945-9E10-7B14397278D6}" type="presOf" srcId="{C855FFAA-B49F-45B4-ADA6-EB55BF2AB115}" destId="{4A3528D0-93F8-4675-B971-4EA4F610DA27}" srcOrd="0" destOrd="2" presId="urn:microsoft.com/office/officeart/2009/3/layout/RandomtoResultProcess"/>
    <dgm:cxn modelId="{79B847E5-2EDA-49DF-8F1C-F0B461E48E83}" type="presParOf" srcId="{6DE6F6B8-6354-4663-A054-1963D08FE090}" destId="{8DABF5D7-A8EA-4907-AA34-85A03C0D5050}" srcOrd="0" destOrd="0" presId="urn:microsoft.com/office/officeart/2009/3/layout/RandomtoResultProcess"/>
    <dgm:cxn modelId="{B683E73B-F737-49FA-8B14-DA5DA70B9E90}" type="presParOf" srcId="{8DABF5D7-A8EA-4907-AA34-85A03C0D5050}" destId="{3E09B61D-7A0A-4073-A87F-673B1590C927}" srcOrd="0" destOrd="0" presId="urn:microsoft.com/office/officeart/2009/3/layout/RandomtoResultProcess"/>
    <dgm:cxn modelId="{2E2068C8-0CCF-4B60-B953-7EAA7BA421DD}" type="presParOf" srcId="{8DABF5D7-A8EA-4907-AA34-85A03C0D5050}" destId="{4A3528D0-93F8-4675-B971-4EA4F610DA27}" srcOrd="1" destOrd="0" presId="urn:microsoft.com/office/officeart/2009/3/layout/RandomtoResultProcess"/>
    <dgm:cxn modelId="{959A4A3B-7DE1-4EF0-9477-B8C88B05D62B}" type="presParOf" srcId="{8DABF5D7-A8EA-4907-AA34-85A03C0D5050}" destId="{55A85960-2048-4D54-BA99-E6F4A939B3D3}" srcOrd="2" destOrd="0" presId="urn:microsoft.com/office/officeart/2009/3/layout/RandomtoResultProcess"/>
    <dgm:cxn modelId="{140824FF-CEDE-44C2-92A6-69054063C8CC}" type="presParOf" srcId="{8DABF5D7-A8EA-4907-AA34-85A03C0D5050}" destId="{09B5BDCE-B877-4577-B00C-188ECFF23A85}" srcOrd="3" destOrd="0" presId="urn:microsoft.com/office/officeart/2009/3/layout/RandomtoResultProcess"/>
    <dgm:cxn modelId="{97A03C33-D481-4812-919B-B9323A816300}" type="presParOf" srcId="{8DABF5D7-A8EA-4907-AA34-85A03C0D5050}" destId="{A07EAF7D-672E-4A9A-A983-94815A92C1A6}" srcOrd="4" destOrd="0" presId="urn:microsoft.com/office/officeart/2009/3/layout/RandomtoResultProcess"/>
    <dgm:cxn modelId="{88D44ABC-4A3B-45D5-872D-E5BAAB8CCD8D}" type="presParOf" srcId="{8DABF5D7-A8EA-4907-AA34-85A03C0D5050}" destId="{EE8123F3-A490-4294-AB7D-810254A49121}" srcOrd="5" destOrd="0" presId="urn:microsoft.com/office/officeart/2009/3/layout/RandomtoResultProcess"/>
    <dgm:cxn modelId="{88941112-1F9C-4C9A-A9E8-3A888649EF51}" type="presParOf" srcId="{8DABF5D7-A8EA-4907-AA34-85A03C0D5050}" destId="{C129D88E-BE95-4723-9A9D-2AAAFC08B0BA}" srcOrd="6" destOrd="0" presId="urn:microsoft.com/office/officeart/2009/3/layout/RandomtoResultProcess"/>
    <dgm:cxn modelId="{4BC82C8B-2A0F-4FD9-994F-5C61E7382FF7}" type="presParOf" srcId="{8DABF5D7-A8EA-4907-AA34-85A03C0D5050}" destId="{AFC9DDC1-5C7A-49A1-9B07-E003BAFCBEFD}" srcOrd="7" destOrd="0" presId="urn:microsoft.com/office/officeart/2009/3/layout/RandomtoResultProcess"/>
    <dgm:cxn modelId="{9C52A377-87C1-4253-B3C0-3E895F0D46BC}" type="presParOf" srcId="{8DABF5D7-A8EA-4907-AA34-85A03C0D5050}" destId="{3FAABB05-522C-4320-B289-0A52106929F6}" srcOrd="8" destOrd="0" presId="urn:microsoft.com/office/officeart/2009/3/layout/RandomtoResultProcess"/>
    <dgm:cxn modelId="{D8FC2224-E01E-4C1A-BB0C-D3924B85D106}" type="presParOf" srcId="{8DABF5D7-A8EA-4907-AA34-85A03C0D5050}" destId="{C9364605-4D9E-474D-A1B9-68D23C72F8A4}" srcOrd="9" destOrd="0" presId="urn:microsoft.com/office/officeart/2009/3/layout/RandomtoResultProcess"/>
    <dgm:cxn modelId="{CB5A4116-4CAB-49B4-A5C8-3A27DC95EF0E}" type="presParOf" srcId="{8DABF5D7-A8EA-4907-AA34-85A03C0D5050}" destId="{A127A884-D991-4007-A0C1-2E1110D1D68B}" srcOrd="10" destOrd="0" presId="urn:microsoft.com/office/officeart/2009/3/layout/RandomtoResultProcess"/>
    <dgm:cxn modelId="{0E6C6E57-55E7-4247-AA4C-F03343B2D124}" type="presParOf" srcId="{8DABF5D7-A8EA-4907-AA34-85A03C0D5050}" destId="{C10CCCE8-3874-4432-B201-016065ACC1CA}" srcOrd="11" destOrd="0" presId="urn:microsoft.com/office/officeart/2009/3/layout/RandomtoResultProcess"/>
    <dgm:cxn modelId="{B9B5214C-C8AD-450E-90AA-16A9849ACE47}" type="presParOf" srcId="{8DABF5D7-A8EA-4907-AA34-85A03C0D5050}" destId="{EE019ED2-58BE-4612-B37F-E33743563C1E}" srcOrd="12" destOrd="0" presId="urn:microsoft.com/office/officeart/2009/3/layout/RandomtoResultProcess"/>
    <dgm:cxn modelId="{874A61CF-187C-4708-A2FF-A57953D0BDB7}" type="presParOf" srcId="{8DABF5D7-A8EA-4907-AA34-85A03C0D5050}" destId="{B1627A21-FC0B-4C94-AE0F-AFD960022692}" srcOrd="13" destOrd="0" presId="urn:microsoft.com/office/officeart/2009/3/layout/RandomtoResultProcess"/>
    <dgm:cxn modelId="{061AA863-AAF5-4E8B-BAA6-55E179B1CAEA}" type="presParOf" srcId="{8DABF5D7-A8EA-4907-AA34-85A03C0D5050}" destId="{1BAB3509-AF45-419D-A26F-7BE496DAD55C}" srcOrd="14" destOrd="0" presId="urn:microsoft.com/office/officeart/2009/3/layout/RandomtoResultProcess"/>
    <dgm:cxn modelId="{BD290C4B-DBCE-441D-B52F-CCD0B5E02A67}" type="presParOf" srcId="{8DABF5D7-A8EA-4907-AA34-85A03C0D5050}" destId="{BB288B41-9BCC-4788-A2D5-EDC411D498AE}" srcOrd="15" destOrd="0" presId="urn:microsoft.com/office/officeart/2009/3/layout/RandomtoResultProcess"/>
    <dgm:cxn modelId="{273E923B-ADA1-46DD-BF43-2B034A17ED3D}" type="presParOf" srcId="{8DABF5D7-A8EA-4907-AA34-85A03C0D5050}" destId="{044659B0-4A94-4DDF-B8C3-D9B8400C3865}" srcOrd="16" destOrd="0" presId="urn:microsoft.com/office/officeart/2009/3/layout/RandomtoResultProcess"/>
    <dgm:cxn modelId="{B161D8D3-14BC-4E78-A62D-6DC212EA7BAE}" type="presParOf" srcId="{8DABF5D7-A8EA-4907-AA34-85A03C0D5050}" destId="{B4900170-AF92-4EA4-8FC7-6583313FC0D7}" srcOrd="17" destOrd="0" presId="urn:microsoft.com/office/officeart/2009/3/layout/RandomtoResultProcess"/>
    <dgm:cxn modelId="{8A182786-AFDF-4113-B351-78514213C7FF}" type="presParOf" srcId="{8DABF5D7-A8EA-4907-AA34-85A03C0D5050}" destId="{79AF1538-2EBE-412F-8E3D-AE5E759E62A3}" srcOrd="18" destOrd="0" presId="urn:microsoft.com/office/officeart/2009/3/layout/RandomtoResultProcess"/>
    <dgm:cxn modelId="{D87B13DA-770B-41D8-B07C-8005C6A64ADB}" type="presParOf" srcId="{8DABF5D7-A8EA-4907-AA34-85A03C0D5050}" destId="{16426441-D2DC-44FE-A6AB-AE0453DA58E9}" srcOrd="19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13B42DA-C970-4D26-BCC7-EE3845E99C0F}" type="doc">
      <dgm:prSet loTypeId="urn:microsoft.com/office/officeart/2009/3/layout/RandomtoResultProcess" loCatId="process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es-CR"/>
        </a:p>
      </dgm:t>
    </dgm:pt>
    <dgm:pt modelId="{7AC2500B-363E-42FF-AC04-375FC911DF3F}">
      <dgm:prSet phldrT="[Texto]" custT="1"/>
      <dgm:spPr/>
      <dgm:t>
        <a:bodyPr/>
        <a:lstStyle/>
        <a:p>
          <a:r>
            <a:rPr lang="es-CR" sz="3200" b="1" dirty="0"/>
            <a:t>CONSIDERACIONES</a:t>
          </a:r>
        </a:p>
      </dgm:t>
    </dgm:pt>
    <dgm:pt modelId="{B836B870-D4BE-45CA-9E2E-2B18293FAE37}" type="parTrans" cxnId="{40F08CAD-8B04-4F19-99D6-46C5A34E464A}">
      <dgm:prSet/>
      <dgm:spPr/>
      <dgm:t>
        <a:bodyPr/>
        <a:lstStyle/>
        <a:p>
          <a:endParaRPr lang="es-CR"/>
        </a:p>
      </dgm:t>
    </dgm:pt>
    <dgm:pt modelId="{787C2B8E-3291-4222-96F4-20D9BEE9C354}" type="sibTrans" cxnId="{40F08CAD-8B04-4F19-99D6-46C5A34E464A}">
      <dgm:prSet/>
      <dgm:spPr/>
      <dgm:t>
        <a:bodyPr/>
        <a:lstStyle/>
        <a:p>
          <a:endParaRPr lang="es-CR"/>
        </a:p>
      </dgm:t>
    </dgm:pt>
    <dgm:pt modelId="{ED16EAFE-4583-4A8E-AB50-9B5B37509564}">
      <dgm:prSet phldrT="[Texto]"/>
      <dgm:spPr/>
      <dgm:t>
        <a:bodyPr/>
        <a:lstStyle/>
        <a:p>
          <a:endParaRPr lang="es-CR" dirty="0"/>
        </a:p>
      </dgm:t>
    </dgm:pt>
    <dgm:pt modelId="{B32C1F0D-3FD8-4BE2-9E68-72DB7765DD42}" type="parTrans" cxnId="{F6F416A2-5891-4029-92F4-6914088E1D93}">
      <dgm:prSet/>
      <dgm:spPr/>
      <dgm:t>
        <a:bodyPr/>
        <a:lstStyle/>
        <a:p>
          <a:endParaRPr lang="es-CR"/>
        </a:p>
      </dgm:t>
    </dgm:pt>
    <dgm:pt modelId="{52779481-6743-4639-992A-1C5B81862EDC}" type="sibTrans" cxnId="{F6F416A2-5891-4029-92F4-6914088E1D93}">
      <dgm:prSet/>
      <dgm:spPr/>
      <dgm:t>
        <a:bodyPr/>
        <a:lstStyle/>
        <a:p>
          <a:endParaRPr lang="es-CR"/>
        </a:p>
      </dgm:t>
    </dgm:pt>
    <dgm:pt modelId="{A42258EB-7D55-4ECA-8EE8-A0409274B2C3}">
      <dgm:prSet phldrT="[Texto]"/>
      <dgm:spPr/>
      <dgm:t>
        <a:bodyPr/>
        <a:lstStyle/>
        <a:p>
          <a:endParaRPr lang="es-CR" dirty="0"/>
        </a:p>
      </dgm:t>
    </dgm:pt>
    <dgm:pt modelId="{38C28775-BCC9-4291-B941-49B7E13FBEA5}" type="parTrans" cxnId="{7765534C-B849-4A31-B369-45F750924FEA}">
      <dgm:prSet/>
      <dgm:spPr/>
      <dgm:t>
        <a:bodyPr/>
        <a:lstStyle/>
        <a:p>
          <a:endParaRPr lang="es-CR"/>
        </a:p>
      </dgm:t>
    </dgm:pt>
    <dgm:pt modelId="{8B44AC59-4EEC-425B-A371-1A636B0E4C24}" type="sibTrans" cxnId="{7765534C-B849-4A31-B369-45F750924FEA}">
      <dgm:prSet/>
      <dgm:spPr/>
      <dgm:t>
        <a:bodyPr/>
        <a:lstStyle/>
        <a:p>
          <a:endParaRPr lang="es-CR"/>
        </a:p>
      </dgm:t>
    </dgm:pt>
    <dgm:pt modelId="{687AA851-60C2-4093-AA6E-9BDA0A0C6BDB}" type="pres">
      <dgm:prSet presAssocID="{413B42DA-C970-4D26-BCC7-EE3845E99C0F}" presName="Name0" presStyleCnt="0">
        <dgm:presLayoutVars>
          <dgm:dir/>
          <dgm:animOne val="branch"/>
          <dgm:animLvl val="lvl"/>
        </dgm:presLayoutVars>
      </dgm:prSet>
      <dgm:spPr/>
    </dgm:pt>
    <dgm:pt modelId="{5A2E1CA8-3577-4DF3-8CD3-5CEAB05C659F}" type="pres">
      <dgm:prSet presAssocID="{7AC2500B-363E-42FF-AC04-375FC911DF3F}" presName="chaos" presStyleCnt="0"/>
      <dgm:spPr/>
    </dgm:pt>
    <dgm:pt modelId="{8BF3BAAD-6246-4964-BEE2-FA4933AE9885}" type="pres">
      <dgm:prSet presAssocID="{7AC2500B-363E-42FF-AC04-375FC911DF3F}" presName="parTx1" presStyleLbl="revTx" presStyleIdx="0" presStyleCnt="2"/>
      <dgm:spPr/>
    </dgm:pt>
    <dgm:pt modelId="{90118D70-D1BB-4A9F-8ECB-3311DF6EE2B1}" type="pres">
      <dgm:prSet presAssocID="{7AC2500B-363E-42FF-AC04-375FC911DF3F}" presName="desTx1" presStyleLbl="revTx" presStyleIdx="1" presStyleCnt="2">
        <dgm:presLayoutVars>
          <dgm:bulletEnabled val="1"/>
        </dgm:presLayoutVars>
      </dgm:prSet>
      <dgm:spPr/>
    </dgm:pt>
    <dgm:pt modelId="{04D41FF0-7561-4C6A-8F31-61147839B8F5}" type="pres">
      <dgm:prSet presAssocID="{7AC2500B-363E-42FF-AC04-375FC911DF3F}" presName="c1" presStyleLbl="node1" presStyleIdx="0" presStyleCnt="18"/>
      <dgm:spPr/>
    </dgm:pt>
    <dgm:pt modelId="{BDF77FBF-A6C0-495D-A971-9824CA1F26E2}" type="pres">
      <dgm:prSet presAssocID="{7AC2500B-363E-42FF-AC04-375FC911DF3F}" presName="c2" presStyleLbl="node1" presStyleIdx="1" presStyleCnt="18"/>
      <dgm:spPr/>
    </dgm:pt>
    <dgm:pt modelId="{3A1DA559-349B-46EE-821E-BF43420B8734}" type="pres">
      <dgm:prSet presAssocID="{7AC2500B-363E-42FF-AC04-375FC911DF3F}" presName="c3" presStyleLbl="node1" presStyleIdx="2" presStyleCnt="18"/>
      <dgm:spPr/>
    </dgm:pt>
    <dgm:pt modelId="{D302BFBE-4EC4-46B4-A67B-116510BB3890}" type="pres">
      <dgm:prSet presAssocID="{7AC2500B-363E-42FF-AC04-375FC911DF3F}" presName="c4" presStyleLbl="node1" presStyleIdx="3" presStyleCnt="18"/>
      <dgm:spPr/>
    </dgm:pt>
    <dgm:pt modelId="{90F50726-9B74-4B4B-9856-20C05D39DBF9}" type="pres">
      <dgm:prSet presAssocID="{7AC2500B-363E-42FF-AC04-375FC911DF3F}" presName="c5" presStyleLbl="node1" presStyleIdx="4" presStyleCnt="18"/>
      <dgm:spPr/>
    </dgm:pt>
    <dgm:pt modelId="{8FB1D344-759F-456F-8E65-F872213A42AC}" type="pres">
      <dgm:prSet presAssocID="{7AC2500B-363E-42FF-AC04-375FC911DF3F}" presName="c6" presStyleLbl="node1" presStyleIdx="5" presStyleCnt="18"/>
      <dgm:spPr/>
    </dgm:pt>
    <dgm:pt modelId="{996C2400-7530-4371-BE2C-7539397604A3}" type="pres">
      <dgm:prSet presAssocID="{7AC2500B-363E-42FF-AC04-375FC911DF3F}" presName="c7" presStyleLbl="node1" presStyleIdx="6" presStyleCnt="18"/>
      <dgm:spPr/>
    </dgm:pt>
    <dgm:pt modelId="{D9E1B055-4509-4822-8802-12AEAE1A5A95}" type="pres">
      <dgm:prSet presAssocID="{7AC2500B-363E-42FF-AC04-375FC911DF3F}" presName="c8" presStyleLbl="node1" presStyleIdx="7" presStyleCnt="18"/>
      <dgm:spPr/>
    </dgm:pt>
    <dgm:pt modelId="{4266AE70-4E32-456F-AB42-1F1066D2CB74}" type="pres">
      <dgm:prSet presAssocID="{7AC2500B-363E-42FF-AC04-375FC911DF3F}" presName="c9" presStyleLbl="node1" presStyleIdx="8" presStyleCnt="18"/>
      <dgm:spPr/>
    </dgm:pt>
    <dgm:pt modelId="{E8EF4065-EB27-4F19-A2B2-76CDC53F6CC4}" type="pres">
      <dgm:prSet presAssocID="{7AC2500B-363E-42FF-AC04-375FC911DF3F}" presName="c10" presStyleLbl="node1" presStyleIdx="9" presStyleCnt="18"/>
      <dgm:spPr/>
    </dgm:pt>
    <dgm:pt modelId="{6A576E08-375F-4E0E-AFDD-E11FF38D634F}" type="pres">
      <dgm:prSet presAssocID="{7AC2500B-363E-42FF-AC04-375FC911DF3F}" presName="c11" presStyleLbl="node1" presStyleIdx="10" presStyleCnt="18"/>
      <dgm:spPr/>
    </dgm:pt>
    <dgm:pt modelId="{FABFE6A0-C48E-42C3-92A2-DB7E7F2F540A}" type="pres">
      <dgm:prSet presAssocID="{7AC2500B-363E-42FF-AC04-375FC911DF3F}" presName="c12" presStyleLbl="node1" presStyleIdx="11" presStyleCnt="18"/>
      <dgm:spPr/>
    </dgm:pt>
    <dgm:pt modelId="{D78C3668-343D-4EAE-A806-68353A87E61E}" type="pres">
      <dgm:prSet presAssocID="{7AC2500B-363E-42FF-AC04-375FC911DF3F}" presName="c13" presStyleLbl="node1" presStyleIdx="12" presStyleCnt="18"/>
      <dgm:spPr/>
    </dgm:pt>
    <dgm:pt modelId="{0473CEF5-8150-45BF-92E7-51037FE2E24F}" type="pres">
      <dgm:prSet presAssocID="{7AC2500B-363E-42FF-AC04-375FC911DF3F}" presName="c14" presStyleLbl="node1" presStyleIdx="13" presStyleCnt="18"/>
      <dgm:spPr/>
    </dgm:pt>
    <dgm:pt modelId="{EF0B0A5E-DB94-49D1-B28A-1F1A04CFA3B5}" type="pres">
      <dgm:prSet presAssocID="{7AC2500B-363E-42FF-AC04-375FC911DF3F}" presName="c15" presStyleLbl="node1" presStyleIdx="14" presStyleCnt="18"/>
      <dgm:spPr/>
    </dgm:pt>
    <dgm:pt modelId="{B9C26A4C-6BFF-40C3-AC00-E58EB2AB2056}" type="pres">
      <dgm:prSet presAssocID="{7AC2500B-363E-42FF-AC04-375FC911DF3F}" presName="c16" presStyleLbl="node1" presStyleIdx="15" presStyleCnt="18"/>
      <dgm:spPr/>
    </dgm:pt>
    <dgm:pt modelId="{B4591651-BC33-4F15-8466-9DC3F9AA3A8E}" type="pres">
      <dgm:prSet presAssocID="{7AC2500B-363E-42FF-AC04-375FC911DF3F}" presName="c17" presStyleLbl="node1" presStyleIdx="16" presStyleCnt="18"/>
      <dgm:spPr/>
    </dgm:pt>
    <dgm:pt modelId="{3E99BB3B-F230-41D8-88F6-3B2B5FFB70B2}" type="pres">
      <dgm:prSet presAssocID="{7AC2500B-363E-42FF-AC04-375FC911DF3F}" presName="c18" presStyleLbl="node1" presStyleIdx="17" presStyleCnt="18"/>
      <dgm:spPr/>
    </dgm:pt>
  </dgm:ptLst>
  <dgm:cxnLst>
    <dgm:cxn modelId="{52A20206-A6BE-4B02-A00C-C5125E3A1854}" type="presOf" srcId="{ED16EAFE-4583-4A8E-AB50-9B5B37509564}" destId="{90118D70-D1BB-4A9F-8ECB-3311DF6EE2B1}" srcOrd="0" destOrd="1" presId="urn:microsoft.com/office/officeart/2009/3/layout/RandomtoResultProcess"/>
    <dgm:cxn modelId="{7765534C-B849-4A31-B369-45F750924FEA}" srcId="{7AC2500B-363E-42FF-AC04-375FC911DF3F}" destId="{A42258EB-7D55-4ECA-8EE8-A0409274B2C3}" srcOrd="0" destOrd="0" parTransId="{38C28775-BCC9-4291-B941-49B7E13FBEA5}" sibTransId="{8B44AC59-4EEC-425B-A371-1A636B0E4C24}"/>
    <dgm:cxn modelId="{428F835A-D997-44D7-8EF9-0CB0376F612D}" type="presOf" srcId="{A42258EB-7D55-4ECA-8EE8-A0409274B2C3}" destId="{90118D70-D1BB-4A9F-8ECB-3311DF6EE2B1}" srcOrd="0" destOrd="0" presId="urn:microsoft.com/office/officeart/2009/3/layout/RandomtoResultProcess"/>
    <dgm:cxn modelId="{F6F416A2-5891-4029-92F4-6914088E1D93}" srcId="{7AC2500B-363E-42FF-AC04-375FC911DF3F}" destId="{ED16EAFE-4583-4A8E-AB50-9B5B37509564}" srcOrd="1" destOrd="0" parTransId="{B32C1F0D-3FD8-4BE2-9E68-72DB7765DD42}" sibTransId="{52779481-6743-4639-992A-1C5B81862EDC}"/>
    <dgm:cxn modelId="{40F08CAD-8B04-4F19-99D6-46C5A34E464A}" srcId="{413B42DA-C970-4D26-BCC7-EE3845E99C0F}" destId="{7AC2500B-363E-42FF-AC04-375FC911DF3F}" srcOrd="0" destOrd="0" parTransId="{B836B870-D4BE-45CA-9E2E-2B18293FAE37}" sibTransId="{787C2B8E-3291-4222-96F4-20D9BEE9C354}"/>
    <dgm:cxn modelId="{E5964FB6-EBEA-424E-9621-74E9870358D5}" type="presOf" srcId="{7AC2500B-363E-42FF-AC04-375FC911DF3F}" destId="{8BF3BAAD-6246-4964-BEE2-FA4933AE9885}" srcOrd="0" destOrd="0" presId="urn:microsoft.com/office/officeart/2009/3/layout/RandomtoResultProcess"/>
    <dgm:cxn modelId="{2E59B5CA-6D3D-43D8-8064-839509C5DC67}" type="presOf" srcId="{413B42DA-C970-4D26-BCC7-EE3845E99C0F}" destId="{687AA851-60C2-4093-AA6E-9BDA0A0C6BDB}" srcOrd="0" destOrd="0" presId="urn:microsoft.com/office/officeart/2009/3/layout/RandomtoResultProcess"/>
    <dgm:cxn modelId="{9B60A0F4-4DD7-44B5-88DF-7F48A9292AD2}" type="presParOf" srcId="{687AA851-60C2-4093-AA6E-9BDA0A0C6BDB}" destId="{5A2E1CA8-3577-4DF3-8CD3-5CEAB05C659F}" srcOrd="0" destOrd="0" presId="urn:microsoft.com/office/officeart/2009/3/layout/RandomtoResultProcess"/>
    <dgm:cxn modelId="{2B0D0AEC-1BAB-476A-8EAE-C5E148E9CA95}" type="presParOf" srcId="{5A2E1CA8-3577-4DF3-8CD3-5CEAB05C659F}" destId="{8BF3BAAD-6246-4964-BEE2-FA4933AE9885}" srcOrd="0" destOrd="0" presId="urn:microsoft.com/office/officeart/2009/3/layout/RandomtoResultProcess"/>
    <dgm:cxn modelId="{9EC0F787-7CCE-4E88-B7EC-CBA3FABACAE0}" type="presParOf" srcId="{5A2E1CA8-3577-4DF3-8CD3-5CEAB05C659F}" destId="{90118D70-D1BB-4A9F-8ECB-3311DF6EE2B1}" srcOrd="1" destOrd="0" presId="urn:microsoft.com/office/officeart/2009/3/layout/RandomtoResultProcess"/>
    <dgm:cxn modelId="{03145FD2-082E-45FB-A0A2-CF062E826AD2}" type="presParOf" srcId="{5A2E1CA8-3577-4DF3-8CD3-5CEAB05C659F}" destId="{04D41FF0-7561-4C6A-8F31-61147839B8F5}" srcOrd="2" destOrd="0" presId="urn:microsoft.com/office/officeart/2009/3/layout/RandomtoResultProcess"/>
    <dgm:cxn modelId="{D33C05ED-B2DA-4600-A0D1-93301EA41727}" type="presParOf" srcId="{5A2E1CA8-3577-4DF3-8CD3-5CEAB05C659F}" destId="{BDF77FBF-A6C0-495D-A971-9824CA1F26E2}" srcOrd="3" destOrd="0" presId="urn:microsoft.com/office/officeart/2009/3/layout/RandomtoResultProcess"/>
    <dgm:cxn modelId="{8FAD2897-7486-44CD-B631-800213CD2166}" type="presParOf" srcId="{5A2E1CA8-3577-4DF3-8CD3-5CEAB05C659F}" destId="{3A1DA559-349B-46EE-821E-BF43420B8734}" srcOrd="4" destOrd="0" presId="urn:microsoft.com/office/officeart/2009/3/layout/RandomtoResultProcess"/>
    <dgm:cxn modelId="{94F795A5-6599-4B6F-883C-4B10D9A32F01}" type="presParOf" srcId="{5A2E1CA8-3577-4DF3-8CD3-5CEAB05C659F}" destId="{D302BFBE-4EC4-46B4-A67B-116510BB3890}" srcOrd="5" destOrd="0" presId="urn:microsoft.com/office/officeart/2009/3/layout/RandomtoResultProcess"/>
    <dgm:cxn modelId="{1B788720-CC23-4C0B-933D-57BCFBE4CD51}" type="presParOf" srcId="{5A2E1CA8-3577-4DF3-8CD3-5CEAB05C659F}" destId="{90F50726-9B74-4B4B-9856-20C05D39DBF9}" srcOrd="6" destOrd="0" presId="urn:microsoft.com/office/officeart/2009/3/layout/RandomtoResultProcess"/>
    <dgm:cxn modelId="{7196B9BF-453F-4D2B-ACA9-30CEDDF679F4}" type="presParOf" srcId="{5A2E1CA8-3577-4DF3-8CD3-5CEAB05C659F}" destId="{8FB1D344-759F-456F-8E65-F872213A42AC}" srcOrd="7" destOrd="0" presId="urn:microsoft.com/office/officeart/2009/3/layout/RandomtoResultProcess"/>
    <dgm:cxn modelId="{F787B082-EEE6-4F5C-8EDF-4C2497B24739}" type="presParOf" srcId="{5A2E1CA8-3577-4DF3-8CD3-5CEAB05C659F}" destId="{996C2400-7530-4371-BE2C-7539397604A3}" srcOrd="8" destOrd="0" presId="urn:microsoft.com/office/officeart/2009/3/layout/RandomtoResultProcess"/>
    <dgm:cxn modelId="{A6FCD585-1DFD-476E-B95B-A53652052FE6}" type="presParOf" srcId="{5A2E1CA8-3577-4DF3-8CD3-5CEAB05C659F}" destId="{D9E1B055-4509-4822-8802-12AEAE1A5A95}" srcOrd="9" destOrd="0" presId="urn:microsoft.com/office/officeart/2009/3/layout/RandomtoResultProcess"/>
    <dgm:cxn modelId="{268888C3-CDE5-4B88-B2D4-FDF5937D3877}" type="presParOf" srcId="{5A2E1CA8-3577-4DF3-8CD3-5CEAB05C659F}" destId="{4266AE70-4E32-456F-AB42-1F1066D2CB74}" srcOrd="10" destOrd="0" presId="urn:microsoft.com/office/officeart/2009/3/layout/RandomtoResultProcess"/>
    <dgm:cxn modelId="{E959F74C-9F58-4513-8F23-DE25E3AF7BAE}" type="presParOf" srcId="{5A2E1CA8-3577-4DF3-8CD3-5CEAB05C659F}" destId="{E8EF4065-EB27-4F19-A2B2-76CDC53F6CC4}" srcOrd="11" destOrd="0" presId="urn:microsoft.com/office/officeart/2009/3/layout/RandomtoResultProcess"/>
    <dgm:cxn modelId="{BDD04289-E605-4DF3-932C-864644C08BB4}" type="presParOf" srcId="{5A2E1CA8-3577-4DF3-8CD3-5CEAB05C659F}" destId="{6A576E08-375F-4E0E-AFDD-E11FF38D634F}" srcOrd="12" destOrd="0" presId="urn:microsoft.com/office/officeart/2009/3/layout/RandomtoResultProcess"/>
    <dgm:cxn modelId="{5D81ACC5-310B-4E41-8C7C-C8BB0DA76167}" type="presParOf" srcId="{5A2E1CA8-3577-4DF3-8CD3-5CEAB05C659F}" destId="{FABFE6A0-C48E-42C3-92A2-DB7E7F2F540A}" srcOrd="13" destOrd="0" presId="urn:microsoft.com/office/officeart/2009/3/layout/RandomtoResultProcess"/>
    <dgm:cxn modelId="{82419852-C3BD-4CED-AC6E-6B576BDFB964}" type="presParOf" srcId="{5A2E1CA8-3577-4DF3-8CD3-5CEAB05C659F}" destId="{D78C3668-343D-4EAE-A806-68353A87E61E}" srcOrd="14" destOrd="0" presId="urn:microsoft.com/office/officeart/2009/3/layout/RandomtoResultProcess"/>
    <dgm:cxn modelId="{05D6E343-A3AD-4853-942C-DB54E4EB2CC2}" type="presParOf" srcId="{5A2E1CA8-3577-4DF3-8CD3-5CEAB05C659F}" destId="{0473CEF5-8150-45BF-92E7-51037FE2E24F}" srcOrd="15" destOrd="0" presId="urn:microsoft.com/office/officeart/2009/3/layout/RandomtoResultProcess"/>
    <dgm:cxn modelId="{FBA14A70-BF86-4196-A660-6E6A2DC0B304}" type="presParOf" srcId="{5A2E1CA8-3577-4DF3-8CD3-5CEAB05C659F}" destId="{EF0B0A5E-DB94-49D1-B28A-1F1A04CFA3B5}" srcOrd="16" destOrd="0" presId="urn:microsoft.com/office/officeart/2009/3/layout/RandomtoResultProcess"/>
    <dgm:cxn modelId="{E3A5BC33-A01D-4B5D-89E5-2C989925C50B}" type="presParOf" srcId="{5A2E1CA8-3577-4DF3-8CD3-5CEAB05C659F}" destId="{B9C26A4C-6BFF-40C3-AC00-E58EB2AB2056}" srcOrd="17" destOrd="0" presId="urn:microsoft.com/office/officeart/2009/3/layout/RandomtoResultProcess"/>
    <dgm:cxn modelId="{EEED6CAA-984E-4B54-B039-3EF1EFD37F5C}" type="presParOf" srcId="{5A2E1CA8-3577-4DF3-8CD3-5CEAB05C659F}" destId="{B4591651-BC33-4F15-8466-9DC3F9AA3A8E}" srcOrd="18" destOrd="0" presId="urn:microsoft.com/office/officeart/2009/3/layout/RandomtoResultProcess"/>
    <dgm:cxn modelId="{D4D1F6CE-D39B-453D-95D5-14ADE98F51F1}" type="presParOf" srcId="{5A2E1CA8-3577-4DF3-8CD3-5CEAB05C659F}" destId="{3E99BB3B-F230-41D8-88F6-3B2B5FFB70B2}" srcOrd="19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AF52002-D5A3-4AE5-8E17-3F3B50DF6B07}" type="doc">
      <dgm:prSet loTypeId="urn:microsoft.com/office/officeart/2008/layout/PictureAccentList" loCatId="list" qsTypeId="urn:microsoft.com/office/officeart/2005/8/quickstyle/simple3" qsCatId="simple" csTypeId="urn:microsoft.com/office/officeart/2005/8/colors/accent2_4" csCatId="accent2" phldr="1"/>
      <dgm:spPr/>
      <dgm:t>
        <a:bodyPr/>
        <a:lstStyle/>
        <a:p>
          <a:endParaRPr lang="es-CR"/>
        </a:p>
      </dgm:t>
    </dgm:pt>
    <dgm:pt modelId="{A4C9C185-B78E-4C65-A614-759487C250D1}">
      <dgm:prSet phldrT="[Texto]" custT="1"/>
      <dgm:spPr/>
      <dgm:t>
        <a:bodyPr/>
        <a:lstStyle/>
        <a:p>
          <a:pPr algn="just"/>
          <a:r>
            <a:rPr lang="es-CR" sz="1600" b="0" dirty="0"/>
            <a:t>La clave de usuario al SDJTH es la clave unificada LDAP. </a:t>
          </a:r>
        </a:p>
      </dgm:t>
    </dgm:pt>
    <dgm:pt modelId="{EB4799EF-3126-4A09-9A9F-B1721C0E48C5}" type="parTrans" cxnId="{B1D70AB8-AF12-4B09-A0E3-817180C3DE47}">
      <dgm:prSet/>
      <dgm:spPr/>
      <dgm:t>
        <a:bodyPr/>
        <a:lstStyle/>
        <a:p>
          <a:endParaRPr lang="es-CR"/>
        </a:p>
      </dgm:t>
    </dgm:pt>
    <dgm:pt modelId="{5AEE7E68-1758-4921-91A2-7B4DDF634524}" type="sibTrans" cxnId="{B1D70AB8-AF12-4B09-A0E3-817180C3DE47}">
      <dgm:prSet/>
      <dgm:spPr/>
      <dgm:t>
        <a:bodyPr/>
        <a:lstStyle/>
        <a:p>
          <a:endParaRPr lang="es-CR"/>
        </a:p>
      </dgm:t>
    </dgm:pt>
    <dgm:pt modelId="{C79AA571-C762-4E59-AB84-CC1023032E6A}">
      <dgm:prSet custT="1"/>
      <dgm:spPr/>
      <dgm:t>
        <a:bodyPr/>
        <a:lstStyle/>
        <a:p>
          <a:pPr algn="just"/>
          <a:r>
            <a:rPr lang="es-CR" sz="1600" b="0" dirty="0"/>
            <a:t>El sistema no permite que se compartan correos electrónicos.</a:t>
          </a:r>
        </a:p>
      </dgm:t>
    </dgm:pt>
    <dgm:pt modelId="{BAA9F35B-09F5-4AFC-80B5-F73A253150B4}" type="parTrans" cxnId="{33D1E576-3F63-45E1-88AE-0D7FEF4739D4}">
      <dgm:prSet/>
      <dgm:spPr/>
      <dgm:t>
        <a:bodyPr/>
        <a:lstStyle/>
        <a:p>
          <a:endParaRPr lang="es-CR"/>
        </a:p>
      </dgm:t>
    </dgm:pt>
    <dgm:pt modelId="{201F5127-CDDD-4FEA-8EC2-A603C927E9AA}" type="sibTrans" cxnId="{33D1E576-3F63-45E1-88AE-0D7FEF4739D4}">
      <dgm:prSet/>
      <dgm:spPr/>
      <dgm:t>
        <a:bodyPr/>
        <a:lstStyle/>
        <a:p>
          <a:endParaRPr lang="es-CR"/>
        </a:p>
      </dgm:t>
    </dgm:pt>
    <dgm:pt modelId="{045A63F1-F541-40D2-BA35-9DD0F0B5061C}">
      <dgm:prSet custT="1"/>
      <dgm:spPr/>
      <dgm:t>
        <a:bodyPr/>
        <a:lstStyle/>
        <a:p>
          <a:pPr algn="just"/>
          <a:r>
            <a:rPr lang="es-CR" sz="1600" b="0" dirty="0"/>
            <a:t>Los nombramientos financiados por FUNDAUNA deben realizar la declaración jurada en este sistema. </a:t>
          </a:r>
        </a:p>
      </dgm:t>
    </dgm:pt>
    <dgm:pt modelId="{647825EE-780D-4276-980F-E82CBB600004}" type="parTrans" cxnId="{571ECB0E-4FCE-4A92-8223-5E27B8FD2C32}">
      <dgm:prSet/>
      <dgm:spPr/>
      <dgm:t>
        <a:bodyPr/>
        <a:lstStyle/>
        <a:p>
          <a:endParaRPr lang="es-CR"/>
        </a:p>
      </dgm:t>
    </dgm:pt>
    <dgm:pt modelId="{C7CAC768-8AF0-4769-B260-D4F0F1B267CE}" type="sibTrans" cxnId="{571ECB0E-4FCE-4A92-8223-5E27B8FD2C32}">
      <dgm:prSet/>
      <dgm:spPr/>
      <dgm:t>
        <a:bodyPr/>
        <a:lstStyle/>
        <a:p>
          <a:endParaRPr lang="es-CR"/>
        </a:p>
      </dgm:t>
    </dgm:pt>
    <dgm:pt modelId="{E9DBDFFB-2D53-4238-A138-00800EDFEC57}">
      <dgm:prSet custT="1"/>
      <dgm:spPr/>
      <dgm:t>
        <a:bodyPr/>
        <a:lstStyle/>
        <a:p>
          <a:pPr algn="just"/>
          <a:r>
            <a:rPr lang="es-CR" sz="1600" b="0" dirty="0"/>
            <a:t>En el caso de los administrativos, no deben contabilizar la hora de almuerzo. Y se hace un llamado a los académicos para respetar la hora de almuerzo de los estudiantes.</a:t>
          </a:r>
        </a:p>
      </dgm:t>
    </dgm:pt>
    <dgm:pt modelId="{0A3FCE46-6277-4E94-96E2-16CA15F82B67}" type="parTrans" cxnId="{96ACF073-42E1-498C-AEE8-E3125249C5AA}">
      <dgm:prSet/>
      <dgm:spPr/>
      <dgm:t>
        <a:bodyPr/>
        <a:lstStyle/>
        <a:p>
          <a:endParaRPr lang="es-CR"/>
        </a:p>
      </dgm:t>
    </dgm:pt>
    <dgm:pt modelId="{57369729-C9D0-4E28-A464-BC592E1DB34A}" type="sibTrans" cxnId="{96ACF073-42E1-498C-AEE8-E3125249C5AA}">
      <dgm:prSet/>
      <dgm:spPr/>
      <dgm:t>
        <a:bodyPr/>
        <a:lstStyle/>
        <a:p>
          <a:endParaRPr lang="es-CR"/>
        </a:p>
      </dgm:t>
    </dgm:pt>
    <dgm:pt modelId="{7B475FC0-8DF9-4237-B888-15D8AC482079}">
      <dgm:prSet phldrT="[Texto]" custT="1"/>
      <dgm:spPr/>
      <dgm:t>
        <a:bodyPr anchor="ctr"/>
        <a:lstStyle/>
        <a:p>
          <a:pPr algn="ctr"/>
          <a:r>
            <a:rPr lang="es-CR" sz="4000" b="1" dirty="0"/>
            <a:t>CONSIDERACIONES</a:t>
          </a:r>
        </a:p>
      </dgm:t>
    </dgm:pt>
    <dgm:pt modelId="{F129F041-E4EF-421D-AB85-E5C1CC9E656D}" type="sibTrans" cxnId="{E855811F-06B5-4C72-ACBA-5D171E8A83AA}">
      <dgm:prSet/>
      <dgm:spPr/>
      <dgm:t>
        <a:bodyPr/>
        <a:lstStyle/>
        <a:p>
          <a:endParaRPr lang="es-CR"/>
        </a:p>
      </dgm:t>
    </dgm:pt>
    <dgm:pt modelId="{02150DD5-83B0-4B96-8BDD-BE36DB51465E}" type="parTrans" cxnId="{E855811F-06B5-4C72-ACBA-5D171E8A83AA}">
      <dgm:prSet/>
      <dgm:spPr/>
      <dgm:t>
        <a:bodyPr/>
        <a:lstStyle/>
        <a:p>
          <a:endParaRPr lang="es-CR"/>
        </a:p>
      </dgm:t>
    </dgm:pt>
    <dgm:pt modelId="{3A9F9165-7617-48C9-B54F-3138105896E6}" type="pres">
      <dgm:prSet presAssocID="{CAF52002-D5A3-4AE5-8E17-3F3B50DF6B07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0821C5BC-463C-47AD-B1B6-D73CCFF94E58}" type="pres">
      <dgm:prSet presAssocID="{7B475FC0-8DF9-4237-B888-15D8AC482079}" presName="root" presStyleCnt="0">
        <dgm:presLayoutVars>
          <dgm:chMax/>
          <dgm:chPref val="4"/>
        </dgm:presLayoutVars>
      </dgm:prSet>
      <dgm:spPr/>
    </dgm:pt>
    <dgm:pt modelId="{5E0ABFB1-BF70-4D93-B1E9-94AE5543A8AE}" type="pres">
      <dgm:prSet presAssocID="{7B475FC0-8DF9-4237-B888-15D8AC482079}" presName="rootComposite" presStyleCnt="0">
        <dgm:presLayoutVars/>
      </dgm:prSet>
      <dgm:spPr/>
    </dgm:pt>
    <dgm:pt modelId="{2719FB35-24C2-46A5-8D83-F8BD65A1BCCC}" type="pres">
      <dgm:prSet presAssocID="{7B475FC0-8DF9-4237-B888-15D8AC482079}" presName="rootText" presStyleLbl="node0" presStyleIdx="0" presStyleCnt="1">
        <dgm:presLayoutVars>
          <dgm:chMax/>
          <dgm:chPref val="4"/>
        </dgm:presLayoutVars>
      </dgm:prSet>
      <dgm:spPr/>
    </dgm:pt>
    <dgm:pt modelId="{8EA81CF3-33E6-422B-A588-784514ACB219}" type="pres">
      <dgm:prSet presAssocID="{7B475FC0-8DF9-4237-B888-15D8AC482079}" presName="childShape" presStyleCnt="0">
        <dgm:presLayoutVars>
          <dgm:chMax val="0"/>
          <dgm:chPref val="0"/>
        </dgm:presLayoutVars>
      </dgm:prSet>
      <dgm:spPr/>
    </dgm:pt>
    <dgm:pt modelId="{E0018D62-AF65-4CEC-BA5D-94F1889056DF}" type="pres">
      <dgm:prSet presAssocID="{A4C9C185-B78E-4C65-A614-759487C250D1}" presName="childComposite" presStyleCnt="0">
        <dgm:presLayoutVars>
          <dgm:chMax val="0"/>
          <dgm:chPref val="0"/>
        </dgm:presLayoutVars>
      </dgm:prSet>
      <dgm:spPr/>
    </dgm:pt>
    <dgm:pt modelId="{1FCFA3ED-119E-4F14-B55C-A8075261D4DD}" type="pres">
      <dgm:prSet presAssocID="{A4C9C185-B78E-4C65-A614-759487C250D1}" presName="Image" presStyleLbl="nod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86D16221-4266-40EA-AE50-7C34EE099F61}" type="pres">
      <dgm:prSet presAssocID="{A4C9C185-B78E-4C65-A614-759487C250D1}" presName="childText" presStyleLbl="lnNode1" presStyleIdx="0" presStyleCnt="4">
        <dgm:presLayoutVars>
          <dgm:chMax val="0"/>
          <dgm:chPref val="0"/>
          <dgm:bulletEnabled val="1"/>
        </dgm:presLayoutVars>
      </dgm:prSet>
      <dgm:spPr/>
    </dgm:pt>
    <dgm:pt modelId="{DB1C66A9-8402-4CEA-B48B-17B9AD15FDC9}" type="pres">
      <dgm:prSet presAssocID="{C79AA571-C762-4E59-AB84-CC1023032E6A}" presName="childComposite" presStyleCnt="0">
        <dgm:presLayoutVars>
          <dgm:chMax val="0"/>
          <dgm:chPref val="0"/>
        </dgm:presLayoutVars>
      </dgm:prSet>
      <dgm:spPr/>
    </dgm:pt>
    <dgm:pt modelId="{B9FF7571-1543-4ED0-A286-96C6BF1A5FA5}" type="pres">
      <dgm:prSet presAssocID="{C79AA571-C762-4E59-AB84-CC1023032E6A}" presName="Image" presStyleLbl="node1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BB60368B-18F3-4A79-91C2-ABD6EA8FDB79}" type="pres">
      <dgm:prSet presAssocID="{C79AA571-C762-4E59-AB84-CC1023032E6A}" presName="childText" presStyleLbl="lnNode1" presStyleIdx="1" presStyleCnt="4">
        <dgm:presLayoutVars>
          <dgm:chMax val="0"/>
          <dgm:chPref val="0"/>
          <dgm:bulletEnabled val="1"/>
        </dgm:presLayoutVars>
      </dgm:prSet>
      <dgm:spPr/>
    </dgm:pt>
    <dgm:pt modelId="{9B61CD80-5C84-46DE-ACE3-8CE76DEFAB88}" type="pres">
      <dgm:prSet presAssocID="{045A63F1-F541-40D2-BA35-9DD0F0B5061C}" presName="childComposite" presStyleCnt="0">
        <dgm:presLayoutVars>
          <dgm:chMax val="0"/>
          <dgm:chPref val="0"/>
        </dgm:presLayoutVars>
      </dgm:prSet>
      <dgm:spPr/>
    </dgm:pt>
    <dgm:pt modelId="{BA9A58B9-E3B9-4FD7-9341-13A08B7AEE65}" type="pres">
      <dgm:prSet presAssocID="{045A63F1-F541-40D2-BA35-9DD0F0B5061C}" presName="Image" presStyleLbl="nod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992AD03C-3F71-4A88-983B-FFAC2D3E15D2}" type="pres">
      <dgm:prSet presAssocID="{045A63F1-F541-40D2-BA35-9DD0F0B5061C}" presName="childText" presStyleLbl="lnNode1" presStyleIdx="2" presStyleCnt="4">
        <dgm:presLayoutVars>
          <dgm:chMax val="0"/>
          <dgm:chPref val="0"/>
          <dgm:bulletEnabled val="1"/>
        </dgm:presLayoutVars>
      </dgm:prSet>
      <dgm:spPr/>
    </dgm:pt>
    <dgm:pt modelId="{B6278963-E599-4678-9B7C-2351B3CFA9A2}" type="pres">
      <dgm:prSet presAssocID="{E9DBDFFB-2D53-4238-A138-00800EDFEC57}" presName="childComposite" presStyleCnt="0">
        <dgm:presLayoutVars>
          <dgm:chMax val="0"/>
          <dgm:chPref val="0"/>
        </dgm:presLayoutVars>
      </dgm:prSet>
      <dgm:spPr/>
    </dgm:pt>
    <dgm:pt modelId="{8FAF8798-D606-4830-AFE4-9DF27CB338F5}" type="pres">
      <dgm:prSet presAssocID="{E9DBDFFB-2D53-4238-A138-00800EDFEC57}" presName="Image" presStyleLbl="nod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D2D6E5A6-A51B-40F2-9E0F-1C441C3E865C}" type="pres">
      <dgm:prSet presAssocID="{E9DBDFFB-2D53-4238-A138-00800EDFEC57}" presName="childText" presStyleLbl="ln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571ECB0E-4FCE-4A92-8223-5E27B8FD2C32}" srcId="{7B475FC0-8DF9-4237-B888-15D8AC482079}" destId="{045A63F1-F541-40D2-BA35-9DD0F0B5061C}" srcOrd="2" destOrd="0" parTransId="{647825EE-780D-4276-980F-E82CBB600004}" sibTransId="{C7CAC768-8AF0-4769-B260-D4F0F1B267CE}"/>
    <dgm:cxn modelId="{50243C17-FC04-4C7D-94A8-D9C5C92E822F}" type="presOf" srcId="{045A63F1-F541-40D2-BA35-9DD0F0B5061C}" destId="{992AD03C-3F71-4A88-983B-FFAC2D3E15D2}" srcOrd="0" destOrd="0" presId="urn:microsoft.com/office/officeart/2008/layout/PictureAccentList"/>
    <dgm:cxn modelId="{403A001D-E3D0-4B7A-A9F8-E682BD0A2997}" type="presOf" srcId="{C79AA571-C762-4E59-AB84-CC1023032E6A}" destId="{BB60368B-18F3-4A79-91C2-ABD6EA8FDB79}" srcOrd="0" destOrd="0" presId="urn:microsoft.com/office/officeart/2008/layout/PictureAccentList"/>
    <dgm:cxn modelId="{E855811F-06B5-4C72-ACBA-5D171E8A83AA}" srcId="{CAF52002-D5A3-4AE5-8E17-3F3B50DF6B07}" destId="{7B475FC0-8DF9-4237-B888-15D8AC482079}" srcOrd="0" destOrd="0" parTransId="{02150DD5-83B0-4B96-8BDD-BE36DB51465E}" sibTransId="{F129F041-E4EF-421D-AB85-E5C1CC9E656D}"/>
    <dgm:cxn modelId="{34D7354B-26C4-4CB5-8130-34A8905FB721}" type="presOf" srcId="{A4C9C185-B78E-4C65-A614-759487C250D1}" destId="{86D16221-4266-40EA-AE50-7C34EE099F61}" srcOrd="0" destOrd="0" presId="urn:microsoft.com/office/officeart/2008/layout/PictureAccentList"/>
    <dgm:cxn modelId="{96ACF073-42E1-498C-AEE8-E3125249C5AA}" srcId="{7B475FC0-8DF9-4237-B888-15D8AC482079}" destId="{E9DBDFFB-2D53-4238-A138-00800EDFEC57}" srcOrd="3" destOrd="0" parTransId="{0A3FCE46-6277-4E94-96E2-16CA15F82B67}" sibTransId="{57369729-C9D0-4E28-A464-BC592E1DB34A}"/>
    <dgm:cxn modelId="{33D1E576-3F63-45E1-88AE-0D7FEF4739D4}" srcId="{7B475FC0-8DF9-4237-B888-15D8AC482079}" destId="{C79AA571-C762-4E59-AB84-CC1023032E6A}" srcOrd="1" destOrd="0" parTransId="{BAA9F35B-09F5-4AFC-80B5-F73A253150B4}" sibTransId="{201F5127-CDDD-4FEA-8EC2-A603C927E9AA}"/>
    <dgm:cxn modelId="{B1D70AB8-AF12-4B09-A0E3-817180C3DE47}" srcId="{7B475FC0-8DF9-4237-B888-15D8AC482079}" destId="{A4C9C185-B78E-4C65-A614-759487C250D1}" srcOrd="0" destOrd="0" parTransId="{EB4799EF-3126-4A09-9A9F-B1721C0E48C5}" sibTransId="{5AEE7E68-1758-4921-91A2-7B4DDF634524}"/>
    <dgm:cxn modelId="{7A1874BA-C7E8-4CCC-AE75-E81961861511}" type="presOf" srcId="{7B475FC0-8DF9-4237-B888-15D8AC482079}" destId="{2719FB35-24C2-46A5-8D83-F8BD65A1BCCC}" srcOrd="0" destOrd="0" presId="urn:microsoft.com/office/officeart/2008/layout/PictureAccentList"/>
    <dgm:cxn modelId="{DA363ACC-6B11-492C-B525-DE8E6BC4CD0F}" type="presOf" srcId="{CAF52002-D5A3-4AE5-8E17-3F3B50DF6B07}" destId="{3A9F9165-7617-48C9-B54F-3138105896E6}" srcOrd="0" destOrd="0" presId="urn:microsoft.com/office/officeart/2008/layout/PictureAccentList"/>
    <dgm:cxn modelId="{07B14ED5-2CA7-4028-8805-ADEDD51DAE34}" type="presOf" srcId="{E9DBDFFB-2D53-4238-A138-00800EDFEC57}" destId="{D2D6E5A6-A51B-40F2-9E0F-1C441C3E865C}" srcOrd="0" destOrd="0" presId="urn:microsoft.com/office/officeart/2008/layout/PictureAccentList"/>
    <dgm:cxn modelId="{49358969-4A66-4A2D-9C37-C9876760E0B8}" type="presParOf" srcId="{3A9F9165-7617-48C9-B54F-3138105896E6}" destId="{0821C5BC-463C-47AD-B1B6-D73CCFF94E58}" srcOrd="0" destOrd="0" presId="urn:microsoft.com/office/officeart/2008/layout/PictureAccentList"/>
    <dgm:cxn modelId="{65813B61-2801-4BB8-8316-A5D5FFF8D74A}" type="presParOf" srcId="{0821C5BC-463C-47AD-B1B6-D73CCFF94E58}" destId="{5E0ABFB1-BF70-4D93-B1E9-94AE5543A8AE}" srcOrd="0" destOrd="0" presId="urn:microsoft.com/office/officeart/2008/layout/PictureAccentList"/>
    <dgm:cxn modelId="{69965F62-EA45-491B-9303-603AB01CDE13}" type="presParOf" srcId="{5E0ABFB1-BF70-4D93-B1E9-94AE5543A8AE}" destId="{2719FB35-24C2-46A5-8D83-F8BD65A1BCCC}" srcOrd="0" destOrd="0" presId="urn:microsoft.com/office/officeart/2008/layout/PictureAccentList"/>
    <dgm:cxn modelId="{00CBB542-ECD9-4E55-AFC4-052BB8B6AF3B}" type="presParOf" srcId="{0821C5BC-463C-47AD-B1B6-D73CCFF94E58}" destId="{8EA81CF3-33E6-422B-A588-784514ACB219}" srcOrd="1" destOrd="0" presId="urn:microsoft.com/office/officeart/2008/layout/PictureAccentList"/>
    <dgm:cxn modelId="{9C3610F9-F695-45EB-9CF4-367A447C8E5C}" type="presParOf" srcId="{8EA81CF3-33E6-422B-A588-784514ACB219}" destId="{E0018D62-AF65-4CEC-BA5D-94F1889056DF}" srcOrd="0" destOrd="0" presId="urn:microsoft.com/office/officeart/2008/layout/PictureAccentList"/>
    <dgm:cxn modelId="{63C8C480-AE34-439A-B86A-D990297E3AB7}" type="presParOf" srcId="{E0018D62-AF65-4CEC-BA5D-94F1889056DF}" destId="{1FCFA3ED-119E-4F14-B55C-A8075261D4DD}" srcOrd="0" destOrd="0" presId="urn:microsoft.com/office/officeart/2008/layout/PictureAccentList"/>
    <dgm:cxn modelId="{74D8AB42-AF53-4A7A-B7A1-243DD57C62AD}" type="presParOf" srcId="{E0018D62-AF65-4CEC-BA5D-94F1889056DF}" destId="{86D16221-4266-40EA-AE50-7C34EE099F61}" srcOrd="1" destOrd="0" presId="urn:microsoft.com/office/officeart/2008/layout/PictureAccentList"/>
    <dgm:cxn modelId="{EF8FC7F3-BDC0-4AF5-9C37-F5CCDB6B2C94}" type="presParOf" srcId="{8EA81CF3-33E6-422B-A588-784514ACB219}" destId="{DB1C66A9-8402-4CEA-B48B-17B9AD15FDC9}" srcOrd="1" destOrd="0" presId="urn:microsoft.com/office/officeart/2008/layout/PictureAccentList"/>
    <dgm:cxn modelId="{03AE6523-E4F0-49F1-83A5-14EC323C25F7}" type="presParOf" srcId="{DB1C66A9-8402-4CEA-B48B-17B9AD15FDC9}" destId="{B9FF7571-1543-4ED0-A286-96C6BF1A5FA5}" srcOrd="0" destOrd="0" presId="urn:microsoft.com/office/officeart/2008/layout/PictureAccentList"/>
    <dgm:cxn modelId="{EF1F379C-E8B2-4238-90FF-13D3CFDAFC19}" type="presParOf" srcId="{DB1C66A9-8402-4CEA-B48B-17B9AD15FDC9}" destId="{BB60368B-18F3-4A79-91C2-ABD6EA8FDB79}" srcOrd="1" destOrd="0" presId="urn:microsoft.com/office/officeart/2008/layout/PictureAccentList"/>
    <dgm:cxn modelId="{7E345599-6AAD-47F1-81BD-0EBDF065D529}" type="presParOf" srcId="{8EA81CF3-33E6-422B-A588-784514ACB219}" destId="{9B61CD80-5C84-46DE-ACE3-8CE76DEFAB88}" srcOrd="2" destOrd="0" presId="urn:microsoft.com/office/officeart/2008/layout/PictureAccentList"/>
    <dgm:cxn modelId="{95F129D8-B96D-426D-9183-D73A41ADDFFA}" type="presParOf" srcId="{9B61CD80-5C84-46DE-ACE3-8CE76DEFAB88}" destId="{BA9A58B9-E3B9-4FD7-9341-13A08B7AEE65}" srcOrd="0" destOrd="0" presId="urn:microsoft.com/office/officeart/2008/layout/PictureAccentList"/>
    <dgm:cxn modelId="{C94F10EA-CE04-43F2-B617-097CFD3C576C}" type="presParOf" srcId="{9B61CD80-5C84-46DE-ACE3-8CE76DEFAB88}" destId="{992AD03C-3F71-4A88-983B-FFAC2D3E15D2}" srcOrd="1" destOrd="0" presId="urn:microsoft.com/office/officeart/2008/layout/PictureAccentList"/>
    <dgm:cxn modelId="{227A07E2-7ECC-43D5-9F6C-31B9ABBCC8AD}" type="presParOf" srcId="{8EA81CF3-33E6-422B-A588-784514ACB219}" destId="{B6278963-E599-4678-9B7C-2351B3CFA9A2}" srcOrd="3" destOrd="0" presId="urn:microsoft.com/office/officeart/2008/layout/PictureAccentList"/>
    <dgm:cxn modelId="{F485E1CF-4BFF-415B-A2BC-FABBB831B581}" type="presParOf" srcId="{B6278963-E599-4678-9B7C-2351B3CFA9A2}" destId="{8FAF8798-D606-4830-AFE4-9DF27CB338F5}" srcOrd="0" destOrd="0" presId="urn:microsoft.com/office/officeart/2008/layout/PictureAccentList"/>
    <dgm:cxn modelId="{7F34F6A5-2D93-4BE1-8272-0343A8F510A9}" type="presParOf" srcId="{B6278963-E599-4678-9B7C-2351B3CFA9A2}" destId="{D2D6E5A6-A51B-40F2-9E0F-1C441C3E865C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AF52002-D5A3-4AE5-8E17-3F3B50DF6B07}" type="doc">
      <dgm:prSet loTypeId="urn:microsoft.com/office/officeart/2005/8/layout/hierarchy5" loCatId="hierarchy" qsTypeId="urn:microsoft.com/office/officeart/2005/8/quickstyle/3d1" qsCatId="3D" csTypeId="urn:microsoft.com/office/officeart/2005/8/colors/accent2_4" csCatId="accent2" phldr="1"/>
      <dgm:spPr/>
      <dgm:t>
        <a:bodyPr/>
        <a:lstStyle/>
        <a:p>
          <a:endParaRPr lang="es-CR"/>
        </a:p>
      </dgm:t>
    </dgm:pt>
    <dgm:pt modelId="{7B475FC0-8DF9-4237-B888-15D8AC482079}">
      <dgm:prSet phldrT="[Texto]" custT="1"/>
      <dgm:spPr/>
      <dgm:t>
        <a:bodyPr anchor="ctr"/>
        <a:lstStyle/>
        <a:p>
          <a:pPr algn="ctr"/>
          <a:r>
            <a:rPr lang="es-CR" sz="2000" b="1" dirty="0"/>
            <a:t>CONSIDERACIONES</a:t>
          </a:r>
        </a:p>
      </dgm:t>
    </dgm:pt>
    <dgm:pt modelId="{02150DD5-83B0-4B96-8BDD-BE36DB51465E}" type="parTrans" cxnId="{E855811F-06B5-4C72-ACBA-5D171E8A83AA}">
      <dgm:prSet/>
      <dgm:spPr/>
      <dgm:t>
        <a:bodyPr/>
        <a:lstStyle/>
        <a:p>
          <a:endParaRPr lang="es-CR"/>
        </a:p>
      </dgm:t>
    </dgm:pt>
    <dgm:pt modelId="{F129F041-E4EF-421D-AB85-E5C1CC9E656D}" type="sibTrans" cxnId="{E855811F-06B5-4C72-ACBA-5D171E8A83AA}">
      <dgm:prSet/>
      <dgm:spPr/>
      <dgm:t>
        <a:bodyPr/>
        <a:lstStyle/>
        <a:p>
          <a:endParaRPr lang="es-CR"/>
        </a:p>
      </dgm:t>
    </dgm:pt>
    <dgm:pt modelId="{6C9DE06F-4A04-4837-8366-234EC10507C4}">
      <dgm:prSet phldrT="[Texto]" custT="1"/>
      <dgm:spPr/>
      <dgm:t>
        <a:bodyPr/>
        <a:lstStyle/>
        <a:p>
          <a:pPr algn="just"/>
          <a:r>
            <a:rPr lang="es-ES_tradnl" sz="1400" dirty="0"/>
            <a:t>Actualización completa y oportuna, tanto para el personal propietario como el contratado a plazo fijo de acuerdo al artículo 11 del Reglamento del Régimen Laboral</a:t>
          </a:r>
          <a:endParaRPr lang="es-CR" sz="1400" b="1" dirty="0"/>
        </a:p>
      </dgm:t>
    </dgm:pt>
    <dgm:pt modelId="{3E6AA138-FCCF-4944-8CF4-35DEE4713649}" type="parTrans" cxnId="{21C1BF94-1C5E-4D51-AA22-55322439A15D}">
      <dgm:prSet/>
      <dgm:spPr/>
      <dgm:t>
        <a:bodyPr/>
        <a:lstStyle/>
        <a:p>
          <a:endParaRPr lang="es-CR"/>
        </a:p>
      </dgm:t>
    </dgm:pt>
    <dgm:pt modelId="{9A81DDC6-1F03-4EA0-BD91-813640375EE5}" type="sibTrans" cxnId="{21C1BF94-1C5E-4D51-AA22-55322439A15D}">
      <dgm:prSet/>
      <dgm:spPr/>
      <dgm:t>
        <a:bodyPr/>
        <a:lstStyle/>
        <a:p>
          <a:endParaRPr lang="es-CR"/>
        </a:p>
      </dgm:t>
    </dgm:pt>
    <dgm:pt modelId="{62A1D5B4-9DE4-49C6-B0C7-44870E81607F}">
      <dgm:prSet custT="1"/>
      <dgm:spPr/>
      <dgm:t>
        <a:bodyPr/>
        <a:lstStyle/>
        <a:p>
          <a:pPr algn="just"/>
          <a:r>
            <a:rPr lang="es-ES_tradnl" sz="1200" dirty="0"/>
            <a:t>Sea contratado por primera vez</a:t>
          </a:r>
          <a:endParaRPr lang="es-CR" sz="1200" dirty="0"/>
        </a:p>
      </dgm:t>
    </dgm:pt>
    <dgm:pt modelId="{26B2BD70-73B5-4D5C-B66F-68566FFF1E4C}" type="parTrans" cxnId="{4AAEF1DF-3AE6-49EE-8FD7-CAD30C5F606B}">
      <dgm:prSet/>
      <dgm:spPr/>
      <dgm:t>
        <a:bodyPr/>
        <a:lstStyle/>
        <a:p>
          <a:endParaRPr lang="es-CR"/>
        </a:p>
      </dgm:t>
    </dgm:pt>
    <dgm:pt modelId="{40EBFD0B-AE51-4B3C-A6D9-58B78A22ACBF}" type="sibTrans" cxnId="{4AAEF1DF-3AE6-49EE-8FD7-CAD30C5F606B}">
      <dgm:prSet/>
      <dgm:spPr/>
      <dgm:t>
        <a:bodyPr/>
        <a:lstStyle/>
        <a:p>
          <a:endParaRPr lang="es-CR"/>
        </a:p>
      </dgm:t>
    </dgm:pt>
    <dgm:pt modelId="{9045C362-4F3E-48A4-B481-F60FC2ECA147}">
      <dgm:prSet custT="1"/>
      <dgm:spPr/>
      <dgm:t>
        <a:bodyPr/>
        <a:lstStyle/>
        <a:p>
          <a:pPr algn="just"/>
          <a:r>
            <a:rPr lang="es-ES_tradnl" sz="1200" dirty="0"/>
            <a:t>Cada vez que se tramite un cambio en su relación laboral</a:t>
          </a:r>
          <a:endParaRPr lang="es-CR" sz="1200" dirty="0"/>
        </a:p>
      </dgm:t>
    </dgm:pt>
    <dgm:pt modelId="{DA0A4C78-0924-46D1-ADED-EB476382A88E}" type="parTrans" cxnId="{44B28225-251A-49C7-A1F9-DBB5FACA2EE1}">
      <dgm:prSet/>
      <dgm:spPr/>
      <dgm:t>
        <a:bodyPr/>
        <a:lstStyle/>
        <a:p>
          <a:endParaRPr lang="es-CR"/>
        </a:p>
      </dgm:t>
    </dgm:pt>
    <dgm:pt modelId="{3D786EE2-4584-4CEE-A750-CE7A01CFBA45}" type="sibTrans" cxnId="{44B28225-251A-49C7-A1F9-DBB5FACA2EE1}">
      <dgm:prSet/>
      <dgm:spPr/>
      <dgm:t>
        <a:bodyPr/>
        <a:lstStyle/>
        <a:p>
          <a:endParaRPr lang="es-CR"/>
        </a:p>
      </dgm:t>
    </dgm:pt>
    <dgm:pt modelId="{9D1EACED-0B8B-494D-A117-558622A5A451}">
      <dgm:prSet custT="1"/>
      <dgm:spPr/>
      <dgm:t>
        <a:bodyPr/>
        <a:lstStyle/>
        <a:p>
          <a:pPr algn="just"/>
          <a:r>
            <a:rPr lang="es-ES_tradnl" sz="1400" dirty="0"/>
            <a:t>En el caso de funcionarios académicos, deben indicar el código del curso, NRC, número de grupo y nombre de los cursos, o nombre de los PPAA, así como ajustarlos a los códigos de actividades preestablecidos con la respectiva distribución de jornada y horario, según la normativa vigente</a:t>
          </a:r>
          <a:endParaRPr lang="es-CR" sz="1400" dirty="0"/>
        </a:p>
      </dgm:t>
    </dgm:pt>
    <dgm:pt modelId="{51BAB14B-2AFC-4A4F-9CE2-4EE20F15EBB6}" type="parTrans" cxnId="{1CED9646-F2E1-4D1F-8996-367C032E81A7}">
      <dgm:prSet/>
      <dgm:spPr/>
      <dgm:t>
        <a:bodyPr/>
        <a:lstStyle/>
        <a:p>
          <a:endParaRPr lang="es-CR"/>
        </a:p>
      </dgm:t>
    </dgm:pt>
    <dgm:pt modelId="{FED4C067-221C-44F5-8739-6EDF1ADD7615}" type="sibTrans" cxnId="{1CED9646-F2E1-4D1F-8996-367C032E81A7}">
      <dgm:prSet/>
      <dgm:spPr/>
      <dgm:t>
        <a:bodyPr/>
        <a:lstStyle/>
        <a:p>
          <a:endParaRPr lang="es-CR"/>
        </a:p>
      </dgm:t>
    </dgm:pt>
    <dgm:pt modelId="{23656E0E-BB50-45DD-95F4-CF721B14BA55}">
      <dgm:prSet custT="1"/>
      <dgm:spPr/>
      <dgm:t>
        <a:bodyPr/>
        <a:lstStyle/>
        <a:p>
          <a:pPr algn="just"/>
          <a:r>
            <a:rPr lang="es-CR" sz="1200" dirty="0"/>
            <a:t>Al inicio de cada ciclo lectivo u otras similares</a:t>
          </a:r>
        </a:p>
      </dgm:t>
    </dgm:pt>
    <dgm:pt modelId="{E622085D-6952-443B-B636-17532380BDE4}" type="parTrans" cxnId="{EE267682-76EA-4211-99C9-2E239C65BD7C}">
      <dgm:prSet/>
      <dgm:spPr/>
      <dgm:t>
        <a:bodyPr/>
        <a:lstStyle/>
        <a:p>
          <a:endParaRPr lang="es-CR"/>
        </a:p>
      </dgm:t>
    </dgm:pt>
    <dgm:pt modelId="{71907833-D992-4078-B001-F4DCE82BC26C}" type="sibTrans" cxnId="{EE267682-76EA-4211-99C9-2E239C65BD7C}">
      <dgm:prSet/>
      <dgm:spPr/>
      <dgm:t>
        <a:bodyPr/>
        <a:lstStyle/>
        <a:p>
          <a:endParaRPr lang="es-CR"/>
        </a:p>
      </dgm:t>
    </dgm:pt>
    <dgm:pt modelId="{4BBA8D71-7037-4049-9A67-53EB9DD0443D}" type="pres">
      <dgm:prSet presAssocID="{CAF52002-D5A3-4AE5-8E17-3F3B50DF6B0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6C06D304-E21F-4DDF-A6CD-6A787640355D}" type="pres">
      <dgm:prSet presAssocID="{CAF52002-D5A3-4AE5-8E17-3F3B50DF6B07}" presName="hierFlow" presStyleCnt="0"/>
      <dgm:spPr/>
    </dgm:pt>
    <dgm:pt modelId="{D7BD2772-6A35-4B0C-A99B-3F8DDD54EE60}" type="pres">
      <dgm:prSet presAssocID="{CAF52002-D5A3-4AE5-8E17-3F3B50DF6B07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BCF16B6D-B80A-4CC2-9F49-2BE54C6B255D}" type="pres">
      <dgm:prSet presAssocID="{7B475FC0-8DF9-4237-B888-15D8AC482079}" presName="Name17" presStyleCnt="0"/>
      <dgm:spPr/>
    </dgm:pt>
    <dgm:pt modelId="{93304D95-E7E5-4CE2-B06A-A91837CFA969}" type="pres">
      <dgm:prSet presAssocID="{7B475FC0-8DF9-4237-B888-15D8AC482079}" presName="level1Shape" presStyleLbl="node0" presStyleIdx="0" presStyleCnt="1">
        <dgm:presLayoutVars>
          <dgm:chPref val="3"/>
        </dgm:presLayoutVars>
      </dgm:prSet>
      <dgm:spPr/>
    </dgm:pt>
    <dgm:pt modelId="{0E9EC3E7-6212-46DA-BE81-E80D91183540}" type="pres">
      <dgm:prSet presAssocID="{7B475FC0-8DF9-4237-B888-15D8AC482079}" presName="hierChild2" presStyleCnt="0"/>
      <dgm:spPr/>
    </dgm:pt>
    <dgm:pt modelId="{151A9E23-56C1-498F-96D4-7767802A5A36}" type="pres">
      <dgm:prSet presAssocID="{3E6AA138-FCCF-4944-8CF4-35DEE4713649}" presName="Name25" presStyleLbl="parChTrans1D2" presStyleIdx="0" presStyleCnt="2"/>
      <dgm:spPr/>
    </dgm:pt>
    <dgm:pt modelId="{640B3F2E-F368-4F58-918C-A8F32D57BEE8}" type="pres">
      <dgm:prSet presAssocID="{3E6AA138-FCCF-4944-8CF4-35DEE4713649}" presName="connTx" presStyleLbl="parChTrans1D2" presStyleIdx="0" presStyleCnt="2"/>
      <dgm:spPr/>
    </dgm:pt>
    <dgm:pt modelId="{49AC4C77-06DF-4CFE-BD78-6CC4B57DAFDA}" type="pres">
      <dgm:prSet presAssocID="{6C9DE06F-4A04-4837-8366-234EC10507C4}" presName="Name30" presStyleCnt="0"/>
      <dgm:spPr/>
    </dgm:pt>
    <dgm:pt modelId="{206D843D-4DD6-45DF-9AF2-C2BF48274582}" type="pres">
      <dgm:prSet presAssocID="{6C9DE06F-4A04-4837-8366-234EC10507C4}" presName="level2Shape" presStyleLbl="node2" presStyleIdx="0" presStyleCnt="2" custScaleX="109095" custScaleY="131560" custLinFactNeighborX="-3960" custLinFactNeighborY="-44358"/>
      <dgm:spPr/>
    </dgm:pt>
    <dgm:pt modelId="{AE127A4B-47EA-4A8C-8494-2F63CE22BD40}" type="pres">
      <dgm:prSet presAssocID="{6C9DE06F-4A04-4837-8366-234EC10507C4}" presName="hierChild3" presStyleCnt="0"/>
      <dgm:spPr/>
    </dgm:pt>
    <dgm:pt modelId="{706B527D-D483-4506-9A79-510CFE380FED}" type="pres">
      <dgm:prSet presAssocID="{26B2BD70-73B5-4D5C-B66F-68566FFF1E4C}" presName="Name25" presStyleLbl="parChTrans1D3" presStyleIdx="0" presStyleCnt="3"/>
      <dgm:spPr/>
    </dgm:pt>
    <dgm:pt modelId="{058435AC-4815-4AE7-9C19-BF4F9577E3CB}" type="pres">
      <dgm:prSet presAssocID="{26B2BD70-73B5-4D5C-B66F-68566FFF1E4C}" presName="connTx" presStyleLbl="parChTrans1D3" presStyleIdx="0" presStyleCnt="3"/>
      <dgm:spPr/>
    </dgm:pt>
    <dgm:pt modelId="{24B189FC-EA52-4134-B58C-79BF5023D478}" type="pres">
      <dgm:prSet presAssocID="{62A1D5B4-9DE4-49C6-B0C7-44870E81607F}" presName="Name30" presStyleCnt="0"/>
      <dgm:spPr/>
    </dgm:pt>
    <dgm:pt modelId="{EE316366-2E0D-4DF9-AA03-FDE55099A6EE}" type="pres">
      <dgm:prSet presAssocID="{62A1D5B4-9DE4-49C6-B0C7-44870E81607F}" presName="level2Shape" presStyleLbl="node3" presStyleIdx="0" presStyleCnt="3" custScaleX="87858"/>
      <dgm:spPr/>
    </dgm:pt>
    <dgm:pt modelId="{A65FE82B-27E3-4F94-966F-134E58A19D85}" type="pres">
      <dgm:prSet presAssocID="{62A1D5B4-9DE4-49C6-B0C7-44870E81607F}" presName="hierChild3" presStyleCnt="0"/>
      <dgm:spPr/>
    </dgm:pt>
    <dgm:pt modelId="{E939BD96-1054-41E8-AED8-83EE0841665A}" type="pres">
      <dgm:prSet presAssocID="{DA0A4C78-0924-46D1-ADED-EB476382A88E}" presName="Name25" presStyleLbl="parChTrans1D3" presStyleIdx="1" presStyleCnt="3"/>
      <dgm:spPr/>
    </dgm:pt>
    <dgm:pt modelId="{EF18EBF0-1974-4F5E-8E1E-BB6C7718752F}" type="pres">
      <dgm:prSet presAssocID="{DA0A4C78-0924-46D1-ADED-EB476382A88E}" presName="connTx" presStyleLbl="parChTrans1D3" presStyleIdx="1" presStyleCnt="3"/>
      <dgm:spPr/>
    </dgm:pt>
    <dgm:pt modelId="{56B296B0-5988-42CA-91D7-C12DA283CED9}" type="pres">
      <dgm:prSet presAssocID="{9045C362-4F3E-48A4-B481-F60FC2ECA147}" presName="Name30" presStyleCnt="0"/>
      <dgm:spPr/>
    </dgm:pt>
    <dgm:pt modelId="{8E06043E-3C94-48DD-B84E-89684E107B38}" type="pres">
      <dgm:prSet presAssocID="{9045C362-4F3E-48A4-B481-F60FC2ECA147}" presName="level2Shape" presStyleLbl="node3" presStyleIdx="1" presStyleCnt="3" custScaleX="87858"/>
      <dgm:spPr/>
    </dgm:pt>
    <dgm:pt modelId="{5291327A-76B6-4DCB-8E2C-74EB4BA16560}" type="pres">
      <dgm:prSet presAssocID="{9045C362-4F3E-48A4-B481-F60FC2ECA147}" presName="hierChild3" presStyleCnt="0"/>
      <dgm:spPr/>
    </dgm:pt>
    <dgm:pt modelId="{0A44F756-E40B-4969-8270-E22F266A5D2D}" type="pres">
      <dgm:prSet presAssocID="{E622085D-6952-443B-B636-17532380BDE4}" presName="Name25" presStyleLbl="parChTrans1D3" presStyleIdx="2" presStyleCnt="3"/>
      <dgm:spPr/>
    </dgm:pt>
    <dgm:pt modelId="{07A9A66F-D2DC-4173-938C-9F449B7F3576}" type="pres">
      <dgm:prSet presAssocID="{E622085D-6952-443B-B636-17532380BDE4}" presName="connTx" presStyleLbl="parChTrans1D3" presStyleIdx="2" presStyleCnt="3"/>
      <dgm:spPr/>
    </dgm:pt>
    <dgm:pt modelId="{5A1CD681-D830-40E4-B800-1FD938C650D4}" type="pres">
      <dgm:prSet presAssocID="{23656E0E-BB50-45DD-95F4-CF721B14BA55}" presName="Name30" presStyleCnt="0"/>
      <dgm:spPr/>
    </dgm:pt>
    <dgm:pt modelId="{621E3DB9-AFD2-46F6-B028-A417CB031A32}" type="pres">
      <dgm:prSet presAssocID="{23656E0E-BB50-45DD-95F4-CF721B14BA55}" presName="level2Shape" presStyleLbl="node3" presStyleIdx="2" presStyleCnt="3" custScaleX="87858"/>
      <dgm:spPr/>
    </dgm:pt>
    <dgm:pt modelId="{128D143B-D446-4BE7-B2C6-0AF0710052D6}" type="pres">
      <dgm:prSet presAssocID="{23656E0E-BB50-45DD-95F4-CF721B14BA55}" presName="hierChild3" presStyleCnt="0"/>
      <dgm:spPr/>
    </dgm:pt>
    <dgm:pt modelId="{C614C605-638F-47B6-A408-1FF14B2F64C9}" type="pres">
      <dgm:prSet presAssocID="{51BAB14B-2AFC-4A4F-9CE2-4EE20F15EBB6}" presName="Name25" presStyleLbl="parChTrans1D2" presStyleIdx="1" presStyleCnt="2"/>
      <dgm:spPr/>
    </dgm:pt>
    <dgm:pt modelId="{A8E90C4F-16F6-49D2-BAC0-6553A7EB5BDA}" type="pres">
      <dgm:prSet presAssocID="{51BAB14B-2AFC-4A4F-9CE2-4EE20F15EBB6}" presName="connTx" presStyleLbl="parChTrans1D2" presStyleIdx="1" presStyleCnt="2"/>
      <dgm:spPr/>
    </dgm:pt>
    <dgm:pt modelId="{237CCD39-0EF1-42A7-97D5-6D770430A6FF}" type="pres">
      <dgm:prSet presAssocID="{9D1EACED-0B8B-494D-A117-558622A5A451}" presName="Name30" presStyleCnt="0"/>
      <dgm:spPr/>
    </dgm:pt>
    <dgm:pt modelId="{B6CCAE73-97A1-4321-8B58-2EEF2500BA44}" type="pres">
      <dgm:prSet presAssocID="{9D1EACED-0B8B-494D-A117-558622A5A451}" presName="level2Shape" presStyleLbl="node2" presStyleIdx="1" presStyleCnt="2" custScaleX="111422" custScaleY="208361" custLinFactNeighborX="-1169" custLinFactNeighborY="60027"/>
      <dgm:spPr/>
    </dgm:pt>
    <dgm:pt modelId="{2159A941-7E57-4149-B9E5-9BD713DE3E7F}" type="pres">
      <dgm:prSet presAssocID="{9D1EACED-0B8B-494D-A117-558622A5A451}" presName="hierChild3" presStyleCnt="0"/>
      <dgm:spPr/>
    </dgm:pt>
    <dgm:pt modelId="{AD4F361A-CBA5-4181-B8A1-1E2DB742DF61}" type="pres">
      <dgm:prSet presAssocID="{CAF52002-D5A3-4AE5-8E17-3F3B50DF6B07}" presName="bgShapesFlow" presStyleCnt="0"/>
      <dgm:spPr/>
    </dgm:pt>
  </dgm:ptLst>
  <dgm:cxnLst>
    <dgm:cxn modelId="{22C6B505-2631-4DD8-A6A5-E9D046EA0F8A}" type="presOf" srcId="{62A1D5B4-9DE4-49C6-B0C7-44870E81607F}" destId="{EE316366-2E0D-4DF9-AA03-FDE55099A6EE}" srcOrd="0" destOrd="0" presId="urn:microsoft.com/office/officeart/2005/8/layout/hierarchy5"/>
    <dgm:cxn modelId="{E855811F-06B5-4C72-ACBA-5D171E8A83AA}" srcId="{CAF52002-D5A3-4AE5-8E17-3F3B50DF6B07}" destId="{7B475FC0-8DF9-4237-B888-15D8AC482079}" srcOrd="0" destOrd="0" parTransId="{02150DD5-83B0-4B96-8BDD-BE36DB51465E}" sibTransId="{F129F041-E4EF-421D-AB85-E5C1CC9E656D}"/>
    <dgm:cxn modelId="{1B5C9F20-CE7C-4411-BB3E-72A2E6344642}" type="presOf" srcId="{23656E0E-BB50-45DD-95F4-CF721B14BA55}" destId="{621E3DB9-AFD2-46F6-B028-A417CB031A32}" srcOrd="0" destOrd="0" presId="urn:microsoft.com/office/officeart/2005/8/layout/hierarchy5"/>
    <dgm:cxn modelId="{44B28225-251A-49C7-A1F9-DBB5FACA2EE1}" srcId="{6C9DE06F-4A04-4837-8366-234EC10507C4}" destId="{9045C362-4F3E-48A4-B481-F60FC2ECA147}" srcOrd="1" destOrd="0" parTransId="{DA0A4C78-0924-46D1-ADED-EB476382A88E}" sibTransId="{3D786EE2-4584-4CEE-A750-CE7A01CFBA45}"/>
    <dgm:cxn modelId="{58115F27-9839-4B82-A763-26222BA5545A}" type="presOf" srcId="{E622085D-6952-443B-B636-17532380BDE4}" destId="{07A9A66F-D2DC-4173-938C-9F449B7F3576}" srcOrd="1" destOrd="0" presId="urn:microsoft.com/office/officeart/2005/8/layout/hierarchy5"/>
    <dgm:cxn modelId="{5E36A365-7393-46A1-B02A-0DB86B582FF9}" type="presOf" srcId="{E622085D-6952-443B-B636-17532380BDE4}" destId="{0A44F756-E40B-4969-8270-E22F266A5D2D}" srcOrd="0" destOrd="0" presId="urn:microsoft.com/office/officeart/2005/8/layout/hierarchy5"/>
    <dgm:cxn modelId="{1CED9646-F2E1-4D1F-8996-367C032E81A7}" srcId="{7B475FC0-8DF9-4237-B888-15D8AC482079}" destId="{9D1EACED-0B8B-494D-A117-558622A5A451}" srcOrd="1" destOrd="0" parTransId="{51BAB14B-2AFC-4A4F-9CE2-4EE20F15EBB6}" sibTransId="{FED4C067-221C-44F5-8739-6EDF1ADD7615}"/>
    <dgm:cxn modelId="{95921A4A-7BF5-478D-951E-0317069D4937}" type="presOf" srcId="{51BAB14B-2AFC-4A4F-9CE2-4EE20F15EBB6}" destId="{C614C605-638F-47B6-A408-1FF14B2F64C9}" srcOrd="0" destOrd="0" presId="urn:microsoft.com/office/officeart/2005/8/layout/hierarchy5"/>
    <dgm:cxn modelId="{4412F96D-51D8-4430-8BFE-AC2F853E5E10}" type="presOf" srcId="{9D1EACED-0B8B-494D-A117-558622A5A451}" destId="{B6CCAE73-97A1-4321-8B58-2EEF2500BA44}" srcOrd="0" destOrd="0" presId="urn:microsoft.com/office/officeart/2005/8/layout/hierarchy5"/>
    <dgm:cxn modelId="{EE267682-76EA-4211-99C9-2E239C65BD7C}" srcId="{6C9DE06F-4A04-4837-8366-234EC10507C4}" destId="{23656E0E-BB50-45DD-95F4-CF721B14BA55}" srcOrd="2" destOrd="0" parTransId="{E622085D-6952-443B-B636-17532380BDE4}" sibTransId="{71907833-D992-4078-B001-F4DCE82BC26C}"/>
    <dgm:cxn modelId="{E0272786-DE4E-4DF0-AC85-73BBC1022F78}" type="presOf" srcId="{6C9DE06F-4A04-4837-8366-234EC10507C4}" destId="{206D843D-4DD6-45DF-9AF2-C2BF48274582}" srcOrd="0" destOrd="0" presId="urn:microsoft.com/office/officeart/2005/8/layout/hierarchy5"/>
    <dgm:cxn modelId="{85839887-B059-4B93-8E82-6AFFFE3C2B55}" type="presOf" srcId="{7B475FC0-8DF9-4237-B888-15D8AC482079}" destId="{93304D95-E7E5-4CE2-B06A-A91837CFA969}" srcOrd="0" destOrd="0" presId="urn:microsoft.com/office/officeart/2005/8/layout/hierarchy5"/>
    <dgm:cxn modelId="{3DCBE38D-CA35-4FA1-9867-D04D07253704}" type="presOf" srcId="{9045C362-4F3E-48A4-B481-F60FC2ECA147}" destId="{8E06043E-3C94-48DD-B84E-89684E107B38}" srcOrd="0" destOrd="0" presId="urn:microsoft.com/office/officeart/2005/8/layout/hierarchy5"/>
    <dgm:cxn modelId="{21C1BF94-1C5E-4D51-AA22-55322439A15D}" srcId="{7B475FC0-8DF9-4237-B888-15D8AC482079}" destId="{6C9DE06F-4A04-4837-8366-234EC10507C4}" srcOrd="0" destOrd="0" parTransId="{3E6AA138-FCCF-4944-8CF4-35DEE4713649}" sibTransId="{9A81DDC6-1F03-4EA0-BD91-813640375EE5}"/>
    <dgm:cxn modelId="{3CF0AFAF-609D-42DB-94B8-448E6EAD0044}" type="presOf" srcId="{3E6AA138-FCCF-4944-8CF4-35DEE4713649}" destId="{640B3F2E-F368-4F58-918C-A8F32D57BEE8}" srcOrd="1" destOrd="0" presId="urn:microsoft.com/office/officeart/2005/8/layout/hierarchy5"/>
    <dgm:cxn modelId="{963BD2B4-8AF7-4D33-8DC7-707E61A4CFF0}" type="presOf" srcId="{3E6AA138-FCCF-4944-8CF4-35DEE4713649}" destId="{151A9E23-56C1-498F-96D4-7767802A5A36}" srcOrd="0" destOrd="0" presId="urn:microsoft.com/office/officeart/2005/8/layout/hierarchy5"/>
    <dgm:cxn modelId="{026484B7-2DAA-46FD-B039-DED51710D705}" type="presOf" srcId="{51BAB14B-2AFC-4A4F-9CE2-4EE20F15EBB6}" destId="{A8E90C4F-16F6-49D2-BAC0-6553A7EB5BDA}" srcOrd="1" destOrd="0" presId="urn:microsoft.com/office/officeart/2005/8/layout/hierarchy5"/>
    <dgm:cxn modelId="{DF6AA8C9-7396-4072-8758-C68BE94FA4BF}" type="presOf" srcId="{26B2BD70-73B5-4D5C-B66F-68566FFF1E4C}" destId="{706B527D-D483-4506-9A79-510CFE380FED}" srcOrd="0" destOrd="0" presId="urn:microsoft.com/office/officeart/2005/8/layout/hierarchy5"/>
    <dgm:cxn modelId="{8DA47ACF-F892-48AE-A719-659EFE8F1033}" type="presOf" srcId="{26B2BD70-73B5-4D5C-B66F-68566FFF1E4C}" destId="{058435AC-4815-4AE7-9C19-BF4F9577E3CB}" srcOrd="1" destOrd="0" presId="urn:microsoft.com/office/officeart/2005/8/layout/hierarchy5"/>
    <dgm:cxn modelId="{34405FD5-E087-4FD1-A0B4-39B57CFDB261}" type="presOf" srcId="{DA0A4C78-0924-46D1-ADED-EB476382A88E}" destId="{EF18EBF0-1974-4F5E-8E1E-BB6C7718752F}" srcOrd="1" destOrd="0" presId="urn:microsoft.com/office/officeart/2005/8/layout/hierarchy5"/>
    <dgm:cxn modelId="{4AAEF1DF-3AE6-49EE-8FD7-CAD30C5F606B}" srcId="{6C9DE06F-4A04-4837-8366-234EC10507C4}" destId="{62A1D5B4-9DE4-49C6-B0C7-44870E81607F}" srcOrd="0" destOrd="0" parTransId="{26B2BD70-73B5-4D5C-B66F-68566FFF1E4C}" sibTransId="{40EBFD0B-AE51-4B3C-A6D9-58B78A22ACBF}"/>
    <dgm:cxn modelId="{7F74E5E7-84FC-46C3-8B29-9FE7A2497F05}" type="presOf" srcId="{CAF52002-D5A3-4AE5-8E17-3F3B50DF6B07}" destId="{4BBA8D71-7037-4049-9A67-53EB9DD0443D}" srcOrd="0" destOrd="0" presId="urn:microsoft.com/office/officeart/2005/8/layout/hierarchy5"/>
    <dgm:cxn modelId="{55197DFE-3FD0-472F-BA75-A35D4EEF4A5D}" type="presOf" srcId="{DA0A4C78-0924-46D1-ADED-EB476382A88E}" destId="{E939BD96-1054-41E8-AED8-83EE0841665A}" srcOrd="0" destOrd="0" presId="urn:microsoft.com/office/officeart/2005/8/layout/hierarchy5"/>
    <dgm:cxn modelId="{BF1459C6-9FDC-4298-A811-76179203DA26}" type="presParOf" srcId="{4BBA8D71-7037-4049-9A67-53EB9DD0443D}" destId="{6C06D304-E21F-4DDF-A6CD-6A787640355D}" srcOrd="0" destOrd="0" presId="urn:microsoft.com/office/officeart/2005/8/layout/hierarchy5"/>
    <dgm:cxn modelId="{9DEB2BDF-0552-45B9-B8C1-53BBA7D7F811}" type="presParOf" srcId="{6C06D304-E21F-4DDF-A6CD-6A787640355D}" destId="{D7BD2772-6A35-4B0C-A99B-3F8DDD54EE60}" srcOrd="0" destOrd="0" presId="urn:microsoft.com/office/officeart/2005/8/layout/hierarchy5"/>
    <dgm:cxn modelId="{106A2C98-6CA3-42D0-8E0D-691F2DADCE9E}" type="presParOf" srcId="{D7BD2772-6A35-4B0C-A99B-3F8DDD54EE60}" destId="{BCF16B6D-B80A-4CC2-9F49-2BE54C6B255D}" srcOrd="0" destOrd="0" presId="urn:microsoft.com/office/officeart/2005/8/layout/hierarchy5"/>
    <dgm:cxn modelId="{4E7EC0E0-08A7-41B1-B8A3-76767D8E47A4}" type="presParOf" srcId="{BCF16B6D-B80A-4CC2-9F49-2BE54C6B255D}" destId="{93304D95-E7E5-4CE2-B06A-A91837CFA969}" srcOrd="0" destOrd="0" presId="urn:microsoft.com/office/officeart/2005/8/layout/hierarchy5"/>
    <dgm:cxn modelId="{C1282806-4CD3-402A-8B80-2D286C933D02}" type="presParOf" srcId="{BCF16B6D-B80A-4CC2-9F49-2BE54C6B255D}" destId="{0E9EC3E7-6212-46DA-BE81-E80D91183540}" srcOrd="1" destOrd="0" presId="urn:microsoft.com/office/officeart/2005/8/layout/hierarchy5"/>
    <dgm:cxn modelId="{48CDFA76-D57A-4A99-A74F-03356C894619}" type="presParOf" srcId="{0E9EC3E7-6212-46DA-BE81-E80D91183540}" destId="{151A9E23-56C1-498F-96D4-7767802A5A36}" srcOrd="0" destOrd="0" presId="urn:microsoft.com/office/officeart/2005/8/layout/hierarchy5"/>
    <dgm:cxn modelId="{9924D41E-60E2-4078-98E2-87B5E57EFA66}" type="presParOf" srcId="{151A9E23-56C1-498F-96D4-7767802A5A36}" destId="{640B3F2E-F368-4F58-918C-A8F32D57BEE8}" srcOrd="0" destOrd="0" presId="urn:microsoft.com/office/officeart/2005/8/layout/hierarchy5"/>
    <dgm:cxn modelId="{68992F8E-BD95-4509-A539-D1AB440149A9}" type="presParOf" srcId="{0E9EC3E7-6212-46DA-BE81-E80D91183540}" destId="{49AC4C77-06DF-4CFE-BD78-6CC4B57DAFDA}" srcOrd="1" destOrd="0" presId="urn:microsoft.com/office/officeart/2005/8/layout/hierarchy5"/>
    <dgm:cxn modelId="{E4D6DD39-DBCA-4905-80DE-438081D10BF8}" type="presParOf" srcId="{49AC4C77-06DF-4CFE-BD78-6CC4B57DAFDA}" destId="{206D843D-4DD6-45DF-9AF2-C2BF48274582}" srcOrd="0" destOrd="0" presId="urn:microsoft.com/office/officeart/2005/8/layout/hierarchy5"/>
    <dgm:cxn modelId="{72ED6B19-C8FF-4BFA-AD3E-E85429FE944B}" type="presParOf" srcId="{49AC4C77-06DF-4CFE-BD78-6CC4B57DAFDA}" destId="{AE127A4B-47EA-4A8C-8494-2F63CE22BD40}" srcOrd="1" destOrd="0" presId="urn:microsoft.com/office/officeart/2005/8/layout/hierarchy5"/>
    <dgm:cxn modelId="{C7F5F39B-22CD-4426-BBC1-426B798FC910}" type="presParOf" srcId="{AE127A4B-47EA-4A8C-8494-2F63CE22BD40}" destId="{706B527D-D483-4506-9A79-510CFE380FED}" srcOrd="0" destOrd="0" presId="urn:microsoft.com/office/officeart/2005/8/layout/hierarchy5"/>
    <dgm:cxn modelId="{67043ABD-3430-454F-9B84-E5BF9F347F04}" type="presParOf" srcId="{706B527D-D483-4506-9A79-510CFE380FED}" destId="{058435AC-4815-4AE7-9C19-BF4F9577E3CB}" srcOrd="0" destOrd="0" presId="urn:microsoft.com/office/officeart/2005/8/layout/hierarchy5"/>
    <dgm:cxn modelId="{2FEAE31C-1AD6-4FFB-9840-C68B55E148C9}" type="presParOf" srcId="{AE127A4B-47EA-4A8C-8494-2F63CE22BD40}" destId="{24B189FC-EA52-4134-B58C-79BF5023D478}" srcOrd="1" destOrd="0" presId="urn:microsoft.com/office/officeart/2005/8/layout/hierarchy5"/>
    <dgm:cxn modelId="{986FCE93-4A0F-46C1-BCDE-0153C028E787}" type="presParOf" srcId="{24B189FC-EA52-4134-B58C-79BF5023D478}" destId="{EE316366-2E0D-4DF9-AA03-FDE55099A6EE}" srcOrd="0" destOrd="0" presId="urn:microsoft.com/office/officeart/2005/8/layout/hierarchy5"/>
    <dgm:cxn modelId="{A3E50445-F1AF-4089-989D-CFD84B83A820}" type="presParOf" srcId="{24B189FC-EA52-4134-B58C-79BF5023D478}" destId="{A65FE82B-27E3-4F94-966F-134E58A19D85}" srcOrd="1" destOrd="0" presId="urn:microsoft.com/office/officeart/2005/8/layout/hierarchy5"/>
    <dgm:cxn modelId="{B6BB8DFD-3A23-42E3-B6C3-D85F894864C0}" type="presParOf" srcId="{AE127A4B-47EA-4A8C-8494-2F63CE22BD40}" destId="{E939BD96-1054-41E8-AED8-83EE0841665A}" srcOrd="2" destOrd="0" presId="urn:microsoft.com/office/officeart/2005/8/layout/hierarchy5"/>
    <dgm:cxn modelId="{0A25555F-5734-463C-8D78-DA79D476F7FB}" type="presParOf" srcId="{E939BD96-1054-41E8-AED8-83EE0841665A}" destId="{EF18EBF0-1974-4F5E-8E1E-BB6C7718752F}" srcOrd="0" destOrd="0" presId="urn:microsoft.com/office/officeart/2005/8/layout/hierarchy5"/>
    <dgm:cxn modelId="{D8CF7738-B80D-40BE-9207-766DA6F22602}" type="presParOf" srcId="{AE127A4B-47EA-4A8C-8494-2F63CE22BD40}" destId="{56B296B0-5988-42CA-91D7-C12DA283CED9}" srcOrd="3" destOrd="0" presId="urn:microsoft.com/office/officeart/2005/8/layout/hierarchy5"/>
    <dgm:cxn modelId="{12FA3637-B899-4617-BA25-1B76615EDA5B}" type="presParOf" srcId="{56B296B0-5988-42CA-91D7-C12DA283CED9}" destId="{8E06043E-3C94-48DD-B84E-89684E107B38}" srcOrd="0" destOrd="0" presId="urn:microsoft.com/office/officeart/2005/8/layout/hierarchy5"/>
    <dgm:cxn modelId="{60F35EDF-FABA-4AFE-A178-BB1F4D1273FA}" type="presParOf" srcId="{56B296B0-5988-42CA-91D7-C12DA283CED9}" destId="{5291327A-76B6-4DCB-8E2C-74EB4BA16560}" srcOrd="1" destOrd="0" presId="urn:microsoft.com/office/officeart/2005/8/layout/hierarchy5"/>
    <dgm:cxn modelId="{11542679-026D-4FFF-A2D0-779795AEC8FB}" type="presParOf" srcId="{AE127A4B-47EA-4A8C-8494-2F63CE22BD40}" destId="{0A44F756-E40B-4969-8270-E22F266A5D2D}" srcOrd="4" destOrd="0" presId="urn:microsoft.com/office/officeart/2005/8/layout/hierarchy5"/>
    <dgm:cxn modelId="{5C5D0CC1-C781-4CBD-92F0-6F1BFBD3CCEC}" type="presParOf" srcId="{0A44F756-E40B-4969-8270-E22F266A5D2D}" destId="{07A9A66F-D2DC-4173-938C-9F449B7F3576}" srcOrd="0" destOrd="0" presId="urn:microsoft.com/office/officeart/2005/8/layout/hierarchy5"/>
    <dgm:cxn modelId="{59D2EF4C-94A3-4E74-A3DC-831AA5DBADD5}" type="presParOf" srcId="{AE127A4B-47EA-4A8C-8494-2F63CE22BD40}" destId="{5A1CD681-D830-40E4-B800-1FD938C650D4}" srcOrd="5" destOrd="0" presId="urn:microsoft.com/office/officeart/2005/8/layout/hierarchy5"/>
    <dgm:cxn modelId="{D1890674-9768-45B4-A83E-8CEE6AFF725A}" type="presParOf" srcId="{5A1CD681-D830-40E4-B800-1FD938C650D4}" destId="{621E3DB9-AFD2-46F6-B028-A417CB031A32}" srcOrd="0" destOrd="0" presId="urn:microsoft.com/office/officeart/2005/8/layout/hierarchy5"/>
    <dgm:cxn modelId="{17908BE5-A093-451E-BD48-611D9EBC986D}" type="presParOf" srcId="{5A1CD681-D830-40E4-B800-1FD938C650D4}" destId="{128D143B-D446-4BE7-B2C6-0AF0710052D6}" srcOrd="1" destOrd="0" presId="urn:microsoft.com/office/officeart/2005/8/layout/hierarchy5"/>
    <dgm:cxn modelId="{912FD258-8F24-457C-B1E2-B7F9F1872A80}" type="presParOf" srcId="{0E9EC3E7-6212-46DA-BE81-E80D91183540}" destId="{C614C605-638F-47B6-A408-1FF14B2F64C9}" srcOrd="2" destOrd="0" presId="urn:microsoft.com/office/officeart/2005/8/layout/hierarchy5"/>
    <dgm:cxn modelId="{3768CE46-CA2D-4622-B716-C6D0653AE958}" type="presParOf" srcId="{C614C605-638F-47B6-A408-1FF14B2F64C9}" destId="{A8E90C4F-16F6-49D2-BAC0-6553A7EB5BDA}" srcOrd="0" destOrd="0" presId="urn:microsoft.com/office/officeart/2005/8/layout/hierarchy5"/>
    <dgm:cxn modelId="{97CE94DF-9DEC-4BB7-AC84-8A5C774F7FD0}" type="presParOf" srcId="{0E9EC3E7-6212-46DA-BE81-E80D91183540}" destId="{237CCD39-0EF1-42A7-97D5-6D770430A6FF}" srcOrd="3" destOrd="0" presId="urn:microsoft.com/office/officeart/2005/8/layout/hierarchy5"/>
    <dgm:cxn modelId="{AB47714E-E8D4-4DD3-9D31-5CDD8BAD52DB}" type="presParOf" srcId="{237CCD39-0EF1-42A7-97D5-6D770430A6FF}" destId="{B6CCAE73-97A1-4321-8B58-2EEF2500BA44}" srcOrd="0" destOrd="0" presId="urn:microsoft.com/office/officeart/2005/8/layout/hierarchy5"/>
    <dgm:cxn modelId="{C04E6A34-7370-4970-BA28-823737960838}" type="presParOf" srcId="{237CCD39-0EF1-42A7-97D5-6D770430A6FF}" destId="{2159A941-7E57-4149-B9E5-9BD713DE3E7F}" srcOrd="1" destOrd="0" presId="urn:microsoft.com/office/officeart/2005/8/layout/hierarchy5"/>
    <dgm:cxn modelId="{CF43D1F8-B7C0-48CA-878C-B971E71B6704}" type="presParOf" srcId="{4BBA8D71-7037-4049-9A67-53EB9DD0443D}" destId="{AD4F361A-CBA5-4181-B8A1-1E2DB742DF61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AF52002-D5A3-4AE5-8E17-3F3B50DF6B07}" type="doc">
      <dgm:prSet loTypeId="urn:microsoft.com/office/officeart/2005/8/layout/hierarchy2" loCatId="hierarchy" qsTypeId="urn:microsoft.com/office/officeart/2005/8/quickstyle/3d1" qsCatId="3D" csTypeId="urn:microsoft.com/office/officeart/2005/8/colors/accent2_4" csCatId="accent2" phldr="1"/>
      <dgm:spPr/>
      <dgm:t>
        <a:bodyPr/>
        <a:lstStyle/>
        <a:p>
          <a:endParaRPr lang="es-CR"/>
        </a:p>
      </dgm:t>
    </dgm:pt>
    <dgm:pt modelId="{7B475FC0-8DF9-4237-B888-15D8AC482079}">
      <dgm:prSet phldrT="[Texto]" custT="1"/>
      <dgm:spPr/>
      <dgm:t>
        <a:bodyPr anchor="ctr"/>
        <a:lstStyle/>
        <a:p>
          <a:pPr algn="just"/>
          <a:r>
            <a:rPr lang="es-CR" sz="1800" b="1" dirty="0"/>
            <a:t>CONSIDERACIONES</a:t>
          </a:r>
        </a:p>
      </dgm:t>
    </dgm:pt>
    <dgm:pt modelId="{02150DD5-83B0-4B96-8BDD-BE36DB51465E}" type="parTrans" cxnId="{E855811F-06B5-4C72-ACBA-5D171E8A83AA}">
      <dgm:prSet/>
      <dgm:spPr/>
      <dgm:t>
        <a:bodyPr/>
        <a:lstStyle/>
        <a:p>
          <a:endParaRPr lang="es-CR"/>
        </a:p>
      </dgm:t>
    </dgm:pt>
    <dgm:pt modelId="{F129F041-E4EF-421D-AB85-E5C1CC9E656D}" type="sibTrans" cxnId="{E855811F-06B5-4C72-ACBA-5D171E8A83AA}">
      <dgm:prSet/>
      <dgm:spPr/>
      <dgm:t>
        <a:bodyPr/>
        <a:lstStyle/>
        <a:p>
          <a:endParaRPr lang="es-CR"/>
        </a:p>
      </dgm:t>
    </dgm:pt>
    <dgm:pt modelId="{6C9DE06F-4A04-4837-8366-234EC10507C4}">
      <dgm:prSet phldrT="[Texto]" custT="1"/>
      <dgm:spPr/>
      <dgm:t>
        <a:bodyPr/>
        <a:lstStyle/>
        <a:p>
          <a:pPr algn="just"/>
          <a:r>
            <a:rPr lang="es-ES_tradnl" sz="1400" dirty="0">
              <a:latin typeface="+mn-lt"/>
            </a:rPr>
            <a:t>Las declaraciones juradas de jornada y horario deben estar referenciadas y consistentes, con los datos de la acción de personal (vigencia, tipo de nombramiento, conceptos salariales).</a:t>
          </a:r>
          <a:endParaRPr lang="es-CR" sz="1400" b="1" dirty="0">
            <a:latin typeface="+mn-lt"/>
          </a:endParaRPr>
        </a:p>
      </dgm:t>
    </dgm:pt>
    <dgm:pt modelId="{3E6AA138-FCCF-4944-8CF4-35DEE4713649}" type="parTrans" cxnId="{21C1BF94-1C5E-4D51-AA22-55322439A15D}">
      <dgm:prSet/>
      <dgm:spPr/>
      <dgm:t>
        <a:bodyPr/>
        <a:lstStyle/>
        <a:p>
          <a:endParaRPr lang="es-CR"/>
        </a:p>
      </dgm:t>
    </dgm:pt>
    <dgm:pt modelId="{9A81DDC6-1F03-4EA0-BD91-813640375EE5}" type="sibTrans" cxnId="{21C1BF94-1C5E-4D51-AA22-55322439A15D}">
      <dgm:prSet/>
      <dgm:spPr/>
      <dgm:t>
        <a:bodyPr/>
        <a:lstStyle/>
        <a:p>
          <a:endParaRPr lang="es-CR"/>
        </a:p>
      </dgm:t>
    </dgm:pt>
    <dgm:pt modelId="{AA605B53-F606-4AA0-915D-214BFD5C20E9}">
      <dgm:prSet custT="1"/>
      <dgm:spPr/>
      <dgm:t>
        <a:bodyPr/>
        <a:lstStyle/>
        <a:p>
          <a:pPr algn="just"/>
          <a:r>
            <a:rPr lang="es-ES_tradnl" sz="1400" dirty="0">
              <a:latin typeface="+mn-lt"/>
            </a:rPr>
            <a:t>De conformidad con los artículos 7 y 8 de la Convención Colectiva de la Universidad Nacional y 140 del Código de Trabajo los funcionarios universitarios deben declarar </a:t>
          </a:r>
          <a:r>
            <a:rPr lang="es-ES_tradnl" sz="1400" b="1" u="sng" dirty="0">
              <a:latin typeface="+mn-lt"/>
            </a:rPr>
            <a:t>un máximo </a:t>
          </a:r>
          <a:r>
            <a:rPr lang="es-ES_tradnl" sz="1400" dirty="0">
              <a:latin typeface="+mn-lt"/>
            </a:rPr>
            <a:t>de 5 días hábiles de trabajo por semana y </a:t>
          </a:r>
          <a:r>
            <a:rPr lang="es-ES_tradnl" sz="1400" b="1" u="sng" dirty="0">
              <a:latin typeface="+mn-lt"/>
            </a:rPr>
            <a:t>un máximo</a:t>
          </a:r>
          <a:r>
            <a:rPr lang="es-ES_tradnl" sz="1400" dirty="0">
              <a:latin typeface="+mn-lt"/>
            </a:rPr>
            <a:t> de 12 horas por día. Finalmente, los sábados son días hábiles que pueden ser declarados normalmente como días laborales.</a:t>
          </a:r>
          <a:endParaRPr lang="es-CR" sz="1400" dirty="0">
            <a:latin typeface="+mn-lt"/>
          </a:endParaRPr>
        </a:p>
      </dgm:t>
    </dgm:pt>
    <dgm:pt modelId="{86BA011D-5268-4C87-AE01-674D5FCF7A3A}" type="parTrans" cxnId="{2B50BC59-C2ED-4EF5-B690-CE87463D0888}">
      <dgm:prSet/>
      <dgm:spPr/>
      <dgm:t>
        <a:bodyPr/>
        <a:lstStyle/>
        <a:p>
          <a:endParaRPr lang="es-CR"/>
        </a:p>
      </dgm:t>
    </dgm:pt>
    <dgm:pt modelId="{AA84ACAD-9A91-4673-AAF7-49AE452C570E}" type="sibTrans" cxnId="{2B50BC59-C2ED-4EF5-B690-CE87463D0888}">
      <dgm:prSet/>
      <dgm:spPr/>
      <dgm:t>
        <a:bodyPr/>
        <a:lstStyle/>
        <a:p>
          <a:endParaRPr lang="es-CR"/>
        </a:p>
      </dgm:t>
    </dgm:pt>
    <dgm:pt modelId="{F0538BAC-E926-42C5-B621-E04C1D4774AA}" type="pres">
      <dgm:prSet presAssocID="{CAF52002-D5A3-4AE5-8E17-3F3B50DF6B0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71F84334-AC82-45A1-A206-1678D5936150}" type="pres">
      <dgm:prSet presAssocID="{7B475FC0-8DF9-4237-B888-15D8AC482079}" presName="root1" presStyleCnt="0"/>
      <dgm:spPr/>
    </dgm:pt>
    <dgm:pt modelId="{745CADA9-12E7-4B91-8540-573A568C246F}" type="pres">
      <dgm:prSet presAssocID="{7B475FC0-8DF9-4237-B888-15D8AC482079}" presName="LevelOneTextNode" presStyleLbl="node0" presStyleIdx="0" presStyleCnt="1" custScaleX="42693">
        <dgm:presLayoutVars>
          <dgm:chPref val="3"/>
        </dgm:presLayoutVars>
      </dgm:prSet>
      <dgm:spPr/>
    </dgm:pt>
    <dgm:pt modelId="{0E91DB45-D913-4A3C-8CA0-3D9C16BD5DE8}" type="pres">
      <dgm:prSet presAssocID="{7B475FC0-8DF9-4237-B888-15D8AC482079}" presName="level2hierChild" presStyleCnt="0"/>
      <dgm:spPr/>
    </dgm:pt>
    <dgm:pt modelId="{7C5FE324-E4E6-4231-ADB6-F37BACB9E648}" type="pres">
      <dgm:prSet presAssocID="{3E6AA138-FCCF-4944-8CF4-35DEE4713649}" presName="conn2-1" presStyleLbl="parChTrans1D2" presStyleIdx="0" presStyleCnt="2"/>
      <dgm:spPr/>
    </dgm:pt>
    <dgm:pt modelId="{B55F82F2-0DBF-4EA1-90E3-62AF5E788057}" type="pres">
      <dgm:prSet presAssocID="{3E6AA138-FCCF-4944-8CF4-35DEE4713649}" presName="connTx" presStyleLbl="parChTrans1D2" presStyleIdx="0" presStyleCnt="2"/>
      <dgm:spPr/>
    </dgm:pt>
    <dgm:pt modelId="{B82F120E-380E-40EE-8D84-1712C724CF14}" type="pres">
      <dgm:prSet presAssocID="{6C9DE06F-4A04-4837-8366-234EC10507C4}" presName="root2" presStyleCnt="0"/>
      <dgm:spPr/>
    </dgm:pt>
    <dgm:pt modelId="{AA8FBA2F-D5EA-40FD-934A-50ABFD5A210E}" type="pres">
      <dgm:prSet presAssocID="{6C9DE06F-4A04-4837-8366-234EC10507C4}" presName="LevelTwoTextNode" presStyleLbl="node2" presStyleIdx="0" presStyleCnt="2">
        <dgm:presLayoutVars>
          <dgm:chPref val="3"/>
        </dgm:presLayoutVars>
      </dgm:prSet>
      <dgm:spPr/>
    </dgm:pt>
    <dgm:pt modelId="{4C7F7C96-86D9-4BB6-817F-2683D489FAA7}" type="pres">
      <dgm:prSet presAssocID="{6C9DE06F-4A04-4837-8366-234EC10507C4}" presName="level3hierChild" presStyleCnt="0"/>
      <dgm:spPr/>
    </dgm:pt>
    <dgm:pt modelId="{DAEBDE5A-FD73-42D6-B40E-F820A1A56843}" type="pres">
      <dgm:prSet presAssocID="{86BA011D-5268-4C87-AE01-674D5FCF7A3A}" presName="conn2-1" presStyleLbl="parChTrans1D2" presStyleIdx="1" presStyleCnt="2"/>
      <dgm:spPr/>
    </dgm:pt>
    <dgm:pt modelId="{4A0E917D-BA88-48D3-8343-6DDF9FB76508}" type="pres">
      <dgm:prSet presAssocID="{86BA011D-5268-4C87-AE01-674D5FCF7A3A}" presName="connTx" presStyleLbl="parChTrans1D2" presStyleIdx="1" presStyleCnt="2"/>
      <dgm:spPr/>
    </dgm:pt>
    <dgm:pt modelId="{2A404F99-B202-4317-816B-5DC23668CD6F}" type="pres">
      <dgm:prSet presAssocID="{AA605B53-F606-4AA0-915D-214BFD5C20E9}" presName="root2" presStyleCnt="0"/>
      <dgm:spPr/>
    </dgm:pt>
    <dgm:pt modelId="{BBC84AE0-7B33-4E91-BF9F-5EC15E64B5B3}" type="pres">
      <dgm:prSet presAssocID="{AA605B53-F606-4AA0-915D-214BFD5C20E9}" presName="LevelTwoTextNode" presStyleLbl="node2" presStyleIdx="1" presStyleCnt="2">
        <dgm:presLayoutVars>
          <dgm:chPref val="3"/>
        </dgm:presLayoutVars>
      </dgm:prSet>
      <dgm:spPr/>
    </dgm:pt>
    <dgm:pt modelId="{387C2926-9B89-46DC-B63F-CC5F151DCF6B}" type="pres">
      <dgm:prSet presAssocID="{AA605B53-F606-4AA0-915D-214BFD5C20E9}" presName="level3hierChild" presStyleCnt="0"/>
      <dgm:spPr/>
    </dgm:pt>
  </dgm:ptLst>
  <dgm:cxnLst>
    <dgm:cxn modelId="{E855811F-06B5-4C72-ACBA-5D171E8A83AA}" srcId="{CAF52002-D5A3-4AE5-8E17-3F3B50DF6B07}" destId="{7B475FC0-8DF9-4237-B888-15D8AC482079}" srcOrd="0" destOrd="0" parTransId="{02150DD5-83B0-4B96-8BDD-BE36DB51465E}" sibTransId="{F129F041-E4EF-421D-AB85-E5C1CC9E656D}"/>
    <dgm:cxn modelId="{6D316A73-BE25-4BB5-85A9-205218AB2692}" type="presOf" srcId="{7B475FC0-8DF9-4237-B888-15D8AC482079}" destId="{745CADA9-12E7-4B91-8540-573A568C246F}" srcOrd="0" destOrd="0" presId="urn:microsoft.com/office/officeart/2005/8/layout/hierarchy2"/>
    <dgm:cxn modelId="{2B50BC59-C2ED-4EF5-B690-CE87463D0888}" srcId="{7B475FC0-8DF9-4237-B888-15D8AC482079}" destId="{AA605B53-F606-4AA0-915D-214BFD5C20E9}" srcOrd="1" destOrd="0" parTransId="{86BA011D-5268-4C87-AE01-674D5FCF7A3A}" sibTransId="{AA84ACAD-9A91-4673-AAF7-49AE452C570E}"/>
    <dgm:cxn modelId="{21C1BF94-1C5E-4D51-AA22-55322439A15D}" srcId="{7B475FC0-8DF9-4237-B888-15D8AC482079}" destId="{6C9DE06F-4A04-4837-8366-234EC10507C4}" srcOrd="0" destOrd="0" parTransId="{3E6AA138-FCCF-4944-8CF4-35DEE4713649}" sibTransId="{9A81DDC6-1F03-4EA0-BD91-813640375EE5}"/>
    <dgm:cxn modelId="{5135309A-EC96-456C-9603-31FA67C2399B}" type="presOf" srcId="{CAF52002-D5A3-4AE5-8E17-3F3B50DF6B07}" destId="{F0538BAC-E926-42C5-B621-E04C1D4774AA}" srcOrd="0" destOrd="0" presId="urn:microsoft.com/office/officeart/2005/8/layout/hierarchy2"/>
    <dgm:cxn modelId="{8C91B7A8-3477-4A37-9A85-F3AA6B2673DF}" type="presOf" srcId="{3E6AA138-FCCF-4944-8CF4-35DEE4713649}" destId="{7C5FE324-E4E6-4231-ADB6-F37BACB9E648}" srcOrd="0" destOrd="0" presId="urn:microsoft.com/office/officeart/2005/8/layout/hierarchy2"/>
    <dgm:cxn modelId="{D7131DC2-DD07-4C7C-9F20-EEB72AECCD0C}" type="presOf" srcId="{AA605B53-F606-4AA0-915D-214BFD5C20E9}" destId="{BBC84AE0-7B33-4E91-BF9F-5EC15E64B5B3}" srcOrd="0" destOrd="0" presId="urn:microsoft.com/office/officeart/2005/8/layout/hierarchy2"/>
    <dgm:cxn modelId="{347439C8-D5D6-4519-AF90-A70150E0F447}" type="presOf" srcId="{6C9DE06F-4A04-4837-8366-234EC10507C4}" destId="{AA8FBA2F-D5EA-40FD-934A-50ABFD5A210E}" srcOrd="0" destOrd="0" presId="urn:microsoft.com/office/officeart/2005/8/layout/hierarchy2"/>
    <dgm:cxn modelId="{A13141DA-8D9B-4BC4-B235-1A51E64C02FB}" type="presOf" srcId="{3E6AA138-FCCF-4944-8CF4-35DEE4713649}" destId="{B55F82F2-0DBF-4EA1-90E3-62AF5E788057}" srcOrd="1" destOrd="0" presId="urn:microsoft.com/office/officeart/2005/8/layout/hierarchy2"/>
    <dgm:cxn modelId="{C4AE97F6-941F-4048-A734-3078A06FA163}" type="presOf" srcId="{86BA011D-5268-4C87-AE01-674D5FCF7A3A}" destId="{DAEBDE5A-FD73-42D6-B40E-F820A1A56843}" srcOrd="0" destOrd="0" presId="urn:microsoft.com/office/officeart/2005/8/layout/hierarchy2"/>
    <dgm:cxn modelId="{07C0EDF8-EDE5-4622-9000-94391A97AB25}" type="presOf" srcId="{86BA011D-5268-4C87-AE01-674D5FCF7A3A}" destId="{4A0E917D-BA88-48D3-8343-6DDF9FB76508}" srcOrd="1" destOrd="0" presId="urn:microsoft.com/office/officeart/2005/8/layout/hierarchy2"/>
    <dgm:cxn modelId="{587A4613-B99D-4AFA-9362-2539F59B783D}" type="presParOf" srcId="{F0538BAC-E926-42C5-B621-E04C1D4774AA}" destId="{71F84334-AC82-45A1-A206-1678D5936150}" srcOrd="0" destOrd="0" presId="urn:microsoft.com/office/officeart/2005/8/layout/hierarchy2"/>
    <dgm:cxn modelId="{55E7B449-25F3-4180-8880-F6C3DC435BAB}" type="presParOf" srcId="{71F84334-AC82-45A1-A206-1678D5936150}" destId="{745CADA9-12E7-4B91-8540-573A568C246F}" srcOrd="0" destOrd="0" presId="urn:microsoft.com/office/officeart/2005/8/layout/hierarchy2"/>
    <dgm:cxn modelId="{ACC806AE-BEDD-4C26-ABAD-33B6264842A5}" type="presParOf" srcId="{71F84334-AC82-45A1-A206-1678D5936150}" destId="{0E91DB45-D913-4A3C-8CA0-3D9C16BD5DE8}" srcOrd="1" destOrd="0" presId="urn:microsoft.com/office/officeart/2005/8/layout/hierarchy2"/>
    <dgm:cxn modelId="{72808A8D-D9ED-4489-ABBA-EAA8DFE9E334}" type="presParOf" srcId="{0E91DB45-D913-4A3C-8CA0-3D9C16BD5DE8}" destId="{7C5FE324-E4E6-4231-ADB6-F37BACB9E648}" srcOrd="0" destOrd="0" presId="urn:microsoft.com/office/officeart/2005/8/layout/hierarchy2"/>
    <dgm:cxn modelId="{24BC57DE-4BFE-44EB-85E8-775C7DF4144F}" type="presParOf" srcId="{7C5FE324-E4E6-4231-ADB6-F37BACB9E648}" destId="{B55F82F2-0DBF-4EA1-90E3-62AF5E788057}" srcOrd="0" destOrd="0" presId="urn:microsoft.com/office/officeart/2005/8/layout/hierarchy2"/>
    <dgm:cxn modelId="{B0B2B53A-2AA5-495A-8DE5-47779B455661}" type="presParOf" srcId="{0E91DB45-D913-4A3C-8CA0-3D9C16BD5DE8}" destId="{B82F120E-380E-40EE-8D84-1712C724CF14}" srcOrd="1" destOrd="0" presId="urn:microsoft.com/office/officeart/2005/8/layout/hierarchy2"/>
    <dgm:cxn modelId="{4064180D-C2D6-46D2-AEE4-95675004FB90}" type="presParOf" srcId="{B82F120E-380E-40EE-8D84-1712C724CF14}" destId="{AA8FBA2F-D5EA-40FD-934A-50ABFD5A210E}" srcOrd="0" destOrd="0" presId="urn:microsoft.com/office/officeart/2005/8/layout/hierarchy2"/>
    <dgm:cxn modelId="{29C64843-208E-4137-93F4-4845A2F883DB}" type="presParOf" srcId="{B82F120E-380E-40EE-8D84-1712C724CF14}" destId="{4C7F7C96-86D9-4BB6-817F-2683D489FAA7}" srcOrd="1" destOrd="0" presId="urn:microsoft.com/office/officeart/2005/8/layout/hierarchy2"/>
    <dgm:cxn modelId="{9DAB66E8-751F-4296-99E5-FED44DD23F18}" type="presParOf" srcId="{0E91DB45-D913-4A3C-8CA0-3D9C16BD5DE8}" destId="{DAEBDE5A-FD73-42D6-B40E-F820A1A56843}" srcOrd="2" destOrd="0" presId="urn:microsoft.com/office/officeart/2005/8/layout/hierarchy2"/>
    <dgm:cxn modelId="{9BB66E51-D6F9-45DE-AF1A-5D6881A06B11}" type="presParOf" srcId="{DAEBDE5A-FD73-42D6-B40E-F820A1A56843}" destId="{4A0E917D-BA88-48D3-8343-6DDF9FB76508}" srcOrd="0" destOrd="0" presId="urn:microsoft.com/office/officeart/2005/8/layout/hierarchy2"/>
    <dgm:cxn modelId="{EBCF1834-A71A-4D1D-A55D-9ED227DD5C36}" type="presParOf" srcId="{0E91DB45-D913-4A3C-8CA0-3D9C16BD5DE8}" destId="{2A404F99-B202-4317-816B-5DC23668CD6F}" srcOrd="3" destOrd="0" presId="urn:microsoft.com/office/officeart/2005/8/layout/hierarchy2"/>
    <dgm:cxn modelId="{BD1E1813-AB37-4FC1-990C-FD9BCCFDA918}" type="presParOf" srcId="{2A404F99-B202-4317-816B-5DC23668CD6F}" destId="{BBC84AE0-7B33-4E91-BF9F-5EC15E64B5B3}" srcOrd="0" destOrd="0" presId="urn:microsoft.com/office/officeart/2005/8/layout/hierarchy2"/>
    <dgm:cxn modelId="{88659D35-52AA-4239-A3B5-D6CAB9A059AF}" type="presParOf" srcId="{2A404F99-B202-4317-816B-5DC23668CD6F}" destId="{387C2926-9B89-46DC-B63F-CC5F151DCF6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478519E-B142-4411-9B93-A0CE92132F8A}" type="doc">
      <dgm:prSet loTypeId="urn:microsoft.com/office/officeart/2008/layout/RadialCluster" loCatId="relationship" qsTypeId="urn:microsoft.com/office/officeart/2005/8/quickstyle/3d1" qsCatId="3D" csTypeId="urn:microsoft.com/office/officeart/2005/8/colors/accent2_2" csCatId="accent2" phldr="1"/>
      <dgm:spPr/>
      <dgm:t>
        <a:bodyPr/>
        <a:lstStyle/>
        <a:p>
          <a:endParaRPr lang="es-CR"/>
        </a:p>
      </dgm:t>
    </dgm:pt>
    <dgm:pt modelId="{F2D1917A-2C22-457E-B5F7-CD7955468F5F}">
      <dgm:prSet/>
      <dgm:spPr/>
      <dgm:t>
        <a:bodyPr/>
        <a:lstStyle/>
        <a:p>
          <a:r>
            <a:rPr lang="es-CR" dirty="0">
              <a:solidFill>
                <a:schemeClr val="tx1"/>
              </a:solidFill>
            </a:rPr>
            <a:t>Instituciones Públicas</a:t>
          </a:r>
        </a:p>
      </dgm:t>
    </dgm:pt>
    <dgm:pt modelId="{7A8BEBBF-36C1-4B14-801A-4690C4583CF5}" type="parTrans" cxnId="{E6357C41-8961-404E-974D-8A5257A06AB7}">
      <dgm:prSet/>
      <dgm:spPr/>
      <dgm:t>
        <a:bodyPr/>
        <a:lstStyle/>
        <a:p>
          <a:endParaRPr lang="es-CR"/>
        </a:p>
      </dgm:t>
    </dgm:pt>
    <dgm:pt modelId="{A463D04F-8563-458A-9140-2C7B610EAA00}" type="sibTrans" cxnId="{E6357C41-8961-404E-974D-8A5257A06AB7}">
      <dgm:prSet/>
      <dgm:spPr/>
      <dgm:t>
        <a:bodyPr/>
        <a:lstStyle/>
        <a:p>
          <a:endParaRPr lang="es-CR"/>
        </a:p>
      </dgm:t>
    </dgm:pt>
    <dgm:pt modelId="{3BE53E8D-CD15-4783-A615-3426F25752C8}">
      <dgm:prSet phldrT="[Texto]"/>
      <dgm:spPr/>
      <dgm:t>
        <a:bodyPr/>
        <a:lstStyle/>
        <a:p>
          <a:r>
            <a:rPr lang="es-CR" b="1">
              <a:solidFill>
                <a:schemeClr val="tx1"/>
              </a:solidFill>
            </a:rPr>
            <a:t>Universidades</a:t>
          </a:r>
          <a:endParaRPr lang="es-CR" b="1" dirty="0">
            <a:solidFill>
              <a:schemeClr val="tx1"/>
            </a:solidFill>
          </a:endParaRPr>
        </a:p>
      </dgm:t>
    </dgm:pt>
    <dgm:pt modelId="{295D9B4C-DD39-400C-94F9-75897BEDB5DF}" type="parTrans" cxnId="{0947EFE1-7B58-402D-BA7F-A7A716C28454}">
      <dgm:prSet/>
      <dgm:spPr/>
      <dgm:t>
        <a:bodyPr/>
        <a:lstStyle/>
        <a:p>
          <a:endParaRPr lang="es-CR"/>
        </a:p>
      </dgm:t>
    </dgm:pt>
    <dgm:pt modelId="{EDE1A246-0004-40F9-B4E9-B6698E29E88F}" type="sibTrans" cxnId="{0947EFE1-7B58-402D-BA7F-A7A716C28454}">
      <dgm:prSet/>
      <dgm:spPr/>
      <dgm:t>
        <a:bodyPr/>
        <a:lstStyle/>
        <a:p>
          <a:endParaRPr lang="es-CR"/>
        </a:p>
      </dgm:t>
    </dgm:pt>
    <dgm:pt modelId="{9532A3B0-28B3-4552-9E53-4FF2D1D5797D}">
      <dgm:prSet/>
      <dgm:spPr/>
      <dgm:t>
        <a:bodyPr/>
        <a:lstStyle/>
        <a:p>
          <a:r>
            <a:rPr lang="es-CR" dirty="0">
              <a:solidFill>
                <a:schemeClr val="tx1"/>
              </a:solidFill>
            </a:rPr>
            <a:t>Empresas Privadas</a:t>
          </a:r>
        </a:p>
      </dgm:t>
    </dgm:pt>
    <dgm:pt modelId="{0E36C618-325D-4177-AE04-8393FD50237C}" type="parTrans" cxnId="{7A7532EA-70B4-4F84-B103-87B79D206B17}">
      <dgm:prSet/>
      <dgm:spPr/>
      <dgm:t>
        <a:bodyPr/>
        <a:lstStyle/>
        <a:p>
          <a:endParaRPr lang="es-CR"/>
        </a:p>
      </dgm:t>
    </dgm:pt>
    <dgm:pt modelId="{D99057D2-B25F-4E2E-AB97-A648ED29C6D8}" type="sibTrans" cxnId="{7A7532EA-70B4-4F84-B103-87B79D206B17}">
      <dgm:prSet/>
      <dgm:spPr/>
      <dgm:t>
        <a:bodyPr/>
        <a:lstStyle/>
        <a:p>
          <a:endParaRPr lang="es-CR"/>
        </a:p>
      </dgm:t>
    </dgm:pt>
    <dgm:pt modelId="{9BFE1294-DC91-4A4E-BB2E-B92E0486B515}">
      <dgm:prSet phldrT="[Texto]"/>
      <dgm:spPr/>
      <dgm:t>
        <a:bodyPr/>
        <a:lstStyle/>
        <a:p>
          <a:r>
            <a:rPr lang="es-CR" dirty="0">
              <a:solidFill>
                <a:schemeClr val="tx1"/>
              </a:solidFill>
            </a:rPr>
            <a:t>UTN </a:t>
          </a:r>
        </a:p>
      </dgm:t>
    </dgm:pt>
    <dgm:pt modelId="{1BA1C7FC-E05E-4EE6-8A26-D7573A4C3CAC}" type="sibTrans" cxnId="{63D2B148-9391-472D-81E7-2E7171007C30}">
      <dgm:prSet/>
      <dgm:spPr/>
      <dgm:t>
        <a:bodyPr/>
        <a:lstStyle/>
        <a:p>
          <a:endParaRPr lang="es-CR"/>
        </a:p>
      </dgm:t>
    </dgm:pt>
    <dgm:pt modelId="{6A9F920D-3B4B-49D9-A9A5-A93179504A05}" type="parTrans" cxnId="{63D2B148-9391-472D-81E7-2E7171007C30}">
      <dgm:prSet/>
      <dgm:spPr/>
      <dgm:t>
        <a:bodyPr/>
        <a:lstStyle/>
        <a:p>
          <a:endParaRPr lang="es-CR"/>
        </a:p>
      </dgm:t>
    </dgm:pt>
    <dgm:pt modelId="{A4F49E24-877A-4D4F-97A9-93D579B4CAF0}">
      <dgm:prSet phldrT="[Texto]"/>
      <dgm:spPr/>
      <dgm:t>
        <a:bodyPr/>
        <a:lstStyle/>
        <a:p>
          <a:r>
            <a:rPr lang="es-CR" dirty="0">
              <a:solidFill>
                <a:schemeClr val="tx1"/>
              </a:solidFill>
            </a:rPr>
            <a:t>UNED</a:t>
          </a:r>
        </a:p>
      </dgm:t>
    </dgm:pt>
    <dgm:pt modelId="{823E65F6-CF5C-48C5-967C-E6373FF7F55E}" type="sibTrans" cxnId="{B10F24DB-1ECC-4393-888C-0672E9EC9755}">
      <dgm:prSet/>
      <dgm:spPr/>
      <dgm:t>
        <a:bodyPr/>
        <a:lstStyle/>
        <a:p>
          <a:endParaRPr lang="es-CR"/>
        </a:p>
      </dgm:t>
    </dgm:pt>
    <dgm:pt modelId="{4C16A251-A578-4A81-B948-1D79EF114F37}" type="parTrans" cxnId="{B10F24DB-1ECC-4393-888C-0672E9EC9755}">
      <dgm:prSet/>
      <dgm:spPr/>
      <dgm:t>
        <a:bodyPr/>
        <a:lstStyle/>
        <a:p>
          <a:endParaRPr lang="es-CR"/>
        </a:p>
      </dgm:t>
    </dgm:pt>
    <dgm:pt modelId="{CD1847C9-05C9-48F3-86B3-4A049B28B182}">
      <dgm:prSet phldrT="[Texto]"/>
      <dgm:spPr/>
      <dgm:t>
        <a:bodyPr/>
        <a:lstStyle/>
        <a:p>
          <a:r>
            <a:rPr lang="es-CR" dirty="0">
              <a:solidFill>
                <a:schemeClr val="tx1"/>
              </a:solidFill>
            </a:rPr>
            <a:t>ITCR</a:t>
          </a:r>
        </a:p>
      </dgm:t>
    </dgm:pt>
    <dgm:pt modelId="{E63D4C74-7456-4773-B687-05480A21BF16}" type="sibTrans" cxnId="{64D54BB4-421A-491B-B44C-CEE25DE118CA}">
      <dgm:prSet/>
      <dgm:spPr/>
      <dgm:t>
        <a:bodyPr/>
        <a:lstStyle/>
        <a:p>
          <a:endParaRPr lang="es-CR"/>
        </a:p>
      </dgm:t>
    </dgm:pt>
    <dgm:pt modelId="{B529E1D4-5161-48CA-97AA-C80ADB279613}" type="parTrans" cxnId="{64D54BB4-421A-491B-B44C-CEE25DE118CA}">
      <dgm:prSet/>
      <dgm:spPr/>
      <dgm:t>
        <a:bodyPr/>
        <a:lstStyle/>
        <a:p>
          <a:endParaRPr lang="es-CR"/>
        </a:p>
      </dgm:t>
    </dgm:pt>
    <dgm:pt modelId="{86613FD5-26E0-445E-ACF0-1B98570F0DCB}">
      <dgm:prSet phldrT="[Texto]"/>
      <dgm:spPr/>
      <dgm:t>
        <a:bodyPr/>
        <a:lstStyle/>
        <a:p>
          <a:r>
            <a:rPr lang="es-CR" dirty="0">
              <a:solidFill>
                <a:schemeClr val="tx1"/>
              </a:solidFill>
            </a:rPr>
            <a:t>UCR</a:t>
          </a:r>
        </a:p>
      </dgm:t>
    </dgm:pt>
    <dgm:pt modelId="{D4C8CE16-311D-420D-A8DD-8379C24BCABD}" type="sibTrans" cxnId="{4B365AEC-5440-466A-A3CF-36F2C0D90D3D}">
      <dgm:prSet/>
      <dgm:spPr/>
      <dgm:t>
        <a:bodyPr/>
        <a:lstStyle/>
        <a:p>
          <a:endParaRPr lang="es-CR"/>
        </a:p>
      </dgm:t>
    </dgm:pt>
    <dgm:pt modelId="{97BDBD75-8440-49F8-8675-8F60F9892939}" type="parTrans" cxnId="{4B365AEC-5440-466A-A3CF-36F2C0D90D3D}">
      <dgm:prSet/>
      <dgm:spPr/>
      <dgm:t>
        <a:bodyPr/>
        <a:lstStyle/>
        <a:p>
          <a:endParaRPr lang="es-CR"/>
        </a:p>
      </dgm:t>
    </dgm:pt>
    <dgm:pt modelId="{2641126D-B3F9-4C8B-A88D-9F1B8C3D2AA8}">
      <dgm:prSet phldrT="[Texto]"/>
      <dgm:spPr/>
      <dgm:t>
        <a:bodyPr/>
        <a:lstStyle/>
        <a:p>
          <a:r>
            <a:rPr lang="es-CR" dirty="0">
              <a:solidFill>
                <a:schemeClr val="tx1"/>
              </a:solidFill>
            </a:rPr>
            <a:t>UNA</a:t>
          </a:r>
        </a:p>
      </dgm:t>
    </dgm:pt>
    <dgm:pt modelId="{5578E58C-6F14-472A-AEA0-DAD46F1B2D3C}" type="sibTrans" cxnId="{937F2230-B658-4B26-8CA3-3673BE425F34}">
      <dgm:prSet/>
      <dgm:spPr/>
      <dgm:t>
        <a:bodyPr/>
        <a:lstStyle/>
        <a:p>
          <a:endParaRPr lang="es-CR"/>
        </a:p>
      </dgm:t>
    </dgm:pt>
    <dgm:pt modelId="{016500B7-5383-4C0D-97B9-EF9417986103}" type="parTrans" cxnId="{937F2230-B658-4B26-8CA3-3673BE425F34}">
      <dgm:prSet/>
      <dgm:spPr/>
      <dgm:t>
        <a:bodyPr/>
        <a:lstStyle/>
        <a:p>
          <a:endParaRPr lang="es-CR"/>
        </a:p>
      </dgm:t>
    </dgm:pt>
    <dgm:pt modelId="{85ED6703-51C1-49F7-9F7C-C0968F76C3F4}">
      <dgm:prSet phldrT="[Texto]"/>
      <dgm:spPr/>
      <dgm:t>
        <a:bodyPr/>
        <a:lstStyle/>
        <a:p>
          <a:r>
            <a:rPr lang="es-CR" b="1" dirty="0">
              <a:solidFill>
                <a:schemeClr val="tx1"/>
              </a:solidFill>
            </a:rPr>
            <a:t>Tipos de Declaraciones</a:t>
          </a:r>
          <a:endParaRPr lang="es-CR" dirty="0">
            <a:solidFill>
              <a:schemeClr val="tx1"/>
            </a:solidFill>
          </a:endParaRPr>
        </a:p>
      </dgm:t>
    </dgm:pt>
    <dgm:pt modelId="{596A98C3-3034-4476-BAC0-4033BF989E6E}" type="sibTrans" cxnId="{98CD6192-C342-43AF-9AEF-B305C966EBA1}">
      <dgm:prSet/>
      <dgm:spPr/>
      <dgm:t>
        <a:bodyPr/>
        <a:lstStyle/>
        <a:p>
          <a:endParaRPr lang="es-CR"/>
        </a:p>
      </dgm:t>
    </dgm:pt>
    <dgm:pt modelId="{BF6498ED-5752-4FB3-BA99-BEFA0D08C69A}" type="parTrans" cxnId="{98CD6192-C342-43AF-9AEF-B305C966EBA1}">
      <dgm:prSet/>
      <dgm:spPr/>
      <dgm:t>
        <a:bodyPr/>
        <a:lstStyle/>
        <a:p>
          <a:endParaRPr lang="es-CR"/>
        </a:p>
      </dgm:t>
    </dgm:pt>
    <dgm:pt modelId="{5B643F38-F0BF-462D-B711-076167DF20CB}" type="pres">
      <dgm:prSet presAssocID="{0478519E-B142-4411-9B93-A0CE92132F8A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A74AF970-B087-4146-9B61-ABD0E47FBC19}" type="pres">
      <dgm:prSet presAssocID="{85ED6703-51C1-49F7-9F7C-C0968F76C3F4}" presName="textCenter" presStyleLbl="node1" presStyleIdx="0" presStyleCnt="9" custLinFactNeighborX="0" custLinFactNeighborY="907"/>
      <dgm:spPr/>
    </dgm:pt>
    <dgm:pt modelId="{483A07A3-74A5-47D4-9A52-E1D938BE3E73}" type="pres">
      <dgm:prSet presAssocID="{85ED6703-51C1-49F7-9F7C-C0968F76C3F4}" presName="cycle_1" presStyleCnt="0"/>
      <dgm:spPr/>
    </dgm:pt>
    <dgm:pt modelId="{BA671BE6-C1B7-4285-953E-7A4382A67A4C}" type="pres">
      <dgm:prSet presAssocID="{3BE53E8D-CD15-4783-A615-3426F25752C8}" presName="childCenter1" presStyleLbl="node1" presStyleIdx="1" presStyleCnt="9" custScaleX="179994" custScaleY="184124"/>
      <dgm:spPr/>
    </dgm:pt>
    <dgm:pt modelId="{23CF7792-A69F-4164-8977-D99AF648400E}" type="pres">
      <dgm:prSet presAssocID="{016500B7-5383-4C0D-97B9-EF9417986103}" presName="Name141" presStyleLbl="parChTrans1D3" presStyleIdx="0" presStyleCnt="5"/>
      <dgm:spPr/>
    </dgm:pt>
    <dgm:pt modelId="{03EFCE63-204E-4D23-A9C9-5CC0B43421AE}" type="pres">
      <dgm:prSet presAssocID="{2641126D-B3F9-4C8B-A88D-9F1B8C3D2AA8}" presName="text1" presStyleLbl="node1" presStyleIdx="2" presStyleCnt="9" custRadScaleRad="218684" custRadScaleInc="2318">
        <dgm:presLayoutVars>
          <dgm:bulletEnabled val="1"/>
        </dgm:presLayoutVars>
      </dgm:prSet>
      <dgm:spPr/>
    </dgm:pt>
    <dgm:pt modelId="{AEB422F6-242C-4BCE-BAD6-A19CE5CB446C}" type="pres">
      <dgm:prSet presAssocID="{97BDBD75-8440-49F8-8675-8F60F9892939}" presName="Name141" presStyleLbl="parChTrans1D3" presStyleIdx="1" presStyleCnt="5"/>
      <dgm:spPr/>
    </dgm:pt>
    <dgm:pt modelId="{61F966E0-A420-4088-BE80-F0E4D3EA50E5}" type="pres">
      <dgm:prSet presAssocID="{86613FD5-26E0-445E-ACF0-1B98570F0DCB}" presName="text1" presStyleLbl="node1" presStyleIdx="3" presStyleCnt="9" custRadScaleRad="196172" custRadScaleInc="-39701">
        <dgm:presLayoutVars>
          <dgm:bulletEnabled val="1"/>
        </dgm:presLayoutVars>
      </dgm:prSet>
      <dgm:spPr/>
    </dgm:pt>
    <dgm:pt modelId="{CEE8673E-4495-40AE-BF11-37748CB647B0}" type="pres">
      <dgm:prSet presAssocID="{B529E1D4-5161-48CA-97AA-C80ADB279613}" presName="Name141" presStyleLbl="parChTrans1D3" presStyleIdx="2" presStyleCnt="5"/>
      <dgm:spPr/>
    </dgm:pt>
    <dgm:pt modelId="{F7FABB64-7CC0-49E5-83DF-451866BDABEC}" type="pres">
      <dgm:prSet presAssocID="{CD1847C9-05C9-48F3-86B3-4A049B28B182}" presName="text1" presStyleLbl="node1" presStyleIdx="4" presStyleCnt="9">
        <dgm:presLayoutVars>
          <dgm:bulletEnabled val="1"/>
        </dgm:presLayoutVars>
      </dgm:prSet>
      <dgm:spPr/>
    </dgm:pt>
    <dgm:pt modelId="{15762B5E-0F44-4624-95C3-7057BE88F540}" type="pres">
      <dgm:prSet presAssocID="{4C16A251-A578-4A81-B948-1D79EF114F37}" presName="Name141" presStyleLbl="parChTrans1D3" presStyleIdx="3" presStyleCnt="5"/>
      <dgm:spPr/>
    </dgm:pt>
    <dgm:pt modelId="{910312FF-6C20-4B3F-BC09-0821D51F1631}" type="pres">
      <dgm:prSet presAssocID="{A4F49E24-877A-4D4F-97A9-93D579B4CAF0}" presName="text1" presStyleLbl="node1" presStyleIdx="5" presStyleCnt="9" custRadScaleRad="196453" custRadScaleInc="40585">
        <dgm:presLayoutVars>
          <dgm:bulletEnabled val="1"/>
        </dgm:presLayoutVars>
      </dgm:prSet>
      <dgm:spPr/>
    </dgm:pt>
    <dgm:pt modelId="{0B1FD419-1AB0-4356-A10C-C4B23A7FFD7B}" type="pres">
      <dgm:prSet presAssocID="{6A9F920D-3B4B-49D9-A9A5-A93179504A05}" presName="Name141" presStyleLbl="parChTrans1D3" presStyleIdx="4" presStyleCnt="5"/>
      <dgm:spPr/>
    </dgm:pt>
    <dgm:pt modelId="{F1C58F2A-A295-455D-8FD0-04D8EA60DB4C}" type="pres">
      <dgm:prSet presAssocID="{9BFE1294-DC91-4A4E-BB2E-B92E0486B515}" presName="text1" presStyleLbl="node1" presStyleIdx="6" presStyleCnt="9" custRadScaleRad="217901" custRadScaleInc="-2909">
        <dgm:presLayoutVars>
          <dgm:bulletEnabled val="1"/>
        </dgm:presLayoutVars>
      </dgm:prSet>
      <dgm:spPr/>
    </dgm:pt>
    <dgm:pt modelId="{8CDD0674-A3AE-462C-969D-98EE7F097978}" type="pres">
      <dgm:prSet presAssocID="{295D9B4C-DD39-400C-94F9-75897BEDB5DF}" presName="Name144" presStyleLbl="parChTrans1D2" presStyleIdx="0" presStyleCnt="3"/>
      <dgm:spPr/>
    </dgm:pt>
    <dgm:pt modelId="{539729FC-0D71-42CD-8BE8-EEF6AFD0A981}" type="pres">
      <dgm:prSet presAssocID="{85ED6703-51C1-49F7-9F7C-C0968F76C3F4}" presName="cycle_2" presStyleCnt="0"/>
      <dgm:spPr/>
    </dgm:pt>
    <dgm:pt modelId="{8010AFD2-460C-4F01-8D70-473C76380FFA}" type="pres">
      <dgm:prSet presAssocID="{F2D1917A-2C22-457E-B5F7-CD7955468F5F}" presName="childCenter2" presStyleLbl="node1" presStyleIdx="7" presStyleCnt="9" custScaleX="209010" custLinFactNeighborX="26667" custLinFactNeighborY="-22857"/>
      <dgm:spPr/>
    </dgm:pt>
    <dgm:pt modelId="{85EC5BF5-1CE2-43E7-8897-D8AE61376ACF}" type="pres">
      <dgm:prSet presAssocID="{7A8BEBBF-36C1-4B14-801A-4690C4583CF5}" presName="Name221" presStyleLbl="parChTrans1D2" presStyleIdx="1" presStyleCnt="3"/>
      <dgm:spPr/>
    </dgm:pt>
    <dgm:pt modelId="{3A49AB78-F1AF-46B1-A309-50CB3F52EFCF}" type="pres">
      <dgm:prSet presAssocID="{85ED6703-51C1-49F7-9F7C-C0968F76C3F4}" presName="cycle_3" presStyleCnt="0"/>
      <dgm:spPr/>
    </dgm:pt>
    <dgm:pt modelId="{A48F43CF-3A08-4FB9-9F71-A5B6C8065ACD}" type="pres">
      <dgm:prSet presAssocID="{9532A3B0-28B3-4552-9E53-4FF2D1D5797D}" presName="childCenter3" presStyleLbl="node1" presStyleIdx="8" presStyleCnt="9" custScaleX="221044" custLinFactNeighborX="-26286" custLinFactNeighborY="-22857"/>
      <dgm:spPr/>
    </dgm:pt>
    <dgm:pt modelId="{47C29757-29E6-4BB4-8035-C2BA70F4A6B3}" type="pres">
      <dgm:prSet presAssocID="{0E36C618-325D-4177-AE04-8393FD50237C}" presName="Name288" presStyleLbl="parChTrans1D2" presStyleIdx="2" presStyleCnt="3"/>
      <dgm:spPr/>
    </dgm:pt>
  </dgm:ptLst>
  <dgm:cxnLst>
    <dgm:cxn modelId="{07864F01-4B6A-4B60-A23E-7A941975B46E}" type="presOf" srcId="{7A8BEBBF-36C1-4B14-801A-4690C4583CF5}" destId="{85EC5BF5-1CE2-43E7-8897-D8AE61376ACF}" srcOrd="0" destOrd="0" presId="urn:microsoft.com/office/officeart/2008/layout/RadialCluster"/>
    <dgm:cxn modelId="{D9869009-5BF1-4ABA-A0AD-8DA84069AD30}" type="presOf" srcId="{9BFE1294-DC91-4A4E-BB2E-B92E0486B515}" destId="{F1C58F2A-A295-455D-8FD0-04D8EA60DB4C}" srcOrd="0" destOrd="0" presId="urn:microsoft.com/office/officeart/2008/layout/RadialCluster"/>
    <dgm:cxn modelId="{808D8D1C-CA9C-499E-B947-C82DC32C7218}" type="presOf" srcId="{016500B7-5383-4C0D-97B9-EF9417986103}" destId="{23CF7792-A69F-4164-8977-D99AF648400E}" srcOrd="0" destOrd="0" presId="urn:microsoft.com/office/officeart/2008/layout/RadialCluster"/>
    <dgm:cxn modelId="{1FB1F92B-7500-4258-8205-D1897AB1E652}" type="presOf" srcId="{4C16A251-A578-4A81-B948-1D79EF114F37}" destId="{15762B5E-0F44-4624-95C3-7057BE88F540}" srcOrd="0" destOrd="0" presId="urn:microsoft.com/office/officeart/2008/layout/RadialCluster"/>
    <dgm:cxn modelId="{937F2230-B658-4B26-8CA3-3673BE425F34}" srcId="{3BE53E8D-CD15-4783-A615-3426F25752C8}" destId="{2641126D-B3F9-4C8B-A88D-9F1B8C3D2AA8}" srcOrd="0" destOrd="0" parTransId="{016500B7-5383-4C0D-97B9-EF9417986103}" sibTransId="{5578E58C-6F14-472A-AEA0-DAD46F1B2D3C}"/>
    <dgm:cxn modelId="{E6357C41-8961-404E-974D-8A5257A06AB7}" srcId="{85ED6703-51C1-49F7-9F7C-C0968F76C3F4}" destId="{F2D1917A-2C22-457E-B5F7-CD7955468F5F}" srcOrd="1" destOrd="0" parTransId="{7A8BEBBF-36C1-4B14-801A-4690C4583CF5}" sibTransId="{A463D04F-8563-458A-9140-2C7B610EAA00}"/>
    <dgm:cxn modelId="{79F58241-67C5-4FD1-81F6-009EDB004768}" type="presOf" srcId="{CD1847C9-05C9-48F3-86B3-4A049B28B182}" destId="{F7FABB64-7CC0-49E5-83DF-451866BDABEC}" srcOrd="0" destOrd="0" presId="urn:microsoft.com/office/officeart/2008/layout/RadialCluster"/>
    <dgm:cxn modelId="{3B32C644-6706-47B4-A33C-19F8C7E6C138}" type="presOf" srcId="{A4F49E24-877A-4D4F-97A9-93D579B4CAF0}" destId="{910312FF-6C20-4B3F-BC09-0821D51F1631}" srcOrd="0" destOrd="0" presId="urn:microsoft.com/office/officeart/2008/layout/RadialCluster"/>
    <dgm:cxn modelId="{63D2B148-9391-472D-81E7-2E7171007C30}" srcId="{3BE53E8D-CD15-4783-A615-3426F25752C8}" destId="{9BFE1294-DC91-4A4E-BB2E-B92E0486B515}" srcOrd="4" destOrd="0" parTransId="{6A9F920D-3B4B-49D9-A9A5-A93179504A05}" sibTransId="{1BA1C7FC-E05E-4EE6-8A26-D7573A4C3CAC}"/>
    <dgm:cxn modelId="{2DF6026F-F4BC-4D03-9C85-A1CB3647D0A6}" type="presOf" srcId="{6A9F920D-3B4B-49D9-A9A5-A93179504A05}" destId="{0B1FD419-1AB0-4356-A10C-C4B23A7FFD7B}" srcOrd="0" destOrd="0" presId="urn:microsoft.com/office/officeart/2008/layout/RadialCluster"/>
    <dgm:cxn modelId="{6B6EC651-AC18-4326-BB3F-380BD668FB58}" type="presOf" srcId="{F2D1917A-2C22-457E-B5F7-CD7955468F5F}" destId="{8010AFD2-460C-4F01-8D70-473C76380FFA}" srcOrd="0" destOrd="0" presId="urn:microsoft.com/office/officeart/2008/layout/RadialCluster"/>
    <dgm:cxn modelId="{174E258E-2F84-471C-B1AC-BF61EA3BDF21}" type="presOf" srcId="{9532A3B0-28B3-4552-9E53-4FF2D1D5797D}" destId="{A48F43CF-3A08-4FB9-9F71-A5B6C8065ACD}" srcOrd="0" destOrd="0" presId="urn:microsoft.com/office/officeart/2008/layout/RadialCluster"/>
    <dgm:cxn modelId="{D65AB68E-B9B7-46D6-88C7-D63FA0F1007A}" type="presOf" srcId="{86613FD5-26E0-445E-ACF0-1B98570F0DCB}" destId="{61F966E0-A420-4088-BE80-F0E4D3EA50E5}" srcOrd="0" destOrd="0" presId="urn:microsoft.com/office/officeart/2008/layout/RadialCluster"/>
    <dgm:cxn modelId="{98CD6192-C342-43AF-9AEF-B305C966EBA1}" srcId="{0478519E-B142-4411-9B93-A0CE92132F8A}" destId="{85ED6703-51C1-49F7-9F7C-C0968F76C3F4}" srcOrd="0" destOrd="0" parTransId="{BF6498ED-5752-4FB3-BA99-BEFA0D08C69A}" sibTransId="{596A98C3-3034-4476-BAC0-4033BF989E6E}"/>
    <dgm:cxn modelId="{4215FA97-0869-4EEF-87B7-A0689A803FF2}" type="presOf" srcId="{0E36C618-325D-4177-AE04-8393FD50237C}" destId="{47C29757-29E6-4BB4-8035-C2BA70F4A6B3}" srcOrd="0" destOrd="0" presId="urn:microsoft.com/office/officeart/2008/layout/RadialCluster"/>
    <dgm:cxn modelId="{1F27E79A-ABA8-42F4-B43F-412E30295AF5}" type="presOf" srcId="{0478519E-B142-4411-9B93-A0CE92132F8A}" destId="{5B643F38-F0BF-462D-B711-076167DF20CB}" srcOrd="0" destOrd="0" presId="urn:microsoft.com/office/officeart/2008/layout/RadialCluster"/>
    <dgm:cxn modelId="{021AE2A1-0EE0-4D3C-AAA7-D328C5B9CD55}" type="presOf" srcId="{295D9B4C-DD39-400C-94F9-75897BEDB5DF}" destId="{8CDD0674-A3AE-462C-969D-98EE7F097978}" srcOrd="0" destOrd="0" presId="urn:microsoft.com/office/officeart/2008/layout/RadialCluster"/>
    <dgm:cxn modelId="{87A9C4AA-9F12-4C8B-989F-8ADC121A4B84}" type="presOf" srcId="{2641126D-B3F9-4C8B-A88D-9F1B8C3D2AA8}" destId="{03EFCE63-204E-4D23-A9C9-5CC0B43421AE}" srcOrd="0" destOrd="0" presId="urn:microsoft.com/office/officeart/2008/layout/RadialCluster"/>
    <dgm:cxn modelId="{DA4F37B0-EDBE-47AF-B8EC-82CA82E8D1A1}" type="presOf" srcId="{3BE53E8D-CD15-4783-A615-3426F25752C8}" destId="{BA671BE6-C1B7-4285-953E-7A4382A67A4C}" srcOrd="0" destOrd="0" presId="urn:microsoft.com/office/officeart/2008/layout/RadialCluster"/>
    <dgm:cxn modelId="{64D54BB4-421A-491B-B44C-CEE25DE118CA}" srcId="{3BE53E8D-CD15-4783-A615-3426F25752C8}" destId="{CD1847C9-05C9-48F3-86B3-4A049B28B182}" srcOrd="2" destOrd="0" parTransId="{B529E1D4-5161-48CA-97AA-C80ADB279613}" sibTransId="{E63D4C74-7456-4773-B687-05480A21BF16}"/>
    <dgm:cxn modelId="{600605C4-C2F6-41FB-9FB6-8C8BC7C735D9}" type="presOf" srcId="{B529E1D4-5161-48CA-97AA-C80ADB279613}" destId="{CEE8673E-4495-40AE-BF11-37748CB647B0}" srcOrd="0" destOrd="0" presId="urn:microsoft.com/office/officeart/2008/layout/RadialCluster"/>
    <dgm:cxn modelId="{98A1EFD8-BA95-4B1E-8814-2320E6D5C585}" type="presOf" srcId="{97BDBD75-8440-49F8-8675-8F60F9892939}" destId="{AEB422F6-242C-4BCE-BAD6-A19CE5CB446C}" srcOrd="0" destOrd="0" presId="urn:microsoft.com/office/officeart/2008/layout/RadialCluster"/>
    <dgm:cxn modelId="{B10F24DB-1ECC-4393-888C-0672E9EC9755}" srcId="{3BE53E8D-CD15-4783-A615-3426F25752C8}" destId="{A4F49E24-877A-4D4F-97A9-93D579B4CAF0}" srcOrd="3" destOrd="0" parTransId="{4C16A251-A578-4A81-B948-1D79EF114F37}" sibTransId="{823E65F6-CF5C-48C5-967C-E6373FF7F55E}"/>
    <dgm:cxn modelId="{0947EFE1-7B58-402D-BA7F-A7A716C28454}" srcId="{85ED6703-51C1-49F7-9F7C-C0968F76C3F4}" destId="{3BE53E8D-CD15-4783-A615-3426F25752C8}" srcOrd="0" destOrd="0" parTransId="{295D9B4C-DD39-400C-94F9-75897BEDB5DF}" sibTransId="{EDE1A246-0004-40F9-B4E9-B6698E29E88F}"/>
    <dgm:cxn modelId="{7A7532EA-70B4-4F84-B103-87B79D206B17}" srcId="{85ED6703-51C1-49F7-9F7C-C0968F76C3F4}" destId="{9532A3B0-28B3-4552-9E53-4FF2D1D5797D}" srcOrd="2" destOrd="0" parTransId="{0E36C618-325D-4177-AE04-8393FD50237C}" sibTransId="{D99057D2-B25F-4E2E-AB97-A648ED29C6D8}"/>
    <dgm:cxn modelId="{157B9CEA-3D94-4C90-AA1B-0B89665068DB}" type="presOf" srcId="{85ED6703-51C1-49F7-9F7C-C0968F76C3F4}" destId="{A74AF970-B087-4146-9B61-ABD0E47FBC19}" srcOrd="0" destOrd="0" presId="urn:microsoft.com/office/officeart/2008/layout/RadialCluster"/>
    <dgm:cxn modelId="{4B365AEC-5440-466A-A3CF-36F2C0D90D3D}" srcId="{3BE53E8D-CD15-4783-A615-3426F25752C8}" destId="{86613FD5-26E0-445E-ACF0-1B98570F0DCB}" srcOrd="1" destOrd="0" parTransId="{97BDBD75-8440-49F8-8675-8F60F9892939}" sibTransId="{D4C8CE16-311D-420D-A8DD-8379C24BCABD}"/>
    <dgm:cxn modelId="{31A7C1C2-85F7-494F-B535-C5E06EBB7469}" type="presParOf" srcId="{5B643F38-F0BF-462D-B711-076167DF20CB}" destId="{A74AF970-B087-4146-9B61-ABD0E47FBC19}" srcOrd="0" destOrd="0" presId="urn:microsoft.com/office/officeart/2008/layout/RadialCluster"/>
    <dgm:cxn modelId="{F7145347-04B4-4E37-B57E-D56D6BE6C3F5}" type="presParOf" srcId="{5B643F38-F0BF-462D-B711-076167DF20CB}" destId="{483A07A3-74A5-47D4-9A52-E1D938BE3E73}" srcOrd="1" destOrd="0" presId="urn:microsoft.com/office/officeart/2008/layout/RadialCluster"/>
    <dgm:cxn modelId="{4E652D94-7A4A-42B6-B04D-914F139C91D6}" type="presParOf" srcId="{483A07A3-74A5-47D4-9A52-E1D938BE3E73}" destId="{BA671BE6-C1B7-4285-953E-7A4382A67A4C}" srcOrd="0" destOrd="0" presId="urn:microsoft.com/office/officeart/2008/layout/RadialCluster"/>
    <dgm:cxn modelId="{F6BE6C09-82D3-4563-A62A-B99B1BF25CC6}" type="presParOf" srcId="{483A07A3-74A5-47D4-9A52-E1D938BE3E73}" destId="{23CF7792-A69F-4164-8977-D99AF648400E}" srcOrd="1" destOrd="0" presId="urn:microsoft.com/office/officeart/2008/layout/RadialCluster"/>
    <dgm:cxn modelId="{F8126D81-2711-4D63-9DE2-AAB3E0FFE1C3}" type="presParOf" srcId="{483A07A3-74A5-47D4-9A52-E1D938BE3E73}" destId="{03EFCE63-204E-4D23-A9C9-5CC0B43421AE}" srcOrd="2" destOrd="0" presId="urn:microsoft.com/office/officeart/2008/layout/RadialCluster"/>
    <dgm:cxn modelId="{6B2C2844-5C1D-495B-867D-628F05DAE33E}" type="presParOf" srcId="{483A07A3-74A5-47D4-9A52-E1D938BE3E73}" destId="{AEB422F6-242C-4BCE-BAD6-A19CE5CB446C}" srcOrd="3" destOrd="0" presId="urn:microsoft.com/office/officeart/2008/layout/RadialCluster"/>
    <dgm:cxn modelId="{CAE9086B-AFCE-4917-85D4-8118D8A6EC39}" type="presParOf" srcId="{483A07A3-74A5-47D4-9A52-E1D938BE3E73}" destId="{61F966E0-A420-4088-BE80-F0E4D3EA50E5}" srcOrd="4" destOrd="0" presId="urn:microsoft.com/office/officeart/2008/layout/RadialCluster"/>
    <dgm:cxn modelId="{191BDF38-9830-4772-B476-DDA919D056E0}" type="presParOf" srcId="{483A07A3-74A5-47D4-9A52-E1D938BE3E73}" destId="{CEE8673E-4495-40AE-BF11-37748CB647B0}" srcOrd="5" destOrd="0" presId="urn:microsoft.com/office/officeart/2008/layout/RadialCluster"/>
    <dgm:cxn modelId="{ED507059-FB96-48A7-B09F-2A66109BD2F1}" type="presParOf" srcId="{483A07A3-74A5-47D4-9A52-E1D938BE3E73}" destId="{F7FABB64-7CC0-49E5-83DF-451866BDABEC}" srcOrd="6" destOrd="0" presId="urn:microsoft.com/office/officeart/2008/layout/RadialCluster"/>
    <dgm:cxn modelId="{13CB2E54-CB5C-4C5C-8A69-10C2D5848CB7}" type="presParOf" srcId="{483A07A3-74A5-47D4-9A52-E1D938BE3E73}" destId="{15762B5E-0F44-4624-95C3-7057BE88F540}" srcOrd="7" destOrd="0" presId="urn:microsoft.com/office/officeart/2008/layout/RadialCluster"/>
    <dgm:cxn modelId="{4AB67280-51A7-4A8A-89AE-42F18C80FB1B}" type="presParOf" srcId="{483A07A3-74A5-47D4-9A52-E1D938BE3E73}" destId="{910312FF-6C20-4B3F-BC09-0821D51F1631}" srcOrd="8" destOrd="0" presId="urn:microsoft.com/office/officeart/2008/layout/RadialCluster"/>
    <dgm:cxn modelId="{1E7796F2-2EEF-4FA1-AA79-C36364FE3546}" type="presParOf" srcId="{483A07A3-74A5-47D4-9A52-E1D938BE3E73}" destId="{0B1FD419-1AB0-4356-A10C-C4B23A7FFD7B}" srcOrd="9" destOrd="0" presId="urn:microsoft.com/office/officeart/2008/layout/RadialCluster"/>
    <dgm:cxn modelId="{1F293804-3D79-473A-B92C-0EECEF2E3FAA}" type="presParOf" srcId="{483A07A3-74A5-47D4-9A52-E1D938BE3E73}" destId="{F1C58F2A-A295-455D-8FD0-04D8EA60DB4C}" srcOrd="10" destOrd="0" presId="urn:microsoft.com/office/officeart/2008/layout/RadialCluster"/>
    <dgm:cxn modelId="{A20C09DE-F35E-4C5E-B984-AA6A7578935D}" type="presParOf" srcId="{5B643F38-F0BF-462D-B711-076167DF20CB}" destId="{8CDD0674-A3AE-462C-969D-98EE7F097978}" srcOrd="2" destOrd="0" presId="urn:microsoft.com/office/officeart/2008/layout/RadialCluster"/>
    <dgm:cxn modelId="{F795CAAF-2DF0-4F87-8A25-F9FA95EE8A7D}" type="presParOf" srcId="{5B643F38-F0BF-462D-B711-076167DF20CB}" destId="{539729FC-0D71-42CD-8BE8-EEF6AFD0A981}" srcOrd="3" destOrd="0" presId="urn:microsoft.com/office/officeart/2008/layout/RadialCluster"/>
    <dgm:cxn modelId="{458CF694-EC5A-4FCB-8539-8BDB414AC447}" type="presParOf" srcId="{539729FC-0D71-42CD-8BE8-EEF6AFD0A981}" destId="{8010AFD2-460C-4F01-8D70-473C76380FFA}" srcOrd="0" destOrd="0" presId="urn:microsoft.com/office/officeart/2008/layout/RadialCluster"/>
    <dgm:cxn modelId="{5662DDBD-3666-4D4B-B0AB-DD5C8555E2FB}" type="presParOf" srcId="{5B643F38-F0BF-462D-B711-076167DF20CB}" destId="{85EC5BF5-1CE2-43E7-8897-D8AE61376ACF}" srcOrd="4" destOrd="0" presId="urn:microsoft.com/office/officeart/2008/layout/RadialCluster"/>
    <dgm:cxn modelId="{AA12A26A-1E52-4361-AA6B-D3467D8B0518}" type="presParOf" srcId="{5B643F38-F0BF-462D-B711-076167DF20CB}" destId="{3A49AB78-F1AF-46B1-A309-50CB3F52EFCF}" srcOrd="5" destOrd="0" presId="urn:microsoft.com/office/officeart/2008/layout/RadialCluster"/>
    <dgm:cxn modelId="{4DCEC048-A799-4511-8BAC-3B0356FB6113}" type="presParOf" srcId="{3A49AB78-F1AF-46B1-A309-50CB3F52EFCF}" destId="{A48F43CF-3A08-4FB9-9F71-A5B6C8065ACD}" srcOrd="0" destOrd="0" presId="urn:microsoft.com/office/officeart/2008/layout/RadialCluster"/>
    <dgm:cxn modelId="{268CEA20-82A4-4B09-8B58-5B6C12BBB233}" type="presParOf" srcId="{5B643F38-F0BF-462D-B711-076167DF20CB}" destId="{47C29757-29E6-4BB4-8035-C2BA70F4A6B3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73C3EB-55E8-4A08-848D-A604DBB6582E}">
      <dsp:nvSpPr>
        <dsp:cNvPr id="0" name=""/>
        <dsp:cNvSpPr/>
      </dsp:nvSpPr>
      <dsp:spPr>
        <a:xfrm>
          <a:off x="0" y="19729"/>
          <a:ext cx="7214972" cy="133919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3100" b="1" kern="1200" dirty="0"/>
            <a:t>DESCRIPCIÓN</a:t>
          </a:r>
          <a:endParaRPr lang="es-CR" sz="3100" kern="1200" dirty="0"/>
        </a:p>
      </dsp:txBody>
      <dsp:txXfrm>
        <a:off x="0" y="19729"/>
        <a:ext cx="7214972" cy="892800"/>
      </dsp:txXfrm>
    </dsp:sp>
    <dsp:sp modelId="{8F96F40F-ACBC-4BAD-896B-10CC4423058B}">
      <dsp:nvSpPr>
        <dsp:cNvPr id="0" name=""/>
        <dsp:cNvSpPr/>
      </dsp:nvSpPr>
      <dsp:spPr>
        <a:xfrm>
          <a:off x="1477765" y="912530"/>
          <a:ext cx="7214972" cy="4910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220472" rIns="220472" bIns="220472" numCol="1" spcCol="1270" anchor="t" anchorCtr="0">
          <a:noAutofit/>
        </a:bodyPr>
        <a:lstStyle/>
        <a:p>
          <a:pPr marL="285750" lvl="1" indent="-285750" algn="just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3100" kern="1200" dirty="0"/>
            <a:t>Verifica la </a:t>
          </a:r>
          <a:r>
            <a:rPr lang="es-CR" sz="3100" b="1" kern="1200" dirty="0"/>
            <a:t>superposición de horarios</a:t>
          </a:r>
          <a:endParaRPr lang="es-CR" sz="3100" kern="1200" dirty="0"/>
        </a:p>
        <a:p>
          <a:pPr marL="285750" lvl="1" indent="-285750" algn="just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3100" kern="1200" dirty="0"/>
            <a:t>Controla el </a:t>
          </a:r>
          <a:r>
            <a:rPr lang="es-CR" sz="3100" b="1" kern="1200" dirty="0"/>
            <a:t>exceso de jornada</a:t>
          </a:r>
          <a:endParaRPr lang="es-CR" sz="3100" kern="1200" dirty="0"/>
        </a:p>
        <a:p>
          <a:pPr marL="285750" lvl="1" indent="-285750" algn="just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3100" b="0" kern="1200" dirty="0"/>
            <a:t>Una</a:t>
          </a:r>
          <a:r>
            <a:rPr lang="es-CR" sz="3100" b="1" kern="1200" dirty="0"/>
            <a:t> </a:t>
          </a:r>
          <a:r>
            <a:rPr lang="es-CR" sz="3100" kern="1200" dirty="0"/>
            <a:t>sola </a:t>
          </a:r>
          <a:r>
            <a:rPr lang="es-CR" sz="3100" b="1" kern="1200" dirty="0"/>
            <a:t>base de datos</a:t>
          </a:r>
          <a:r>
            <a:rPr lang="es-CR" sz="3100" kern="1200" dirty="0"/>
            <a:t>.</a:t>
          </a:r>
        </a:p>
        <a:p>
          <a:pPr marL="285750" lvl="1" indent="-285750" algn="just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3100" kern="1200" dirty="0"/>
            <a:t>Permite hacer declaraciones juradas para </a:t>
          </a:r>
          <a:r>
            <a:rPr lang="es-CR" sz="3100" b="1" kern="1200" dirty="0"/>
            <a:t>instituciones públicas </a:t>
          </a:r>
          <a:r>
            <a:rPr lang="es-CR" sz="3100" b="0" kern="1200" dirty="0"/>
            <a:t>o</a:t>
          </a:r>
          <a:r>
            <a:rPr lang="es-CR" sz="3100" b="1" kern="1200" dirty="0"/>
            <a:t> empresas privadas</a:t>
          </a:r>
          <a:r>
            <a:rPr lang="es-CR" sz="3100" kern="1200" dirty="0"/>
            <a:t>.</a:t>
          </a:r>
        </a:p>
        <a:p>
          <a:pPr marL="285750" lvl="1" indent="-285750" algn="just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3100" kern="1200" dirty="0"/>
            <a:t>Los </a:t>
          </a:r>
          <a:r>
            <a:rPr lang="es-CR" sz="3100" b="1" kern="1200" dirty="0"/>
            <a:t>superiores jerárquicos (SJ) </a:t>
          </a:r>
          <a:r>
            <a:rPr lang="es-CR" sz="3100" kern="1200" dirty="0"/>
            <a:t>podrán consultar los </a:t>
          </a:r>
          <a:r>
            <a:rPr lang="es-CR" sz="3100" b="1" kern="1200" dirty="0"/>
            <a:t>horarios</a:t>
          </a:r>
          <a:r>
            <a:rPr lang="es-CR" sz="3100" kern="1200" dirty="0"/>
            <a:t> de los </a:t>
          </a:r>
          <a:r>
            <a:rPr lang="es-CR" sz="3100" b="1" kern="1200" dirty="0"/>
            <a:t>funcionarios</a:t>
          </a:r>
          <a:r>
            <a:rPr lang="es-CR" sz="3100" kern="1200" dirty="0"/>
            <a:t>.</a:t>
          </a:r>
        </a:p>
      </dsp:txBody>
      <dsp:txXfrm>
        <a:off x="1621586" y="1056351"/>
        <a:ext cx="6927330" cy="462275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A25139-E934-4603-A011-3EF36BD405BC}">
      <dsp:nvSpPr>
        <dsp:cNvPr id="0" name=""/>
        <dsp:cNvSpPr/>
      </dsp:nvSpPr>
      <dsp:spPr>
        <a:xfrm>
          <a:off x="0" y="48015"/>
          <a:ext cx="7116407" cy="28080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152400" numCol="1" spcCol="1270" anchor="t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4000" b="1" kern="1200" dirty="0"/>
            <a:t>ROLES DE LOS USUARIOS</a:t>
          </a:r>
          <a:endParaRPr lang="es-CR" sz="4000" kern="1200" dirty="0"/>
        </a:p>
      </dsp:txBody>
      <dsp:txXfrm>
        <a:off x="0" y="48015"/>
        <a:ext cx="7116407" cy="1872000"/>
      </dsp:txXfrm>
    </dsp:sp>
    <dsp:sp modelId="{0F2C9C07-EFE9-475D-89C1-EB75A2BC6F1F}">
      <dsp:nvSpPr>
        <dsp:cNvPr id="0" name=""/>
        <dsp:cNvSpPr/>
      </dsp:nvSpPr>
      <dsp:spPr>
        <a:xfrm>
          <a:off x="1457577" y="1920015"/>
          <a:ext cx="7116407" cy="3744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56032" rIns="256032" bIns="256032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3600" b="1" kern="1200" dirty="0"/>
            <a:t>Rol Funcionario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3600" b="1" kern="1200" dirty="0"/>
            <a:t>Rol Superior Jerárquico</a:t>
          </a:r>
          <a:endParaRPr lang="es-CR" sz="36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3600" b="1" kern="1200" dirty="0"/>
            <a:t>Rol Agente Recursos Humanos</a:t>
          </a:r>
          <a:endParaRPr lang="es-CR" sz="36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3600" b="1" kern="1200" dirty="0"/>
            <a:t>Rol administrador UNA</a:t>
          </a:r>
          <a:endParaRPr lang="es-CR" sz="3600" kern="1200" dirty="0"/>
        </a:p>
      </dsp:txBody>
      <dsp:txXfrm>
        <a:off x="1567235" y="2029673"/>
        <a:ext cx="6897091" cy="352468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751826-2FEC-4F03-B6CF-8293EB56C239}">
      <dsp:nvSpPr>
        <dsp:cNvPr id="0" name=""/>
        <dsp:cNvSpPr/>
      </dsp:nvSpPr>
      <dsp:spPr>
        <a:xfrm>
          <a:off x="693" y="686547"/>
          <a:ext cx="2955899" cy="433893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3400" b="1" kern="1200" dirty="0"/>
            <a:t>Rol funcionario</a:t>
          </a:r>
        </a:p>
      </dsp:txBody>
      <dsp:txXfrm>
        <a:off x="433574" y="1321969"/>
        <a:ext cx="2090137" cy="3068091"/>
      </dsp:txXfrm>
    </dsp:sp>
    <dsp:sp modelId="{04549F6A-B8EC-42D3-8A4C-5F385C31E9E8}">
      <dsp:nvSpPr>
        <dsp:cNvPr id="0" name=""/>
        <dsp:cNvSpPr/>
      </dsp:nvSpPr>
      <dsp:spPr>
        <a:xfrm rot="18366901">
          <a:off x="2722296" y="1964873"/>
          <a:ext cx="176897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68971" y="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CE5589-1C7D-406C-B90E-D723C950E547}">
      <dsp:nvSpPr>
        <dsp:cNvPr id="0" name=""/>
        <dsp:cNvSpPr/>
      </dsp:nvSpPr>
      <dsp:spPr>
        <a:xfrm>
          <a:off x="4128106" y="1250354"/>
          <a:ext cx="569627" cy="0"/>
        </a:xfrm>
        <a:prstGeom prst="line">
          <a:avLst/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18FF33-EC80-4E18-B6D4-2DA298996351}">
      <dsp:nvSpPr>
        <dsp:cNvPr id="0" name=""/>
        <dsp:cNvSpPr/>
      </dsp:nvSpPr>
      <dsp:spPr>
        <a:xfrm>
          <a:off x="4697733" y="447523"/>
          <a:ext cx="4039174" cy="1605661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marL="0" lvl="0" indent="0" algn="just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900" kern="1200" dirty="0"/>
            <a:t> Elabora su propia declaración</a:t>
          </a:r>
          <a:endParaRPr lang="es-CR" sz="2900" b="1" kern="1200" dirty="0"/>
        </a:p>
      </dsp:txBody>
      <dsp:txXfrm>
        <a:off x="4697733" y="447523"/>
        <a:ext cx="4039174" cy="1605661"/>
      </dsp:txXfrm>
    </dsp:sp>
    <dsp:sp modelId="{E37242A6-69A1-4875-AF7D-D0B6111E4568}">
      <dsp:nvSpPr>
        <dsp:cNvPr id="0" name=""/>
        <dsp:cNvSpPr/>
      </dsp:nvSpPr>
      <dsp:spPr>
        <a:xfrm>
          <a:off x="3085459" y="2856015"/>
          <a:ext cx="104264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42646" y="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30EDAC-6F34-47F4-AEAF-BA7864500A13}">
      <dsp:nvSpPr>
        <dsp:cNvPr id="0" name=""/>
        <dsp:cNvSpPr/>
      </dsp:nvSpPr>
      <dsp:spPr>
        <a:xfrm>
          <a:off x="4128106" y="2856015"/>
          <a:ext cx="569627" cy="0"/>
        </a:xfrm>
        <a:prstGeom prst="line">
          <a:avLst/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689B38-7C7B-41EB-A9A8-9BB3F2526C36}">
      <dsp:nvSpPr>
        <dsp:cNvPr id="0" name=""/>
        <dsp:cNvSpPr/>
      </dsp:nvSpPr>
      <dsp:spPr>
        <a:xfrm>
          <a:off x="4697733" y="2053184"/>
          <a:ext cx="4039174" cy="1605661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marL="0" lvl="0" indent="0" algn="just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900" kern="1200" dirty="0"/>
            <a:t>La envía a aprobación</a:t>
          </a:r>
          <a:endParaRPr lang="es-CR" sz="2900" b="1" kern="1200" dirty="0"/>
        </a:p>
      </dsp:txBody>
      <dsp:txXfrm>
        <a:off x="4697733" y="2053184"/>
        <a:ext cx="4039174" cy="1605661"/>
      </dsp:txXfrm>
    </dsp:sp>
    <dsp:sp modelId="{28F0119D-A363-4E30-9F8D-CC154D0FA931}">
      <dsp:nvSpPr>
        <dsp:cNvPr id="0" name=""/>
        <dsp:cNvSpPr/>
      </dsp:nvSpPr>
      <dsp:spPr>
        <a:xfrm rot="3233099">
          <a:off x="2722296" y="3747157"/>
          <a:ext cx="176897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68971" y="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9691F8-3AF3-40BC-8242-55939A4CE520}">
      <dsp:nvSpPr>
        <dsp:cNvPr id="0" name=""/>
        <dsp:cNvSpPr/>
      </dsp:nvSpPr>
      <dsp:spPr>
        <a:xfrm>
          <a:off x="4128106" y="4461676"/>
          <a:ext cx="569627" cy="0"/>
        </a:xfrm>
        <a:prstGeom prst="line">
          <a:avLst/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FB9D5F-E0A3-4D2B-88D8-5CDE76F0CD24}">
      <dsp:nvSpPr>
        <dsp:cNvPr id="0" name=""/>
        <dsp:cNvSpPr/>
      </dsp:nvSpPr>
      <dsp:spPr>
        <a:xfrm>
          <a:off x="4697733" y="3658846"/>
          <a:ext cx="4039174" cy="1605661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marL="0" lvl="0" indent="0" algn="just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900" kern="1200" dirty="0"/>
            <a:t>Una vez activa la puede consultar e imprimir</a:t>
          </a:r>
          <a:endParaRPr lang="es-CR" sz="2900" b="1" kern="1200" dirty="0"/>
        </a:p>
      </dsp:txBody>
      <dsp:txXfrm>
        <a:off x="4697733" y="3658846"/>
        <a:ext cx="4039174" cy="160566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869FEF-8ED8-4FDE-B704-AA4998319FC6}">
      <dsp:nvSpPr>
        <dsp:cNvPr id="0" name=""/>
        <dsp:cNvSpPr/>
      </dsp:nvSpPr>
      <dsp:spPr>
        <a:xfrm>
          <a:off x="0" y="1158"/>
          <a:ext cx="8573985" cy="45536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4400" b="1" kern="1200" dirty="0"/>
            <a:t>Rol Superior Jerárquico</a:t>
          </a:r>
          <a:endParaRPr lang="es-CR" sz="4400" kern="1200" dirty="0"/>
        </a:p>
      </dsp:txBody>
      <dsp:txXfrm>
        <a:off x="0" y="1158"/>
        <a:ext cx="8573985" cy="2458977"/>
      </dsp:txXfrm>
    </dsp:sp>
    <dsp:sp modelId="{A9ACF78E-A948-45F2-BFED-532954CF1F2D}">
      <dsp:nvSpPr>
        <dsp:cNvPr id="0" name=""/>
        <dsp:cNvSpPr/>
      </dsp:nvSpPr>
      <dsp:spPr>
        <a:xfrm>
          <a:off x="1046" y="1743411"/>
          <a:ext cx="1714378" cy="3345985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000" kern="1200" dirty="0"/>
            <a:t>Elabora su propia declaración</a:t>
          </a:r>
        </a:p>
      </dsp:txBody>
      <dsp:txXfrm>
        <a:off x="1046" y="1743411"/>
        <a:ext cx="1714378" cy="3345985"/>
      </dsp:txXfrm>
    </dsp:sp>
    <dsp:sp modelId="{81101144-8299-4E98-B1D8-8FA735F8AADE}">
      <dsp:nvSpPr>
        <dsp:cNvPr id="0" name=""/>
        <dsp:cNvSpPr/>
      </dsp:nvSpPr>
      <dsp:spPr>
        <a:xfrm>
          <a:off x="1715424" y="1743411"/>
          <a:ext cx="1714378" cy="3345985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000" kern="1200" dirty="0"/>
            <a:t>Aprueba de forma masiva</a:t>
          </a:r>
        </a:p>
      </dsp:txBody>
      <dsp:txXfrm>
        <a:off x="1715424" y="1743411"/>
        <a:ext cx="1714378" cy="3345985"/>
      </dsp:txXfrm>
    </dsp:sp>
    <dsp:sp modelId="{9D2E7E69-7125-42BF-B65A-18488D8BB82A}">
      <dsp:nvSpPr>
        <dsp:cNvPr id="0" name=""/>
        <dsp:cNvSpPr/>
      </dsp:nvSpPr>
      <dsp:spPr>
        <a:xfrm>
          <a:off x="3429803" y="1743411"/>
          <a:ext cx="1714378" cy="3345985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000" kern="1200" dirty="0"/>
            <a:t>Aprueba de forma individual y justifica las alertas</a:t>
          </a:r>
        </a:p>
      </dsp:txBody>
      <dsp:txXfrm>
        <a:off x="3429803" y="1743411"/>
        <a:ext cx="1714378" cy="3345985"/>
      </dsp:txXfrm>
    </dsp:sp>
    <dsp:sp modelId="{26FC8238-9098-400A-966C-25B549D823DB}">
      <dsp:nvSpPr>
        <dsp:cNvPr id="0" name=""/>
        <dsp:cNvSpPr/>
      </dsp:nvSpPr>
      <dsp:spPr>
        <a:xfrm>
          <a:off x="5144181" y="1743411"/>
          <a:ext cx="1714378" cy="3345985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000" kern="1200" dirty="0"/>
            <a:t>Rechaza en forma individual y justifica el rechazo</a:t>
          </a:r>
        </a:p>
      </dsp:txBody>
      <dsp:txXfrm>
        <a:off x="5144181" y="1743411"/>
        <a:ext cx="1714378" cy="3345985"/>
      </dsp:txXfrm>
    </dsp:sp>
    <dsp:sp modelId="{83B02A60-AAFE-4283-93E2-E61E2E94D75C}">
      <dsp:nvSpPr>
        <dsp:cNvPr id="0" name=""/>
        <dsp:cNvSpPr/>
      </dsp:nvSpPr>
      <dsp:spPr>
        <a:xfrm>
          <a:off x="6858560" y="1743411"/>
          <a:ext cx="1714378" cy="3345985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000" kern="1200" dirty="0"/>
            <a:t>Consulta las declaraciones internas y externas</a:t>
          </a:r>
        </a:p>
      </dsp:txBody>
      <dsp:txXfrm>
        <a:off x="6858560" y="1743411"/>
        <a:ext cx="1714378" cy="334598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DEA861-1177-405E-9C82-0EEC4E2DBF91}">
      <dsp:nvSpPr>
        <dsp:cNvPr id="0" name=""/>
        <dsp:cNvSpPr/>
      </dsp:nvSpPr>
      <dsp:spPr>
        <a:xfrm>
          <a:off x="3392060" y="0"/>
          <a:ext cx="2922101" cy="2922545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3F89692-9B35-4CBE-9DE4-C5AB59A52043}">
      <dsp:nvSpPr>
        <dsp:cNvPr id="0" name=""/>
        <dsp:cNvSpPr/>
      </dsp:nvSpPr>
      <dsp:spPr>
        <a:xfrm>
          <a:off x="4037940" y="1055127"/>
          <a:ext cx="1623755" cy="811683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000" b="1" kern="1200" dirty="0"/>
            <a:t>Rol Agente Recursos Humanos</a:t>
          </a:r>
          <a:endParaRPr lang="es-CR" sz="2000" kern="1200" dirty="0"/>
        </a:p>
      </dsp:txBody>
      <dsp:txXfrm>
        <a:off x="4037940" y="1055127"/>
        <a:ext cx="1623755" cy="811683"/>
      </dsp:txXfrm>
    </dsp:sp>
    <dsp:sp modelId="{0747A657-ECA3-4EEC-AA91-A7F457D5D429}">
      <dsp:nvSpPr>
        <dsp:cNvPr id="0" name=""/>
        <dsp:cNvSpPr/>
      </dsp:nvSpPr>
      <dsp:spPr>
        <a:xfrm>
          <a:off x="2580457" y="1679219"/>
          <a:ext cx="2922101" cy="2922545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CBE50D5-FD50-4A6E-8D35-36B5C563255C}">
      <dsp:nvSpPr>
        <dsp:cNvPr id="0" name=""/>
        <dsp:cNvSpPr/>
      </dsp:nvSpPr>
      <dsp:spPr>
        <a:xfrm>
          <a:off x="3229630" y="2744060"/>
          <a:ext cx="1623755" cy="811683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000" kern="1200" dirty="0"/>
            <a:t>Elabora su propia declaración</a:t>
          </a:r>
        </a:p>
      </dsp:txBody>
      <dsp:txXfrm>
        <a:off x="3229630" y="2744060"/>
        <a:ext cx="1623755" cy="811683"/>
      </dsp:txXfrm>
    </dsp:sp>
    <dsp:sp modelId="{DF0A6F53-4A5B-4501-B7A0-FF216306E0F4}">
      <dsp:nvSpPr>
        <dsp:cNvPr id="0" name=""/>
        <dsp:cNvSpPr/>
      </dsp:nvSpPr>
      <dsp:spPr>
        <a:xfrm>
          <a:off x="3600037" y="3559386"/>
          <a:ext cx="2510537" cy="2511543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F76E931-0284-4504-9F2C-EED60219467A}">
      <dsp:nvSpPr>
        <dsp:cNvPr id="0" name=""/>
        <dsp:cNvSpPr/>
      </dsp:nvSpPr>
      <dsp:spPr>
        <a:xfrm>
          <a:off x="4041782" y="4435421"/>
          <a:ext cx="1623755" cy="811683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000" kern="1200" dirty="0"/>
            <a:t>Consulta declaraciones</a:t>
          </a:r>
        </a:p>
      </dsp:txBody>
      <dsp:txXfrm>
        <a:off x="4041782" y="4435421"/>
        <a:ext cx="1623755" cy="811683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6797B8-31EA-4DEB-A932-451200EC99E7}">
      <dsp:nvSpPr>
        <dsp:cNvPr id="0" name=""/>
        <dsp:cNvSpPr/>
      </dsp:nvSpPr>
      <dsp:spPr>
        <a:xfrm>
          <a:off x="6253" y="1636161"/>
          <a:ext cx="2606638" cy="243970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400" b="1" kern="1200" dirty="0"/>
            <a:t>Rol administrador UNA</a:t>
          </a:r>
          <a:endParaRPr lang="es-CR" sz="2400" kern="1200" dirty="0"/>
        </a:p>
      </dsp:txBody>
      <dsp:txXfrm>
        <a:off x="387986" y="1993448"/>
        <a:ext cx="1843172" cy="1725133"/>
      </dsp:txXfrm>
    </dsp:sp>
    <dsp:sp modelId="{3E3B0EDA-8468-4076-91F6-EE6B71AF635C}">
      <dsp:nvSpPr>
        <dsp:cNvPr id="0" name=""/>
        <dsp:cNvSpPr/>
      </dsp:nvSpPr>
      <dsp:spPr>
        <a:xfrm rot="18287969">
          <a:off x="2315674" y="1799909"/>
          <a:ext cx="206243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62432" y="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571E26-0276-43A7-91AB-1A66BEF317ED}">
      <dsp:nvSpPr>
        <dsp:cNvPr id="0" name=""/>
        <dsp:cNvSpPr/>
      </dsp:nvSpPr>
      <dsp:spPr>
        <a:xfrm>
          <a:off x="3935412" y="953121"/>
          <a:ext cx="572533" cy="0"/>
        </a:xfrm>
        <a:prstGeom prst="line">
          <a:avLst/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EE8E9B-A8E4-4941-83AA-4B6AA5A95253}">
      <dsp:nvSpPr>
        <dsp:cNvPr id="0" name=""/>
        <dsp:cNvSpPr/>
      </dsp:nvSpPr>
      <dsp:spPr>
        <a:xfrm>
          <a:off x="4507946" y="1674"/>
          <a:ext cx="4059785" cy="1902894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400" kern="1200" dirty="0"/>
            <a:t>Es el encargado de realizar cambios en los diferentes catálogos</a:t>
          </a:r>
        </a:p>
      </dsp:txBody>
      <dsp:txXfrm>
        <a:off x="4507946" y="1674"/>
        <a:ext cx="4059785" cy="1902894"/>
      </dsp:txXfrm>
    </dsp:sp>
    <dsp:sp modelId="{3036FE63-5960-4BE5-B2F4-FBAAD480D03E}">
      <dsp:nvSpPr>
        <dsp:cNvPr id="0" name=""/>
        <dsp:cNvSpPr/>
      </dsp:nvSpPr>
      <dsp:spPr>
        <a:xfrm>
          <a:off x="2758369" y="2856015"/>
          <a:ext cx="117704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77043" y="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5F1DC7-619A-4BFC-AA79-2EC4FE537333}">
      <dsp:nvSpPr>
        <dsp:cNvPr id="0" name=""/>
        <dsp:cNvSpPr/>
      </dsp:nvSpPr>
      <dsp:spPr>
        <a:xfrm>
          <a:off x="3935412" y="2856015"/>
          <a:ext cx="572533" cy="0"/>
        </a:xfrm>
        <a:prstGeom prst="line">
          <a:avLst/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ADB71B-ED71-41C1-B96D-4530A0F84594}">
      <dsp:nvSpPr>
        <dsp:cNvPr id="0" name=""/>
        <dsp:cNvSpPr/>
      </dsp:nvSpPr>
      <dsp:spPr>
        <a:xfrm>
          <a:off x="4507946" y="1904568"/>
          <a:ext cx="4059785" cy="1902894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400" kern="1200" dirty="0"/>
            <a:t>Ingresa nuevos usuarios</a:t>
          </a:r>
        </a:p>
      </dsp:txBody>
      <dsp:txXfrm>
        <a:off x="4507946" y="1904568"/>
        <a:ext cx="4059785" cy="1902894"/>
      </dsp:txXfrm>
    </dsp:sp>
    <dsp:sp modelId="{A30B9DB7-3D11-4840-8917-A0ABE36A73CA}">
      <dsp:nvSpPr>
        <dsp:cNvPr id="0" name=""/>
        <dsp:cNvSpPr/>
      </dsp:nvSpPr>
      <dsp:spPr>
        <a:xfrm rot="3312031">
          <a:off x="2315674" y="3912121"/>
          <a:ext cx="206243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62432" y="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3F56B3-A516-4003-8819-938B753F3717}">
      <dsp:nvSpPr>
        <dsp:cNvPr id="0" name=""/>
        <dsp:cNvSpPr/>
      </dsp:nvSpPr>
      <dsp:spPr>
        <a:xfrm>
          <a:off x="3935412" y="4758909"/>
          <a:ext cx="572533" cy="0"/>
        </a:xfrm>
        <a:prstGeom prst="line">
          <a:avLst/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5C7371-B496-42A3-A3A5-EE04938EBA27}">
      <dsp:nvSpPr>
        <dsp:cNvPr id="0" name=""/>
        <dsp:cNvSpPr/>
      </dsp:nvSpPr>
      <dsp:spPr>
        <a:xfrm>
          <a:off x="4507946" y="3807462"/>
          <a:ext cx="4059785" cy="1902894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400" kern="1200" dirty="0"/>
            <a:t>Enlace entre PDRH y CGI</a:t>
          </a:r>
        </a:p>
      </dsp:txBody>
      <dsp:txXfrm>
        <a:off x="4507946" y="3807462"/>
        <a:ext cx="4059785" cy="1902894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2196F5-0E2E-4E5F-917F-99891CCA3085}">
      <dsp:nvSpPr>
        <dsp:cNvPr id="0" name=""/>
        <dsp:cNvSpPr/>
      </dsp:nvSpPr>
      <dsp:spPr>
        <a:xfrm>
          <a:off x="0" y="0"/>
          <a:ext cx="8668987" cy="67805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500" b="1" kern="1200" dirty="0"/>
            <a:t>ESTADOS DE LAS DECLARACIONES</a:t>
          </a:r>
          <a:endParaRPr lang="es-CR" sz="2500" kern="1200" dirty="0"/>
        </a:p>
      </dsp:txBody>
      <dsp:txXfrm>
        <a:off x="33100" y="33100"/>
        <a:ext cx="8602787" cy="611859"/>
      </dsp:txXfrm>
    </dsp:sp>
    <dsp:sp modelId="{C2D04E35-3727-44AC-AA70-1D52AF4CEF9D}">
      <dsp:nvSpPr>
        <dsp:cNvPr id="0" name=""/>
        <dsp:cNvSpPr/>
      </dsp:nvSpPr>
      <dsp:spPr>
        <a:xfrm>
          <a:off x="0" y="713387"/>
          <a:ext cx="8668987" cy="495144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5240" tIns="31750" rIns="177800" bIns="31750" numCol="1" spcCol="1270" anchor="t" anchorCtr="0">
          <a:noAutofit/>
        </a:bodyPr>
        <a:lstStyle/>
        <a:p>
          <a:pPr marL="228600" lvl="1" indent="-228600" algn="just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CR" sz="2500" b="1" kern="1200" dirty="0"/>
            <a:t>Preliminar</a:t>
          </a:r>
          <a:r>
            <a:rPr lang="es-CR" sz="2500" kern="1200" dirty="0"/>
            <a:t>:</a:t>
          </a:r>
        </a:p>
        <a:p>
          <a:pPr marL="457200" lvl="2" indent="-228600" algn="just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CR" sz="2500" kern="1200" dirty="0"/>
            <a:t>Se crea y se hacen cambios en la declaración por parte del funcionario. </a:t>
          </a:r>
        </a:p>
        <a:p>
          <a:pPr marL="228600" lvl="1" indent="-228600" algn="just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CR" sz="2500" b="1" kern="1200" dirty="0"/>
            <a:t>Pendiente de Aprobar</a:t>
          </a:r>
          <a:r>
            <a:rPr lang="es-CR" sz="2500" kern="1200" dirty="0"/>
            <a:t>:</a:t>
          </a:r>
        </a:p>
        <a:p>
          <a:pPr marL="457200" lvl="2" indent="-228600" algn="just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CR" sz="2500" kern="1200" dirty="0"/>
            <a:t>Este la envió al superior Jerárquico. </a:t>
          </a:r>
        </a:p>
        <a:p>
          <a:pPr marL="228600" lvl="1" indent="-228600" algn="just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CR" sz="2500" b="1" kern="1200" dirty="0"/>
            <a:t>Activo</a:t>
          </a:r>
          <a:r>
            <a:rPr lang="es-CR" sz="2500" kern="1200" dirty="0"/>
            <a:t>:</a:t>
          </a:r>
        </a:p>
        <a:p>
          <a:pPr marL="457200" lvl="2" indent="-228600" algn="just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CR" sz="2500" kern="1200" dirty="0"/>
            <a:t>El SJ aprobó una declaración.</a:t>
          </a:r>
        </a:p>
        <a:p>
          <a:pPr marL="228600" lvl="1" indent="-228600" algn="just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CR" sz="2500" b="1" kern="1200" dirty="0"/>
            <a:t>Anulado</a:t>
          </a:r>
          <a:r>
            <a:rPr lang="es-CR" sz="2500" kern="1200" dirty="0"/>
            <a:t>:</a:t>
          </a:r>
        </a:p>
        <a:p>
          <a:pPr marL="457200" lvl="2" indent="-228600" algn="just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CR" sz="2500" kern="1200" dirty="0"/>
            <a:t>El SJ puede anular una declaración.</a:t>
          </a:r>
        </a:p>
        <a:p>
          <a:pPr marL="228600" lvl="1" indent="-228600" algn="just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CR" sz="2500" b="1" kern="1200" dirty="0"/>
            <a:t>Histórica</a:t>
          </a:r>
          <a:r>
            <a:rPr lang="es-CR" sz="2500" kern="1200" dirty="0"/>
            <a:t>:</a:t>
          </a:r>
        </a:p>
        <a:p>
          <a:pPr marL="457200" lvl="2" indent="-228600" algn="just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CR" sz="2500" kern="1200" dirty="0"/>
            <a:t>La declaración es vencida por el sistema o por el superior jerárquico.</a:t>
          </a:r>
        </a:p>
      </dsp:txBody>
      <dsp:txXfrm>
        <a:off x="0" y="713387"/>
        <a:ext cx="8668987" cy="4951440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4C6B0D-FE7E-4878-834A-000C418A2599}">
      <dsp:nvSpPr>
        <dsp:cNvPr id="0" name=""/>
        <dsp:cNvSpPr/>
      </dsp:nvSpPr>
      <dsp:spPr>
        <a:xfrm>
          <a:off x="0" y="837284"/>
          <a:ext cx="8609610" cy="4851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68201" tIns="1166368" rIns="668201" bIns="284480" numCol="1" spcCol="1270" anchor="t" anchorCtr="0">
          <a:noAutofit/>
        </a:bodyPr>
        <a:lstStyle/>
        <a:p>
          <a:pPr marL="285750" lvl="1" indent="-285750" algn="just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4000" kern="1200" dirty="0"/>
            <a:t>Contactarse  en horario de 8:00 a.m. a 5:00 p.m. con:</a:t>
          </a:r>
        </a:p>
        <a:p>
          <a:pPr marL="285750" lvl="1" indent="-285750" algn="just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R" sz="4000" kern="1200" dirty="0"/>
        </a:p>
        <a:p>
          <a:pPr marL="571500" lvl="2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3500" kern="1200" dirty="0"/>
            <a:t>Yasmín Monge Ortega, </a:t>
          </a:r>
          <a:r>
            <a:rPr lang="es-CR" sz="3500" kern="1200" dirty="0">
              <a:hlinkClick xmlns:r="http://schemas.openxmlformats.org/officeDocument/2006/relationships" r:id="rId1"/>
            </a:rPr>
            <a:t>yasmin.monge.ortega@una.cr</a:t>
          </a:r>
          <a:r>
            <a:rPr lang="es-CR" sz="3500" kern="1200" dirty="0"/>
            <a:t>,   2277-3141</a:t>
          </a:r>
        </a:p>
      </dsp:txBody>
      <dsp:txXfrm>
        <a:off x="0" y="837284"/>
        <a:ext cx="8609610" cy="4851000"/>
      </dsp:txXfrm>
    </dsp:sp>
    <dsp:sp modelId="{1F019C98-9C9A-47FB-A865-A99672A3990D}">
      <dsp:nvSpPr>
        <dsp:cNvPr id="0" name=""/>
        <dsp:cNvSpPr/>
      </dsp:nvSpPr>
      <dsp:spPr>
        <a:xfrm>
          <a:off x="430480" y="5362"/>
          <a:ext cx="6026727" cy="16531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796" tIns="0" rIns="227796" bIns="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4000" b="1" kern="1200" dirty="0"/>
            <a:t>CONSULTAS ADICIONALES</a:t>
          </a:r>
          <a:endParaRPr lang="es-CR" sz="4000" kern="1200" dirty="0"/>
        </a:p>
      </dsp:txBody>
      <dsp:txXfrm>
        <a:off x="511179" y="86061"/>
        <a:ext cx="5865329" cy="14917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BBC246-91AB-4BF1-9E0B-4A63B377E96E}">
      <dsp:nvSpPr>
        <dsp:cNvPr id="0" name=""/>
        <dsp:cNvSpPr/>
      </dsp:nvSpPr>
      <dsp:spPr>
        <a:xfrm>
          <a:off x="0" y="0"/>
          <a:ext cx="8192656" cy="548640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3600" b="1" kern="1200" dirty="0"/>
            <a:t>Cuando se debe declarar:</a:t>
          </a:r>
        </a:p>
      </dsp:txBody>
      <dsp:txXfrm>
        <a:off x="0" y="0"/>
        <a:ext cx="8192656" cy="1645920"/>
      </dsp:txXfrm>
    </dsp:sp>
    <dsp:sp modelId="{5E752731-3045-40C9-A49D-84E1AA0FBBB8}">
      <dsp:nvSpPr>
        <dsp:cNvPr id="0" name=""/>
        <dsp:cNvSpPr/>
      </dsp:nvSpPr>
      <dsp:spPr>
        <a:xfrm>
          <a:off x="819265" y="1646388"/>
          <a:ext cx="6554124" cy="10778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000" b="1" kern="1200" dirty="0"/>
            <a:t>Administrativos:</a:t>
          </a:r>
          <a:r>
            <a:rPr lang="es-CR" sz="2000" kern="1200" dirty="0"/>
            <a:t> al inicio de cada nombramiento o cuando varíe su jornada de horario.  </a:t>
          </a:r>
        </a:p>
      </dsp:txBody>
      <dsp:txXfrm>
        <a:off x="850834" y="1677957"/>
        <a:ext cx="6490986" cy="1014719"/>
      </dsp:txXfrm>
    </dsp:sp>
    <dsp:sp modelId="{1112C19B-DFC3-4808-8C4E-513067459564}">
      <dsp:nvSpPr>
        <dsp:cNvPr id="0" name=""/>
        <dsp:cNvSpPr/>
      </dsp:nvSpPr>
      <dsp:spPr>
        <a:xfrm>
          <a:off x="819265" y="2890071"/>
          <a:ext cx="6554124" cy="10778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000" b="1" kern="1200" dirty="0"/>
            <a:t>Académicos</a:t>
          </a:r>
          <a:r>
            <a:rPr lang="es-CR" sz="2000" kern="1200" dirty="0"/>
            <a:t>: al inicio de cada nombramiento o periodo lectivo, o cuando ocurra alguna modificación de jornada o el horario de trabajo.</a:t>
          </a:r>
        </a:p>
      </dsp:txBody>
      <dsp:txXfrm>
        <a:off x="850834" y="2921640"/>
        <a:ext cx="6490986" cy="1014719"/>
      </dsp:txXfrm>
    </dsp:sp>
    <dsp:sp modelId="{999EDCAC-A510-438F-8ED9-BF0A8F445ACC}">
      <dsp:nvSpPr>
        <dsp:cNvPr id="0" name=""/>
        <dsp:cNvSpPr/>
      </dsp:nvSpPr>
      <dsp:spPr>
        <a:xfrm>
          <a:off x="819265" y="4133753"/>
          <a:ext cx="6554124" cy="10778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000" kern="1200" dirty="0"/>
            <a:t>Si el funcionario </a:t>
          </a:r>
          <a:r>
            <a:rPr lang="es-CR" sz="2000" b="1" kern="1200" dirty="0"/>
            <a:t>labora o va a laborar en más de una Unidad </a:t>
          </a:r>
          <a:r>
            <a:rPr lang="es-CR" sz="2000" kern="1200" dirty="0"/>
            <a:t>deben </a:t>
          </a:r>
          <a:r>
            <a:rPr lang="es-CR" sz="2000" b="1" kern="1200" dirty="0"/>
            <a:t>elaborar una declaración por cada una</a:t>
          </a:r>
          <a:r>
            <a:rPr lang="es-CR" sz="2000" kern="1200" dirty="0"/>
            <a:t> y seguir el procedimiento establecido. </a:t>
          </a:r>
        </a:p>
      </dsp:txBody>
      <dsp:txXfrm>
        <a:off x="850834" y="4165322"/>
        <a:ext cx="6490986" cy="101471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7E0AB3-E86B-46C0-AA3A-9CC60FE7EF16}">
      <dsp:nvSpPr>
        <dsp:cNvPr id="0" name=""/>
        <dsp:cNvSpPr/>
      </dsp:nvSpPr>
      <dsp:spPr>
        <a:xfrm>
          <a:off x="2389409" y="1229732"/>
          <a:ext cx="3450781" cy="11371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3200" b="1" kern="1200" dirty="0"/>
            <a:t>Responsabilidad de los funcionarios:</a:t>
          </a:r>
          <a:endParaRPr lang="es-CR" sz="3200" kern="1200" dirty="0"/>
        </a:p>
      </dsp:txBody>
      <dsp:txXfrm>
        <a:off x="2389409" y="1229732"/>
        <a:ext cx="3450781" cy="1137189"/>
      </dsp:txXfrm>
    </dsp:sp>
    <dsp:sp modelId="{6C9F8020-B0F6-4556-865E-A78F9F4D82EF}">
      <dsp:nvSpPr>
        <dsp:cNvPr id="0" name=""/>
        <dsp:cNvSpPr/>
      </dsp:nvSpPr>
      <dsp:spPr>
        <a:xfrm>
          <a:off x="694696" y="3627673"/>
          <a:ext cx="6840207" cy="21305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2200" b="1" kern="1200" dirty="0"/>
            <a:t>Elaborar </a:t>
          </a:r>
          <a:r>
            <a:rPr lang="es-CR" sz="2200" kern="1200" dirty="0"/>
            <a:t>su declaración jurada de trabajo y horario según la normativa institucional.</a:t>
          </a:r>
        </a:p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2200" b="1" kern="1200" dirty="0"/>
            <a:t>Informar</a:t>
          </a:r>
          <a:r>
            <a:rPr lang="es-CR" sz="2200" kern="1200" dirty="0"/>
            <a:t> de forma inmediata al </a:t>
          </a:r>
          <a:r>
            <a:rPr lang="es-CR" sz="2200" b="1" kern="1200" dirty="0"/>
            <a:t>superior jerárquico </a:t>
          </a:r>
          <a:r>
            <a:rPr lang="es-CR" sz="2200" kern="1200" dirty="0"/>
            <a:t>cualquier tipo de modificación, para convenir de mutuo acuerdo el nuevo horario; los funcionarios deberán </a:t>
          </a:r>
          <a:r>
            <a:rPr lang="es-CR" sz="2200" b="1" kern="1200" dirty="0"/>
            <a:t>declarar </a:t>
          </a:r>
          <a:r>
            <a:rPr lang="es-CR" sz="2200" kern="1200" dirty="0"/>
            <a:t>dentro de los </a:t>
          </a:r>
          <a:r>
            <a:rPr lang="es-CR" sz="2200" b="1" kern="1200" dirty="0"/>
            <a:t>15 días hábiles siguientes.</a:t>
          </a:r>
          <a:endParaRPr lang="es-CR" sz="2200" kern="1200" dirty="0"/>
        </a:p>
      </dsp:txBody>
      <dsp:txXfrm>
        <a:off x="694696" y="3627673"/>
        <a:ext cx="6840207" cy="2130538"/>
      </dsp:txXfrm>
    </dsp:sp>
    <dsp:sp modelId="{AC7DA3D8-2F98-47E8-93F8-3DFC69F51AA8}">
      <dsp:nvSpPr>
        <dsp:cNvPr id="0" name=""/>
        <dsp:cNvSpPr/>
      </dsp:nvSpPr>
      <dsp:spPr>
        <a:xfrm>
          <a:off x="2385488" y="883870"/>
          <a:ext cx="274493" cy="27449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CF1B5DE-F80F-40EB-9921-157A62164655}">
      <dsp:nvSpPr>
        <dsp:cNvPr id="0" name=""/>
        <dsp:cNvSpPr/>
      </dsp:nvSpPr>
      <dsp:spPr>
        <a:xfrm>
          <a:off x="2577633" y="499579"/>
          <a:ext cx="274493" cy="27449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2F29B03-5552-4654-BE43-FD401C32C17B}">
      <dsp:nvSpPr>
        <dsp:cNvPr id="0" name=""/>
        <dsp:cNvSpPr/>
      </dsp:nvSpPr>
      <dsp:spPr>
        <a:xfrm>
          <a:off x="3038783" y="576437"/>
          <a:ext cx="431347" cy="43134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A2B5E99-6168-4902-8041-D6E362D716E0}">
      <dsp:nvSpPr>
        <dsp:cNvPr id="0" name=""/>
        <dsp:cNvSpPr/>
      </dsp:nvSpPr>
      <dsp:spPr>
        <a:xfrm>
          <a:off x="3423075" y="153716"/>
          <a:ext cx="274493" cy="27449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4A660B7-092F-4575-A4CC-A21F5AE294A6}">
      <dsp:nvSpPr>
        <dsp:cNvPr id="0" name=""/>
        <dsp:cNvSpPr/>
      </dsp:nvSpPr>
      <dsp:spPr>
        <a:xfrm>
          <a:off x="3922654" y="0"/>
          <a:ext cx="274493" cy="27449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C13EE05-94CF-4324-9C77-B3A8C0FF9765}">
      <dsp:nvSpPr>
        <dsp:cNvPr id="0" name=""/>
        <dsp:cNvSpPr/>
      </dsp:nvSpPr>
      <dsp:spPr>
        <a:xfrm>
          <a:off x="4537520" y="269004"/>
          <a:ext cx="274493" cy="27449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179924B-F99B-45AB-BAD0-E641D235E70D}">
      <dsp:nvSpPr>
        <dsp:cNvPr id="0" name=""/>
        <dsp:cNvSpPr/>
      </dsp:nvSpPr>
      <dsp:spPr>
        <a:xfrm>
          <a:off x="4921812" y="461149"/>
          <a:ext cx="431347" cy="43134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EEF5085-FD72-49F5-92E3-B5231B6A4375}">
      <dsp:nvSpPr>
        <dsp:cNvPr id="0" name=""/>
        <dsp:cNvSpPr/>
      </dsp:nvSpPr>
      <dsp:spPr>
        <a:xfrm>
          <a:off x="5459820" y="883870"/>
          <a:ext cx="274493" cy="27449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979AEEC-74BC-4FCD-A8A7-2628665E4C4D}">
      <dsp:nvSpPr>
        <dsp:cNvPr id="0" name=""/>
        <dsp:cNvSpPr/>
      </dsp:nvSpPr>
      <dsp:spPr>
        <a:xfrm>
          <a:off x="5899032" y="1259172"/>
          <a:ext cx="274493" cy="27449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E0F05DB-6372-4E56-8B42-839E8FA1B8A1}">
      <dsp:nvSpPr>
        <dsp:cNvPr id="0" name=""/>
        <dsp:cNvSpPr/>
      </dsp:nvSpPr>
      <dsp:spPr>
        <a:xfrm>
          <a:off x="3692079" y="499579"/>
          <a:ext cx="705841" cy="70584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70E4E78-D3A2-4226-AE91-5294C6DE209C}">
      <dsp:nvSpPr>
        <dsp:cNvPr id="0" name=""/>
        <dsp:cNvSpPr/>
      </dsp:nvSpPr>
      <dsp:spPr>
        <a:xfrm>
          <a:off x="2193342" y="1959886"/>
          <a:ext cx="274493" cy="27449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2551C11-64C5-4F91-AC1B-1138C43CE5D5}">
      <dsp:nvSpPr>
        <dsp:cNvPr id="0" name=""/>
        <dsp:cNvSpPr/>
      </dsp:nvSpPr>
      <dsp:spPr>
        <a:xfrm>
          <a:off x="2423917" y="2305749"/>
          <a:ext cx="431347" cy="43134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1F1B54A-C23E-4405-A6F6-90EAEF2CD847}">
      <dsp:nvSpPr>
        <dsp:cNvPr id="0" name=""/>
        <dsp:cNvSpPr/>
      </dsp:nvSpPr>
      <dsp:spPr>
        <a:xfrm>
          <a:off x="3000354" y="2613182"/>
          <a:ext cx="627414" cy="62741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6DCBE8A-13F8-4E20-81B7-83467665C7A6}">
      <dsp:nvSpPr>
        <dsp:cNvPr id="0" name=""/>
        <dsp:cNvSpPr/>
      </dsp:nvSpPr>
      <dsp:spPr>
        <a:xfrm>
          <a:off x="3807366" y="3112761"/>
          <a:ext cx="274493" cy="27449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2EB8B3-C497-4B2A-BDE4-8484DF8FF8E8}">
      <dsp:nvSpPr>
        <dsp:cNvPr id="0" name=""/>
        <dsp:cNvSpPr/>
      </dsp:nvSpPr>
      <dsp:spPr>
        <a:xfrm>
          <a:off x="3961083" y="2613182"/>
          <a:ext cx="431347" cy="43134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3BA81F7-E474-4B1B-A61B-53C2E937507D}">
      <dsp:nvSpPr>
        <dsp:cNvPr id="0" name=""/>
        <dsp:cNvSpPr/>
      </dsp:nvSpPr>
      <dsp:spPr>
        <a:xfrm>
          <a:off x="4345374" y="3151190"/>
          <a:ext cx="274493" cy="27449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0DA00F4-D758-443F-8126-0DEFBDDCB5A0}">
      <dsp:nvSpPr>
        <dsp:cNvPr id="0" name=""/>
        <dsp:cNvSpPr/>
      </dsp:nvSpPr>
      <dsp:spPr>
        <a:xfrm>
          <a:off x="4691237" y="2536324"/>
          <a:ext cx="627414" cy="62741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E7B05DE-6CB8-4D4D-83E0-7355353A5C6B}">
      <dsp:nvSpPr>
        <dsp:cNvPr id="0" name=""/>
        <dsp:cNvSpPr/>
      </dsp:nvSpPr>
      <dsp:spPr>
        <a:xfrm>
          <a:off x="5536678" y="2382607"/>
          <a:ext cx="431347" cy="43134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09B61D-7A0A-4073-A87F-673B1590C927}">
      <dsp:nvSpPr>
        <dsp:cNvPr id="0" name=""/>
        <dsp:cNvSpPr/>
      </dsp:nvSpPr>
      <dsp:spPr>
        <a:xfrm>
          <a:off x="2340345" y="1254242"/>
          <a:ext cx="4006109" cy="11595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3200" b="1" kern="1200" dirty="0"/>
            <a:t>Responsabilidad de los Superiores Jerárquicos:</a:t>
          </a:r>
          <a:endParaRPr lang="es-CR" sz="3200" kern="1200" dirty="0"/>
        </a:p>
      </dsp:txBody>
      <dsp:txXfrm>
        <a:off x="2340345" y="1254242"/>
        <a:ext cx="4006109" cy="1159581"/>
      </dsp:txXfrm>
    </dsp:sp>
    <dsp:sp modelId="{4A3528D0-93F8-4675-B971-4EA4F610DA27}">
      <dsp:nvSpPr>
        <dsp:cNvPr id="0" name=""/>
        <dsp:cNvSpPr/>
      </dsp:nvSpPr>
      <dsp:spPr>
        <a:xfrm>
          <a:off x="958011" y="3547021"/>
          <a:ext cx="6770776" cy="24772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t" anchorCtr="0">
          <a:noAutofit/>
        </a:bodyPr>
        <a:lstStyle/>
        <a:p>
          <a:pPr marL="228600" lvl="1" indent="-228600" algn="just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2300" b="1" kern="1200" dirty="0"/>
            <a:t>Controla la suficiencia, exactitud y formalidad </a:t>
          </a:r>
          <a:r>
            <a:rPr lang="es-CR" sz="2300" kern="1200" dirty="0"/>
            <a:t>de los datos.</a:t>
          </a:r>
        </a:p>
        <a:p>
          <a:pPr marL="228600" lvl="1" indent="-228600" algn="just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2300" kern="1200" dirty="0"/>
            <a:t>Asegura la </a:t>
          </a:r>
          <a:r>
            <a:rPr lang="es-CR" sz="2300" b="1" kern="1200" dirty="0"/>
            <a:t>confiabilidad de los datos </a:t>
          </a:r>
          <a:r>
            <a:rPr lang="es-CR" sz="2300" kern="1200" dirty="0"/>
            <a:t>de que no existan incumplimientos normativos, superposición de horarios o exceso de jornada.</a:t>
          </a:r>
        </a:p>
        <a:p>
          <a:pPr marL="228600" lvl="1" indent="-228600" algn="just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2300" b="1" kern="1200" dirty="0"/>
            <a:t>Avala con su rol de superior jerárquico </a:t>
          </a:r>
          <a:r>
            <a:rPr lang="es-CR" sz="1800" b="1" kern="1200" dirty="0"/>
            <a:t>(aprobación electrónica dentro del sistema)</a:t>
          </a:r>
          <a:r>
            <a:rPr lang="es-CR" sz="2300" kern="1200" dirty="0"/>
            <a:t>.</a:t>
          </a:r>
        </a:p>
      </dsp:txBody>
      <dsp:txXfrm>
        <a:off x="958011" y="3547021"/>
        <a:ext cx="6770776" cy="2477247"/>
      </dsp:txXfrm>
    </dsp:sp>
    <dsp:sp modelId="{55A85960-2048-4D54-BA99-E6F4A939B3D3}">
      <dsp:nvSpPr>
        <dsp:cNvPr id="0" name=""/>
        <dsp:cNvSpPr/>
      </dsp:nvSpPr>
      <dsp:spPr>
        <a:xfrm>
          <a:off x="2580036" y="901569"/>
          <a:ext cx="279899" cy="279899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9B5BDCE-B877-4577-B00C-188ECFF23A85}">
      <dsp:nvSpPr>
        <dsp:cNvPr id="0" name=""/>
        <dsp:cNvSpPr/>
      </dsp:nvSpPr>
      <dsp:spPr>
        <a:xfrm>
          <a:off x="2775965" y="509710"/>
          <a:ext cx="279899" cy="279899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353"/>
                <a:tint val="100000"/>
                <a:shade val="100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353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07EAF7D-672E-4A9A-A983-94815A92C1A6}">
      <dsp:nvSpPr>
        <dsp:cNvPr id="0" name=""/>
        <dsp:cNvSpPr/>
      </dsp:nvSpPr>
      <dsp:spPr>
        <a:xfrm>
          <a:off x="3246195" y="588082"/>
          <a:ext cx="439841" cy="439841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706"/>
                <a:tint val="100000"/>
                <a:shade val="100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706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E8123F3-A490-4294-AB7D-810254A49121}">
      <dsp:nvSpPr>
        <dsp:cNvPr id="0" name=""/>
        <dsp:cNvSpPr/>
      </dsp:nvSpPr>
      <dsp:spPr>
        <a:xfrm>
          <a:off x="3638054" y="157037"/>
          <a:ext cx="279899" cy="279899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7059"/>
                <a:tint val="100000"/>
                <a:shade val="100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7059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129D88E-BE95-4723-9A9D-2AAAFC08B0BA}">
      <dsp:nvSpPr>
        <dsp:cNvPr id="0" name=""/>
        <dsp:cNvSpPr/>
      </dsp:nvSpPr>
      <dsp:spPr>
        <a:xfrm>
          <a:off x="4147470" y="294"/>
          <a:ext cx="279899" cy="279899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9412"/>
                <a:tint val="100000"/>
                <a:shade val="100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9412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C9DDC1-5C7A-49A1-9B07-E003BAFCBEFD}">
      <dsp:nvSpPr>
        <dsp:cNvPr id="0" name=""/>
        <dsp:cNvSpPr/>
      </dsp:nvSpPr>
      <dsp:spPr>
        <a:xfrm>
          <a:off x="4774444" y="274595"/>
          <a:ext cx="279899" cy="279899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1765"/>
                <a:tint val="100000"/>
                <a:shade val="100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1765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FAABB05-522C-4320-B289-0A52106929F6}">
      <dsp:nvSpPr>
        <dsp:cNvPr id="0" name=""/>
        <dsp:cNvSpPr/>
      </dsp:nvSpPr>
      <dsp:spPr>
        <a:xfrm>
          <a:off x="5166303" y="470524"/>
          <a:ext cx="439841" cy="439841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4118"/>
                <a:tint val="100000"/>
                <a:shade val="100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4118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9364605-4D9E-474D-A1B9-68D23C72F8A4}">
      <dsp:nvSpPr>
        <dsp:cNvPr id="0" name=""/>
        <dsp:cNvSpPr/>
      </dsp:nvSpPr>
      <dsp:spPr>
        <a:xfrm>
          <a:off x="5714905" y="901569"/>
          <a:ext cx="279899" cy="279899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6471"/>
                <a:tint val="100000"/>
                <a:shade val="100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6471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27A884-D991-4007-A0C1-2E1110D1D68B}">
      <dsp:nvSpPr>
        <dsp:cNvPr id="0" name=""/>
        <dsp:cNvSpPr/>
      </dsp:nvSpPr>
      <dsp:spPr>
        <a:xfrm>
          <a:off x="6040072" y="1158127"/>
          <a:ext cx="279899" cy="279899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8824"/>
                <a:tint val="100000"/>
                <a:shade val="100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8824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10CCCE8-3874-4432-B201-016065ACC1CA}">
      <dsp:nvSpPr>
        <dsp:cNvPr id="0" name=""/>
        <dsp:cNvSpPr/>
      </dsp:nvSpPr>
      <dsp:spPr>
        <a:xfrm>
          <a:off x="3912355" y="509710"/>
          <a:ext cx="719740" cy="719740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1176"/>
                <a:tint val="100000"/>
                <a:shade val="100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1176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E019ED2-58BE-4612-B37F-E33743563C1E}">
      <dsp:nvSpPr>
        <dsp:cNvPr id="0" name=""/>
        <dsp:cNvSpPr/>
      </dsp:nvSpPr>
      <dsp:spPr>
        <a:xfrm>
          <a:off x="2180905" y="2211211"/>
          <a:ext cx="279899" cy="279899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3529"/>
                <a:tint val="100000"/>
                <a:shade val="100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3529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1627A21-FC0B-4C94-AE0F-AFD960022692}">
      <dsp:nvSpPr>
        <dsp:cNvPr id="0" name=""/>
        <dsp:cNvSpPr/>
      </dsp:nvSpPr>
      <dsp:spPr>
        <a:xfrm>
          <a:off x="2619222" y="2351446"/>
          <a:ext cx="439841" cy="439841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5882"/>
                <a:tint val="100000"/>
                <a:shade val="100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5882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BAB3509-AF45-419D-A26F-7BE496DAD55C}">
      <dsp:nvSpPr>
        <dsp:cNvPr id="0" name=""/>
        <dsp:cNvSpPr/>
      </dsp:nvSpPr>
      <dsp:spPr>
        <a:xfrm>
          <a:off x="3207010" y="2664933"/>
          <a:ext cx="639769" cy="639769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8235"/>
                <a:tint val="100000"/>
                <a:shade val="100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8235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B288B41-9BCC-4788-A2D5-EDC411D498AE}">
      <dsp:nvSpPr>
        <dsp:cNvPr id="0" name=""/>
        <dsp:cNvSpPr/>
      </dsp:nvSpPr>
      <dsp:spPr>
        <a:xfrm>
          <a:off x="4029913" y="3174349"/>
          <a:ext cx="279899" cy="279899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30588"/>
                <a:tint val="100000"/>
                <a:shade val="100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30588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44659B0-4A94-4DDF-B8C3-D9B8400C3865}">
      <dsp:nvSpPr>
        <dsp:cNvPr id="0" name=""/>
        <dsp:cNvSpPr/>
      </dsp:nvSpPr>
      <dsp:spPr>
        <a:xfrm>
          <a:off x="4186656" y="2664933"/>
          <a:ext cx="439841" cy="439841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32941"/>
                <a:tint val="100000"/>
                <a:shade val="100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32941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4900170-AF92-4EA4-8FC7-6583313FC0D7}">
      <dsp:nvSpPr>
        <dsp:cNvPr id="0" name=""/>
        <dsp:cNvSpPr/>
      </dsp:nvSpPr>
      <dsp:spPr>
        <a:xfrm>
          <a:off x="4578515" y="3213535"/>
          <a:ext cx="279899" cy="279899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35294"/>
                <a:tint val="100000"/>
                <a:shade val="100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35294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9AF1538-2EBE-412F-8E3D-AE5E759E62A3}">
      <dsp:nvSpPr>
        <dsp:cNvPr id="0" name=""/>
        <dsp:cNvSpPr/>
      </dsp:nvSpPr>
      <dsp:spPr>
        <a:xfrm>
          <a:off x="4931187" y="2586561"/>
          <a:ext cx="639769" cy="639769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37647"/>
                <a:tint val="100000"/>
                <a:shade val="100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37647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6426441-D2DC-44FE-A6AB-AE0453DA58E9}">
      <dsp:nvSpPr>
        <dsp:cNvPr id="0" name=""/>
        <dsp:cNvSpPr/>
      </dsp:nvSpPr>
      <dsp:spPr>
        <a:xfrm>
          <a:off x="5793276" y="2429817"/>
          <a:ext cx="439841" cy="439841"/>
        </a:xfrm>
        <a:prstGeom prst="ellips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100000"/>
                <a:shade val="100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F3BAAD-6246-4964-BEE2-FA4933AE9885}">
      <dsp:nvSpPr>
        <dsp:cNvPr id="0" name=""/>
        <dsp:cNvSpPr/>
      </dsp:nvSpPr>
      <dsp:spPr>
        <a:xfrm>
          <a:off x="2742919" y="1292995"/>
          <a:ext cx="3628302" cy="119569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3200" b="1" kern="1200" dirty="0"/>
            <a:t>CONSIDERACIONES</a:t>
          </a:r>
        </a:p>
      </dsp:txBody>
      <dsp:txXfrm>
        <a:off x="2742919" y="1292995"/>
        <a:ext cx="3628302" cy="1195690"/>
      </dsp:txXfrm>
    </dsp:sp>
    <dsp:sp modelId="{90118D70-D1BB-4A9F-8ECB-3311DF6EE2B1}">
      <dsp:nvSpPr>
        <dsp:cNvPr id="0" name=""/>
        <dsp:cNvSpPr/>
      </dsp:nvSpPr>
      <dsp:spPr>
        <a:xfrm>
          <a:off x="2742919" y="3814294"/>
          <a:ext cx="3628302" cy="2240141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0" tIns="82550" rIns="82550" bIns="82550" numCol="1" spcCol="1270" anchor="t" anchorCtr="0">
          <a:noAutofit/>
        </a:bodyPr>
        <a:lstStyle/>
        <a:p>
          <a:pPr marL="285750" lvl="1" indent="-285750" algn="l" defTabSz="2266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R" sz="5100" kern="1200" dirty="0"/>
        </a:p>
        <a:p>
          <a:pPr marL="285750" lvl="1" indent="-285750" algn="l" defTabSz="2266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R" sz="5100" kern="1200" dirty="0"/>
        </a:p>
      </dsp:txBody>
      <dsp:txXfrm>
        <a:off x="2742919" y="3814294"/>
        <a:ext cx="3628302" cy="2240141"/>
      </dsp:txXfrm>
    </dsp:sp>
    <dsp:sp modelId="{04D41FF0-7561-4C6A-8F31-61147839B8F5}">
      <dsp:nvSpPr>
        <dsp:cNvPr id="0" name=""/>
        <dsp:cNvSpPr/>
      </dsp:nvSpPr>
      <dsp:spPr>
        <a:xfrm>
          <a:off x="2738795" y="929340"/>
          <a:ext cx="288614" cy="28861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DF77FBF-A6C0-495D-A971-9824CA1F26E2}">
      <dsp:nvSpPr>
        <dsp:cNvPr id="0" name=""/>
        <dsp:cNvSpPr/>
      </dsp:nvSpPr>
      <dsp:spPr>
        <a:xfrm>
          <a:off x="2940826" y="525279"/>
          <a:ext cx="288614" cy="28861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A1DA559-349B-46EE-821E-BF43420B8734}">
      <dsp:nvSpPr>
        <dsp:cNvPr id="0" name=""/>
        <dsp:cNvSpPr/>
      </dsp:nvSpPr>
      <dsp:spPr>
        <a:xfrm>
          <a:off x="3425699" y="606091"/>
          <a:ext cx="453537" cy="45353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302BFBE-4EC4-46B4-A67B-116510BB3890}">
      <dsp:nvSpPr>
        <dsp:cNvPr id="0" name=""/>
        <dsp:cNvSpPr/>
      </dsp:nvSpPr>
      <dsp:spPr>
        <a:xfrm>
          <a:off x="3829760" y="161624"/>
          <a:ext cx="288614" cy="28861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0F50726-9B74-4B4B-9856-20C05D39DBF9}">
      <dsp:nvSpPr>
        <dsp:cNvPr id="0" name=""/>
        <dsp:cNvSpPr/>
      </dsp:nvSpPr>
      <dsp:spPr>
        <a:xfrm>
          <a:off x="4355039" y="0"/>
          <a:ext cx="288614" cy="28861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FB1D344-759F-456F-8E65-F872213A42AC}">
      <dsp:nvSpPr>
        <dsp:cNvPr id="0" name=""/>
        <dsp:cNvSpPr/>
      </dsp:nvSpPr>
      <dsp:spPr>
        <a:xfrm>
          <a:off x="5001537" y="282842"/>
          <a:ext cx="288614" cy="28861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6C2400-7530-4371-BE2C-7539397604A3}">
      <dsp:nvSpPr>
        <dsp:cNvPr id="0" name=""/>
        <dsp:cNvSpPr/>
      </dsp:nvSpPr>
      <dsp:spPr>
        <a:xfrm>
          <a:off x="5405598" y="484873"/>
          <a:ext cx="453537" cy="45353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9E1B055-4509-4822-8802-12AEAE1A5A95}">
      <dsp:nvSpPr>
        <dsp:cNvPr id="0" name=""/>
        <dsp:cNvSpPr/>
      </dsp:nvSpPr>
      <dsp:spPr>
        <a:xfrm>
          <a:off x="5971283" y="929340"/>
          <a:ext cx="288614" cy="28861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266AE70-4E32-456F-AB42-1F1066D2CB74}">
      <dsp:nvSpPr>
        <dsp:cNvPr id="0" name=""/>
        <dsp:cNvSpPr/>
      </dsp:nvSpPr>
      <dsp:spPr>
        <a:xfrm>
          <a:off x="6213720" y="1373807"/>
          <a:ext cx="288614" cy="28861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8EF4065-EB27-4F19-A2B2-76CDC53F6CC4}">
      <dsp:nvSpPr>
        <dsp:cNvPr id="0" name=""/>
        <dsp:cNvSpPr/>
      </dsp:nvSpPr>
      <dsp:spPr>
        <a:xfrm>
          <a:off x="4112603" y="525279"/>
          <a:ext cx="742152" cy="7421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A576E08-375F-4E0E-AFDD-E11FF38D634F}">
      <dsp:nvSpPr>
        <dsp:cNvPr id="0" name=""/>
        <dsp:cNvSpPr/>
      </dsp:nvSpPr>
      <dsp:spPr>
        <a:xfrm>
          <a:off x="2536765" y="2060710"/>
          <a:ext cx="288614" cy="28861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ABFE6A0-C48E-42C3-92A2-DB7E7F2F540A}">
      <dsp:nvSpPr>
        <dsp:cNvPr id="0" name=""/>
        <dsp:cNvSpPr/>
      </dsp:nvSpPr>
      <dsp:spPr>
        <a:xfrm>
          <a:off x="2779202" y="2424365"/>
          <a:ext cx="453537" cy="45353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78C3668-343D-4EAE-A806-68353A87E61E}">
      <dsp:nvSpPr>
        <dsp:cNvPr id="0" name=""/>
        <dsp:cNvSpPr/>
      </dsp:nvSpPr>
      <dsp:spPr>
        <a:xfrm>
          <a:off x="3385293" y="2747614"/>
          <a:ext cx="659691" cy="65969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473CEF5-8150-45BF-92E7-51037FE2E24F}">
      <dsp:nvSpPr>
        <dsp:cNvPr id="0" name=""/>
        <dsp:cNvSpPr/>
      </dsp:nvSpPr>
      <dsp:spPr>
        <a:xfrm>
          <a:off x="4233821" y="3272893"/>
          <a:ext cx="288614" cy="28861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F0B0A5E-DB94-49D1-B28A-1F1A04CFA3B5}">
      <dsp:nvSpPr>
        <dsp:cNvPr id="0" name=""/>
        <dsp:cNvSpPr/>
      </dsp:nvSpPr>
      <dsp:spPr>
        <a:xfrm>
          <a:off x="4395445" y="2747614"/>
          <a:ext cx="453537" cy="45353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9C26A4C-6BFF-40C3-AC00-E58EB2AB2056}">
      <dsp:nvSpPr>
        <dsp:cNvPr id="0" name=""/>
        <dsp:cNvSpPr/>
      </dsp:nvSpPr>
      <dsp:spPr>
        <a:xfrm>
          <a:off x="4799506" y="3313299"/>
          <a:ext cx="288614" cy="28861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4591651-BC33-4F15-8466-9DC3F9AA3A8E}">
      <dsp:nvSpPr>
        <dsp:cNvPr id="0" name=""/>
        <dsp:cNvSpPr/>
      </dsp:nvSpPr>
      <dsp:spPr>
        <a:xfrm>
          <a:off x="5163161" y="2666802"/>
          <a:ext cx="659691" cy="65969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E99BB3B-F230-41D8-88F6-3B2B5FFB70B2}">
      <dsp:nvSpPr>
        <dsp:cNvPr id="0" name=""/>
        <dsp:cNvSpPr/>
      </dsp:nvSpPr>
      <dsp:spPr>
        <a:xfrm>
          <a:off x="6052095" y="2505177"/>
          <a:ext cx="453537" cy="45353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19FB35-24C2-46A5-8D83-F8BD65A1BCCC}">
      <dsp:nvSpPr>
        <dsp:cNvPr id="0" name=""/>
        <dsp:cNvSpPr/>
      </dsp:nvSpPr>
      <dsp:spPr>
        <a:xfrm>
          <a:off x="1272480" y="1327"/>
          <a:ext cx="6599039" cy="10112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4000" b="1" kern="1200" dirty="0"/>
            <a:t>CONSIDERACIONES</a:t>
          </a:r>
        </a:p>
      </dsp:txBody>
      <dsp:txXfrm>
        <a:off x="1302099" y="30946"/>
        <a:ext cx="6539801" cy="952043"/>
      </dsp:txXfrm>
    </dsp:sp>
    <dsp:sp modelId="{1FCFA3ED-119E-4F14-B55C-A8075261D4DD}">
      <dsp:nvSpPr>
        <dsp:cNvPr id="0" name=""/>
        <dsp:cNvSpPr/>
      </dsp:nvSpPr>
      <dsp:spPr>
        <a:xfrm>
          <a:off x="1272480" y="1194639"/>
          <a:ext cx="1011281" cy="1011281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6D16221-4266-40EA-AE50-7C34EE099F61}">
      <dsp:nvSpPr>
        <dsp:cNvPr id="0" name=""/>
        <dsp:cNvSpPr/>
      </dsp:nvSpPr>
      <dsp:spPr>
        <a:xfrm>
          <a:off x="2344438" y="1194639"/>
          <a:ext cx="5527080" cy="1011281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600" b="0" kern="1200" dirty="0"/>
            <a:t>La clave de usuario al SDJTH es la clave unificada LDAP. </a:t>
          </a:r>
        </a:p>
      </dsp:txBody>
      <dsp:txXfrm>
        <a:off x="2393814" y="1244015"/>
        <a:ext cx="5428328" cy="912529"/>
      </dsp:txXfrm>
    </dsp:sp>
    <dsp:sp modelId="{B9FF7571-1543-4ED0-A286-96C6BF1A5FA5}">
      <dsp:nvSpPr>
        <dsp:cNvPr id="0" name=""/>
        <dsp:cNvSpPr/>
      </dsp:nvSpPr>
      <dsp:spPr>
        <a:xfrm>
          <a:off x="1272480" y="2327274"/>
          <a:ext cx="1011281" cy="1011281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B60368B-18F3-4A79-91C2-ABD6EA8FDB79}">
      <dsp:nvSpPr>
        <dsp:cNvPr id="0" name=""/>
        <dsp:cNvSpPr/>
      </dsp:nvSpPr>
      <dsp:spPr>
        <a:xfrm>
          <a:off x="2344438" y="2327274"/>
          <a:ext cx="5527080" cy="1011281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2">
                <a:shade val="50000"/>
                <a:hueOff val="-20742"/>
                <a:satOff val="-4204"/>
                <a:lumOff val="23125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20742"/>
                <a:satOff val="-4204"/>
                <a:lumOff val="23125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20742"/>
                <a:satOff val="-4204"/>
                <a:lumOff val="23125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600" b="0" kern="1200" dirty="0"/>
            <a:t>El sistema no permite que se compartan correos electrónicos.</a:t>
          </a:r>
        </a:p>
      </dsp:txBody>
      <dsp:txXfrm>
        <a:off x="2393814" y="2376650"/>
        <a:ext cx="5428328" cy="912529"/>
      </dsp:txXfrm>
    </dsp:sp>
    <dsp:sp modelId="{BA9A58B9-E3B9-4FD7-9341-13A08B7AEE65}">
      <dsp:nvSpPr>
        <dsp:cNvPr id="0" name=""/>
        <dsp:cNvSpPr/>
      </dsp:nvSpPr>
      <dsp:spPr>
        <a:xfrm>
          <a:off x="1272480" y="3459909"/>
          <a:ext cx="1011281" cy="1011281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92AD03C-3F71-4A88-983B-FFAC2D3E15D2}">
      <dsp:nvSpPr>
        <dsp:cNvPr id="0" name=""/>
        <dsp:cNvSpPr/>
      </dsp:nvSpPr>
      <dsp:spPr>
        <a:xfrm>
          <a:off x="2344438" y="3459909"/>
          <a:ext cx="5527080" cy="1011281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2">
                <a:shade val="50000"/>
                <a:hueOff val="-41484"/>
                <a:satOff val="-8409"/>
                <a:lumOff val="46251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41484"/>
                <a:satOff val="-8409"/>
                <a:lumOff val="46251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41484"/>
                <a:satOff val="-8409"/>
                <a:lumOff val="46251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600" b="0" kern="1200" dirty="0"/>
            <a:t>Los nombramientos financiados por FUNDAUNA deben realizar la declaración jurada en este sistema. </a:t>
          </a:r>
        </a:p>
      </dsp:txBody>
      <dsp:txXfrm>
        <a:off x="2393814" y="3509285"/>
        <a:ext cx="5428328" cy="912529"/>
      </dsp:txXfrm>
    </dsp:sp>
    <dsp:sp modelId="{8FAF8798-D606-4830-AFE4-9DF27CB338F5}">
      <dsp:nvSpPr>
        <dsp:cNvPr id="0" name=""/>
        <dsp:cNvSpPr/>
      </dsp:nvSpPr>
      <dsp:spPr>
        <a:xfrm>
          <a:off x="1272480" y="4592544"/>
          <a:ext cx="1011281" cy="1011281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2D6E5A6-A51B-40F2-9E0F-1C441C3E865C}">
      <dsp:nvSpPr>
        <dsp:cNvPr id="0" name=""/>
        <dsp:cNvSpPr/>
      </dsp:nvSpPr>
      <dsp:spPr>
        <a:xfrm>
          <a:off x="2344438" y="4592544"/>
          <a:ext cx="5527080" cy="1011281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2">
                <a:shade val="50000"/>
                <a:hueOff val="-20742"/>
                <a:satOff val="-4204"/>
                <a:lumOff val="23125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20742"/>
                <a:satOff val="-4204"/>
                <a:lumOff val="23125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20742"/>
                <a:satOff val="-4204"/>
                <a:lumOff val="23125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600" b="0" kern="1200" dirty="0"/>
            <a:t>En el caso de los administrativos, no deben contabilizar la hora de almuerzo. Y se hace un llamado a los académicos para respetar la hora de almuerzo de los estudiantes.</a:t>
          </a:r>
        </a:p>
      </dsp:txBody>
      <dsp:txXfrm>
        <a:off x="2393814" y="4641920"/>
        <a:ext cx="5428328" cy="91252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304D95-E7E5-4CE2-B06A-A91837CFA969}">
      <dsp:nvSpPr>
        <dsp:cNvPr id="0" name=""/>
        <dsp:cNvSpPr/>
      </dsp:nvSpPr>
      <dsp:spPr>
        <a:xfrm>
          <a:off x="4851" y="2904878"/>
          <a:ext cx="2346884" cy="11734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000" b="1" kern="1200" dirty="0"/>
            <a:t>CONSIDERACIONES</a:t>
          </a:r>
        </a:p>
      </dsp:txBody>
      <dsp:txXfrm>
        <a:off x="39220" y="2939247"/>
        <a:ext cx="2278146" cy="1104704"/>
      </dsp:txXfrm>
    </dsp:sp>
    <dsp:sp modelId="{151A9E23-56C1-498F-96D4-7767802A5A36}">
      <dsp:nvSpPr>
        <dsp:cNvPr id="0" name=""/>
        <dsp:cNvSpPr/>
      </dsp:nvSpPr>
      <dsp:spPr>
        <a:xfrm rot="17687639">
          <a:off x="1766174" y="2557938"/>
          <a:ext cx="2016939" cy="36298"/>
        </a:xfrm>
        <a:custGeom>
          <a:avLst/>
          <a:gdLst/>
          <a:ahLst/>
          <a:cxnLst/>
          <a:rect l="0" t="0" r="0" b="0"/>
          <a:pathLst>
            <a:path>
              <a:moveTo>
                <a:pt x="0" y="18149"/>
              </a:moveTo>
              <a:lnTo>
                <a:pt x="2016939" y="18149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700" kern="1200"/>
        </a:p>
      </dsp:txBody>
      <dsp:txXfrm>
        <a:off x="2724220" y="2525664"/>
        <a:ext cx="100846" cy="100846"/>
      </dsp:txXfrm>
    </dsp:sp>
    <dsp:sp modelId="{206D843D-4DD6-45DF-9AF2-C2BF48274582}">
      <dsp:nvSpPr>
        <dsp:cNvPr id="0" name=""/>
        <dsp:cNvSpPr/>
      </dsp:nvSpPr>
      <dsp:spPr>
        <a:xfrm>
          <a:off x="3197552" y="888687"/>
          <a:ext cx="2560333" cy="15437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kern="1200" dirty="0"/>
            <a:t>Actualización completa y oportuna, tanto para el personal propietario como el contratado a plazo fijo de acuerdo al artículo 11 del Reglamento del Régimen Laboral</a:t>
          </a:r>
          <a:endParaRPr lang="es-CR" sz="1400" b="1" kern="1200" dirty="0"/>
        </a:p>
      </dsp:txBody>
      <dsp:txXfrm>
        <a:off x="3242768" y="933903"/>
        <a:ext cx="2469901" cy="1453348"/>
      </dsp:txXfrm>
    </dsp:sp>
    <dsp:sp modelId="{706B527D-D483-4506-9A79-510CFE380FED}">
      <dsp:nvSpPr>
        <dsp:cNvPr id="0" name=""/>
        <dsp:cNvSpPr/>
      </dsp:nvSpPr>
      <dsp:spPr>
        <a:xfrm rot="19273128">
          <a:off x="5612003" y="1227956"/>
          <a:ext cx="1323454" cy="36298"/>
        </a:xfrm>
        <a:custGeom>
          <a:avLst/>
          <a:gdLst/>
          <a:ahLst/>
          <a:cxnLst/>
          <a:rect l="0" t="0" r="0" b="0"/>
          <a:pathLst>
            <a:path>
              <a:moveTo>
                <a:pt x="0" y="18149"/>
              </a:moveTo>
              <a:lnTo>
                <a:pt x="1323454" y="18149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500" kern="1200"/>
        </a:p>
      </dsp:txBody>
      <dsp:txXfrm>
        <a:off x="6240644" y="1213019"/>
        <a:ext cx="66172" cy="66172"/>
      </dsp:txXfrm>
    </dsp:sp>
    <dsp:sp modelId="{EE316366-2E0D-4DF9-AA03-FDE55099A6EE}">
      <dsp:nvSpPr>
        <dsp:cNvPr id="0" name=""/>
        <dsp:cNvSpPr/>
      </dsp:nvSpPr>
      <dsp:spPr>
        <a:xfrm>
          <a:off x="6789576" y="244913"/>
          <a:ext cx="2061925" cy="11734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200" kern="1200" dirty="0"/>
            <a:t>Sea contratado por primera vez</a:t>
          </a:r>
          <a:endParaRPr lang="es-CR" sz="1200" kern="1200" dirty="0"/>
        </a:p>
      </dsp:txBody>
      <dsp:txXfrm>
        <a:off x="6823945" y="279282"/>
        <a:ext cx="1993187" cy="1104704"/>
      </dsp:txXfrm>
    </dsp:sp>
    <dsp:sp modelId="{E939BD96-1054-41E8-AED8-83EE0841665A}">
      <dsp:nvSpPr>
        <dsp:cNvPr id="0" name=""/>
        <dsp:cNvSpPr/>
      </dsp:nvSpPr>
      <dsp:spPr>
        <a:xfrm rot="1606330">
          <a:off x="5695950" y="1902685"/>
          <a:ext cx="1155560" cy="36298"/>
        </a:xfrm>
        <a:custGeom>
          <a:avLst/>
          <a:gdLst/>
          <a:ahLst/>
          <a:cxnLst/>
          <a:rect l="0" t="0" r="0" b="0"/>
          <a:pathLst>
            <a:path>
              <a:moveTo>
                <a:pt x="0" y="18149"/>
              </a:moveTo>
              <a:lnTo>
                <a:pt x="1155560" y="18149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500" kern="1200"/>
        </a:p>
      </dsp:txBody>
      <dsp:txXfrm>
        <a:off x="6244842" y="1891946"/>
        <a:ext cx="57778" cy="57778"/>
      </dsp:txXfrm>
    </dsp:sp>
    <dsp:sp modelId="{8E06043E-3C94-48DD-B84E-89684E107B38}">
      <dsp:nvSpPr>
        <dsp:cNvPr id="0" name=""/>
        <dsp:cNvSpPr/>
      </dsp:nvSpPr>
      <dsp:spPr>
        <a:xfrm>
          <a:off x="6789576" y="1594372"/>
          <a:ext cx="2061925" cy="11734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200" kern="1200" dirty="0"/>
            <a:t>Cada vez que se tramite un cambio en su relación laboral</a:t>
          </a:r>
          <a:endParaRPr lang="es-CR" sz="1200" kern="1200" dirty="0"/>
        </a:p>
      </dsp:txBody>
      <dsp:txXfrm>
        <a:off x="6823945" y="1628741"/>
        <a:ext cx="1993187" cy="1104704"/>
      </dsp:txXfrm>
    </dsp:sp>
    <dsp:sp modelId="{0A44F756-E40B-4969-8270-E22F266A5D2D}">
      <dsp:nvSpPr>
        <dsp:cNvPr id="0" name=""/>
        <dsp:cNvSpPr/>
      </dsp:nvSpPr>
      <dsp:spPr>
        <a:xfrm rot="3666832">
          <a:off x="5205884" y="2577415"/>
          <a:ext cx="2135693" cy="36298"/>
        </a:xfrm>
        <a:custGeom>
          <a:avLst/>
          <a:gdLst/>
          <a:ahLst/>
          <a:cxnLst/>
          <a:rect l="0" t="0" r="0" b="0"/>
          <a:pathLst>
            <a:path>
              <a:moveTo>
                <a:pt x="0" y="18149"/>
              </a:moveTo>
              <a:lnTo>
                <a:pt x="2135693" y="18149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700" kern="1200"/>
        </a:p>
      </dsp:txBody>
      <dsp:txXfrm>
        <a:off x="6220338" y="2542172"/>
        <a:ext cx="106784" cy="106784"/>
      </dsp:txXfrm>
    </dsp:sp>
    <dsp:sp modelId="{621E3DB9-AFD2-46F6-B028-A417CB031A32}">
      <dsp:nvSpPr>
        <dsp:cNvPr id="0" name=""/>
        <dsp:cNvSpPr/>
      </dsp:nvSpPr>
      <dsp:spPr>
        <a:xfrm>
          <a:off x="6789576" y="2943830"/>
          <a:ext cx="2061925" cy="11734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200" kern="1200" dirty="0"/>
            <a:t>Al inicio de cada ciclo lectivo u otras similares</a:t>
          </a:r>
        </a:p>
      </dsp:txBody>
      <dsp:txXfrm>
        <a:off x="6823945" y="2978199"/>
        <a:ext cx="1993187" cy="1104704"/>
      </dsp:txXfrm>
    </dsp:sp>
    <dsp:sp modelId="{C614C605-638F-47B6-A408-1FF14B2F64C9}">
      <dsp:nvSpPr>
        <dsp:cNvPr id="0" name=""/>
        <dsp:cNvSpPr/>
      </dsp:nvSpPr>
      <dsp:spPr>
        <a:xfrm rot="3028922">
          <a:off x="2091309" y="4025855"/>
          <a:ext cx="1432170" cy="36298"/>
        </a:xfrm>
        <a:custGeom>
          <a:avLst/>
          <a:gdLst/>
          <a:ahLst/>
          <a:cxnLst/>
          <a:rect l="0" t="0" r="0" b="0"/>
          <a:pathLst>
            <a:path>
              <a:moveTo>
                <a:pt x="0" y="18149"/>
              </a:moveTo>
              <a:lnTo>
                <a:pt x="1432170" y="18149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500" kern="1200"/>
        </a:p>
      </dsp:txBody>
      <dsp:txXfrm>
        <a:off x="2771590" y="4008200"/>
        <a:ext cx="71608" cy="71608"/>
      </dsp:txXfrm>
    </dsp:sp>
    <dsp:sp modelId="{B6CCAE73-97A1-4321-8B58-2EEF2500BA44}">
      <dsp:nvSpPr>
        <dsp:cNvPr id="0" name=""/>
        <dsp:cNvSpPr/>
      </dsp:nvSpPr>
      <dsp:spPr>
        <a:xfrm>
          <a:off x="3263054" y="3373913"/>
          <a:ext cx="2614945" cy="24449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kern="1200" dirty="0"/>
            <a:t>En el caso de funcionarios académicos, deben indicar el código del curso, NRC, número de grupo y nombre de los cursos, o nombre de los PPAA, así como ajustarlos a los códigos de actividades preestablecidos con la respectiva distribución de jornada y horario, según la normativa vigente</a:t>
          </a:r>
          <a:endParaRPr lang="es-CR" sz="1400" kern="1200" dirty="0"/>
        </a:p>
      </dsp:txBody>
      <dsp:txXfrm>
        <a:off x="3334665" y="3445524"/>
        <a:ext cx="2471723" cy="230177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5CADA9-12E7-4B91-8540-573A568C246F}">
      <dsp:nvSpPr>
        <dsp:cNvPr id="0" name=""/>
        <dsp:cNvSpPr/>
      </dsp:nvSpPr>
      <dsp:spPr>
        <a:xfrm>
          <a:off x="2759" y="1691972"/>
          <a:ext cx="2079117" cy="24349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800" b="1" kern="1200" dirty="0"/>
            <a:t>CONSIDERACIONES</a:t>
          </a:r>
        </a:p>
      </dsp:txBody>
      <dsp:txXfrm>
        <a:off x="63654" y="1752867"/>
        <a:ext cx="1957327" cy="2313173"/>
      </dsp:txXfrm>
    </dsp:sp>
    <dsp:sp modelId="{7C5FE324-E4E6-4231-ADB6-F37BACB9E648}">
      <dsp:nvSpPr>
        <dsp:cNvPr id="0" name=""/>
        <dsp:cNvSpPr/>
      </dsp:nvSpPr>
      <dsp:spPr>
        <a:xfrm rot="19457599">
          <a:off x="1856396" y="2171741"/>
          <a:ext cx="2398933" cy="75322"/>
        </a:xfrm>
        <a:custGeom>
          <a:avLst/>
          <a:gdLst/>
          <a:ahLst/>
          <a:cxnLst/>
          <a:rect l="0" t="0" r="0" b="0"/>
          <a:pathLst>
            <a:path>
              <a:moveTo>
                <a:pt x="0" y="37661"/>
              </a:moveTo>
              <a:lnTo>
                <a:pt x="2398933" y="37661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800" kern="1200"/>
        </a:p>
      </dsp:txBody>
      <dsp:txXfrm>
        <a:off x="2995889" y="2149429"/>
        <a:ext cx="119946" cy="119946"/>
      </dsp:txXfrm>
    </dsp:sp>
    <dsp:sp modelId="{AA8FBA2F-D5EA-40FD-934A-50ABFD5A210E}">
      <dsp:nvSpPr>
        <dsp:cNvPr id="0" name=""/>
        <dsp:cNvSpPr/>
      </dsp:nvSpPr>
      <dsp:spPr>
        <a:xfrm>
          <a:off x="4029848" y="291868"/>
          <a:ext cx="4869926" cy="24349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kern="1200" dirty="0">
              <a:latin typeface="+mn-lt"/>
            </a:rPr>
            <a:t>Las declaraciones juradas de jornada y horario deben estar referenciadas y consistentes, con los datos de la acción de personal (vigencia, tipo de nombramiento, conceptos salariales).</a:t>
          </a:r>
          <a:endParaRPr lang="es-CR" sz="1400" b="1" kern="1200" dirty="0">
            <a:latin typeface="+mn-lt"/>
          </a:endParaRPr>
        </a:p>
      </dsp:txBody>
      <dsp:txXfrm>
        <a:off x="4101166" y="363186"/>
        <a:ext cx="4727290" cy="2292327"/>
      </dsp:txXfrm>
    </dsp:sp>
    <dsp:sp modelId="{DAEBDE5A-FD73-42D6-B40E-F820A1A56843}">
      <dsp:nvSpPr>
        <dsp:cNvPr id="0" name=""/>
        <dsp:cNvSpPr/>
      </dsp:nvSpPr>
      <dsp:spPr>
        <a:xfrm rot="2142401">
          <a:off x="1856396" y="3571845"/>
          <a:ext cx="2398933" cy="75322"/>
        </a:xfrm>
        <a:custGeom>
          <a:avLst/>
          <a:gdLst/>
          <a:ahLst/>
          <a:cxnLst/>
          <a:rect l="0" t="0" r="0" b="0"/>
          <a:pathLst>
            <a:path>
              <a:moveTo>
                <a:pt x="0" y="37661"/>
              </a:moveTo>
              <a:lnTo>
                <a:pt x="2398933" y="37661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800" kern="1200"/>
        </a:p>
      </dsp:txBody>
      <dsp:txXfrm>
        <a:off x="2995889" y="3549533"/>
        <a:ext cx="119946" cy="119946"/>
      </dsp:txXfrm>
    </dsp:sp>
    <dsp:sp modelId="{BBC84AE0-7B33-4E91-BF9F-5EC15E64B5B3}">
      <dsp:nvSpPr>
        <dsp:cNvPr id="0" name=""/>
        <dsp:cNvSpPr/>
      </dsp:nvSpPr>
      <dsp:spPr>
        <a:xfrm>
          <a:off x="4029848" y="3092076"/>
          <a:ext cx="4869926" cy="24349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kern="1200" dirty="0">
              <a:latin typeface="+mn-lt"/>
            </a:rPr>
            <a:t>De conformidad con los artículos 7 y 8 de la Convención Colectiva de la Universidad Nacional y 140 del Código de Trabajo los funcionarios universitarios deben declarar </a:t>
          </a:r>
          <a:r>
            <a:rPr lang="es-ES_tradnl" sz="1400" b="1" u="sng" kern="1200" dirty="0">
              <a:latin typeface="+mn-lt"/>
            </a:rPr>
            <a:t>un máximo </a:t>
          </a:r>
          <a:r>
            <a:rPr lang="es-ES_tradnl" sz="1400" kern="1200" dirty="0">
              <a:latin typeface="+mn-lt"/>
            </a:rPr>
            <a:t>de 5 días hábiles de trabajo por semana y </a:t>
          </a:r>
          <a:r>
            <a:rPr lang="es-ES_tradnl" sz="1400" b="1" u="sng" kern="1200" dirty="0">
              <a:latin typeface="+mn-lt"/>
            </a:rPr>
            <a:t>un máximo</a:t>
          </a:r>
          <a:r>
            <a:rPr lang="es-ES_tradnl" sz="1400" kern="1200" dirty="0">
              <a:latin typeface="+mn-lt"/>
            </a:rPr>
            <a:t> de 12 horas por día. Finalmente, los sábados son días hábiles que pueden ser declarados normalmente como días laborales.</a:t>
          </a:r>
          <a:endParaRPr lang="es-CR" sz="1400" kern="1200" dirty="0">
            <a:latin typeface="+mn-lt"/>
          </a:endParaRPr>
        </a:p>
      </dsp:txBody>
      <dsp:txXfrm>
        <a:off x="4101166" y="3163394"/>
        <a:ext cx="4727290" cy="229232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C29757-29E6-4BB4-8035-C2BA70F4A6B3}">
      <dsp:nvSpPr>
        <dsp:cNvPr id="0" name=""/>
        <dsp:cNvSpPr/>
      </dsp:nvSpPr>
      <dsp:spPr>
        <a:xfrm rot="10183176">
          <a:off x="3031598" y="4284345"/>
          <a:ext cx="89294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92941" y="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EC5BF5-1CE2-43E7-8897-D8AE61376ACF}">
      <dsp:nvSpPr>
        <dsp:cNvPr id="0" name=""/>
        <dsp:cNvSpPr/>
      </dsp:nvSpPr>
      <dsp:spPr>
        <a:xfrm rot="613972">
          <a:off x="5219004" y="4289244"/>
          <a:ext cx="95851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58510" y="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DD0674-A3AE-462C-969D-98EE7F097978}">
      <dsp:nvSpPr>
        <dsp:cNvPr id="0" name=""/>
        <dsp:cNvSpPr/>
      </dsp:nvSpPr>
      <dsp:spPr>
        <a:xfrm rot="16200000">
          <a:off x="4407954" y="3267258"/>
          <a:ext cx="32809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28091" y="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4AF970-B087-4146-9B61-ABD0E47FBC19}">
      <dsp:nvSpPr>
        <dsp:cNvPr id="0" name=""/>
        <dsp:cNvSpPr/>
      </dsp:nvSpPr>
      <dsp:spPr>
        <a:xfrm>
          <a:off x="3917372" y="3431304"/>
          <a:ext cx="1309254" cy="130925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500" b="1" kern="1200" dirty="0">
              <a:solidFill>
                <a:schemeClr val="tx1"/>
              </a:solidFill>
            </a:rPr>
            <a:t>Tipos de Declaraciones</a:t>
          </a:r>
          <a:endParaRPr lang="es-CR" sz="1500" kern="1200" dirty="0">
            <a:solidFill>
              <a:schemeClr val="tx1"/>
            </a:solidFill>
          </a:endParaRPr>
        </a:p>
      </dsp:txBody>
      <dsp:txXfrm>
        <a:off x="3981285" y="3495217"/>
        <a:ext cx="1181428" cy="1181428"/>
      </dsp:txXfrm>
    </dsp:sp>
    <dsp:sp modelId="{BA671BE6-C1B7-4285-953E-7A4382A67A4C}">
      <dsp:nvSpPr>
        <dsp:cNvPr id="0" name=""/>
        <dsp:cNvSpPr/>
      </dsp:nvSpPr>
      <dsp:spPr>
        <a:xfrm>
          <a:off x="3895104" y="1718358"/>
          <a:ext cx="1353790" cy="1384853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400" b="1" kern="1200">
              <a:solidFill>
                <a:schemeClr val="tx1"/>
              </a:solidFill>
            </a:rPr>
            <a:t>Universidades</a:t>
          </a:r>
          <a:endParaRPr lang="es-CR" sz="1400" b="1" kern="1200" dirty="0">
            <a:solidFill>
              <a:schemeClr val="tx1"/>
            </a:solidFill>
          </a:endParaRPr>
        </a:p>
      </dsp:txBody>
      <dsp:txXfrm>
        <a:off x="3961191" y="1784445"/>
        <a:ext cx="1221616" cy="1252679"/>
      </dsp:txXfrm>
    </dsp:sp>
    <dsp:sp modelId="{23CF7792-A69F-4164-8977-D99AF648400E}">
      <dsp:nvSpPr>
        <dsp:cNvPr id="0" name=""/>
        <dsp:cNvSpPr/>
      </dsp:nvSpPr>
      <dsp:spPr>
        <a:xfrm rot="10850069">
          <a:off x="1687364" y="2384848"/>
          <a:ext cx="220785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07857" y="0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EFCE63-204E-4D23-A9C9-5CC0B43421AE}">
      <dsp:nvSpPr>
        <dsp:cNvPr id="0" name=""/>
        <dsp:cNvSpPr/>
      </dsp:nvSpPr>
      <dsp:spPr>
        <a:xfrm>
          <a:off x="935350" y="1987228"/>
          <a:ext cx="752130" cy="7521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900" kern="1200" dirty="0">
              <a:solidFill>
                <a:schemeClr val="tx1"/>
              </a:solidFill>
            </a:rPr>
            <a:t>UNA</a:t>
          </a:r>
        </a:p>
      </dsp:txBody>
      <dsp:txXfrm>
        <a:off x="972066" y="2023944"/>
        <a:ext cx="678698" cy="678698"/>
      </dsp:txXfrm>
    </dsp:sp>
    <dsp:sp modelId="{AEB422F6-242C-4BCE-BAD6-A19CE5CB446C}">
      <dsp:nvSpPr>
        <dsp:cNvPr id="0" name=""/>
        <dsp:cNvSpPr/>
      </dsp:nvSpPr>
      <dsp:spPr>
        <a:xfrm rot="12642458">
          <a:off x="2313767" y="1574550"/>
          <a:ext cx="170055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00559" y="0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F966E0-A420-4088-BE80-F0E4D3EA50E5}">
      <dsp:nvSpPr>
        <dsp:cNvPr id="0" name=""/>
        <dsp:cNvSpPr/>
      </dsp:nvSpPr>
      <dsp:spPr>
        <a:xfrm>
          <a:off x="1680859" y="540924"/>
          <a:ext cx="752130" cy="7521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900" kern="1200" dirty="0">
              <a:solidFill>
                <a:schemeClr val="tx1"/>
              </a:solidFill>
            </a:rPr>
            <a:t>UCR</a:t>
          </a:r>
        </a:p>
      </dsp:txBody>
      <dsp:txXfrm>
        <a:off x="1717575" y="577640"/>
        <a:ext cx="678698" cy="678698"/>
      </dsp:txXfrm>
    </dsp:sp>
    <dsp:sp modelId="{CEE8673E-4495-40AE-BF11-37748CB647B0}">
      <dsp:nvSpPr>
        <dsp:cNvPr id="0" name=""/>
        <dsp:cNvSpPr/>
      </dsp:nvSpPr>
      <dsp:spPr>
        <a:xfrm rot="16200000">
          <a:off x="4360665" y="1507024"/>
          <a:ext cx="42266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22668" y="0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FABB64-7CC0-49E5-83DF-451866BDABEC}">
      <dsp:nvSpPr>
        <dsp:cNvPr id="0" name=""/>
        <dsp:cNvSpPr/>
      </dsp:nvSpPr>
      <dsp:spPr>
        <a:xfrm>
          <a:off x="4195934" y="543559"/>
          <a:ext cx="752130" cy="7521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900" kern="1200" dirty="0">
              <a:solidFill>
                <a:schemeClr val="tx1"/>
              </a:solidFill>
            </a:rPr>
            <a:t>ITCR</a:t>
          </a:r>
        </a:p>
      </dsp:txBody>
      <dsp:txXfrm>
        <a:off x="4232650" y="580275"/>
        <a:ext cx="678698" cy="678698"/>
      </dsp:txXfrm>
    </dsp:sp>
    <dsp:sp modelId="{15762B5E-0F44-4624-95C3-7057BE88F540}">
      <dsp:nvSpPr>
        <dsp:cNvPr id="0" name=""/>
        <dsp:cNvSpPr/>
      </dsp:nvSpPr>
      <dsp:spPr>
        <a:xfrm rot="19776636">
          <a:off x="5131509" y="1581613"/>
          <a:ext cx="170875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08758" y="0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0312FF-6C20-4B3F-BC09-0821D51F1631}">
      <dsp:nvSpPr>
        <dsp:cNvPr id="0" name=""/>
        <dsp:cNvSpPr/>
      </dsp:nvSpPr>
      <dsp:spPr>
        <a:xfrm>
          <a:off x="6722882" y="552796"/>
          <a:ext cx="752130" cy="7521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900" kern="1200" dirty="0">
              <a:solidFill>
                <a:schemeClr val="tx1"/>
              </a:solidFill>
            </a:rPr>
            <a:t>UNED</a:t>
          </a:r>
        </a:p>
      </dsp:txBody>
      <dsp:txXfrm>
        <a:off x="6759598" y="589512"/>
        <a:ext cx="678698" cy="678698"/>
      </dsp:txXfrm>
    </dsp:sp>
    <dsp:sp modelId="{0B1FD419-1AB0-4356-A10C-C4B23A7FFD7B}">
      <dsp:nvSpPr>
        <dsp:cNvPr id="0" name=""/>
        <dsp:cNvSpPr/>
      </dsp:nvSpPr>
      <dsp:spPr>
        <a:xfrm rot="21537166">
          <a:off x="5248711" y="2378343"/>
          <a:ext cx="219611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96117" y="0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C58F2A-A295-455D-8FD0-04D8EA60DB4C}">
      <dsp:nvSpPr>
        <dsp:cNvPr id="0" name=""/>
        <dsp:cNvSpPr/>
      </dsp:nvSpPr>
      <dsp:spPr>
        <a:xfrm>
          <a:off x="7444646" y="1975334"/>
          <a:ext cx="752130" cy="7521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900" kern="1200" dirty="0">
              <a:solidFill>
                <a:schemeClr val="tx1"/>
              </a:solidFill>
            </a:rPr>
            <a:t>UTN </a:t>
          </a:r>
        </a:p>
      </dsp:txBody>
      <dsp:txXfrm>
        <a:off x="7481362" y="2012050"/>
        <a:ext cx="678698" cy="678698"/>
      </dsp:txXfrm>
    </dsp:sp>
    <dsp:sp modelId="{8010AFD2-460C-4F01-8D70-473C76380FFA}">
      <dsp:nvSpPr>
        <dsp:cNvPr id="0" name=""/>
        <dsp:cNvSpPr/>
      </dsp:nvSpPr>
      <dsp:spPr>
        <a:xfrm>
          <a:off x="6169891" y="4101270"/>
          <a:ext cx="1833436" cy="8772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400" kern="1200" dirty="0">
              <a:solidFill>
                <a:schemeClr val="tx1"/>
              </a:solidFill>
            </a:rPr>
            <a:t>Instituciones Públicas</a:t>
          </a:r>
        </a:p>
      </dsp:txBody>
      <dsp:txXfrm>
        <a:off x="6212712" y="4144091"/>
        <a:ext cx="1747794" cy="791558"/>
      </dsp:txXfrm>
    </dsp:sp>
    <dsp:sp modelId="{A48F43CF-3A08-4FB9-9F71-A5B6C8065ACD}">
      <dsp:nvSpPr>
        <dsp:cNvPr id="0" name=""/>
        <dsp:cNvSpPr/>
      </dsp:nvSpPr>
      <dsp:spPr>
        <a:xfrm>
          <a:off x="1099767" y="4101270"/>
          <a:ext cx="1938999" cy="8772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400" kern="1200" dirty="0">
              <a:solidFill>
                <a:schemeClr val="tx1"/>
              </a:solidFill>
            </a:rPr>
            <a:t>Empresas Privadas</a:t>
          </a:r>
        </a:p>
      </dsp:txBody>
      <dsp:txXfrm>
        <a:off x="1142588" y="4144091"/>
        <a:ext cx="1853357" cy="7915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3/layout/SubStepProcess">
  <dgm:title val=""/>
  <dgm:desc val=""/>
  <dgm:catLst>
    <dgm:cat type="process" pri="122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61" srcId="1" destId="11" srcOrd="0" destOrd="0"/>
        <dgm:cxn modelId="62" srcId="1" destId="12" srcOrd="1" destOrd="0"/>
        <dgm:cxn modelId="7" srcId="0" destId="2" srcOrd="0" destOrd="0"/>
        <dgm:cxn modelId="8" srcId="0" destId="3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8" srcId="0" destId="1" srcOrd="0" destOrd="0"/>
        <dgm:cxn modelId="81" srcId="1" destId="11" srcOrd="0" destOrd="0"/>
        <dgm:cxn modelId="82" srcId="1" destId="12" srcOrd="1" destOrd="0"/>
        <dgm:cxn modelId="9" srcId="0" destId="2" srcOrd="0" destOrd="0"/>
        <dgm:cxn modelId="10" srcId="0" destId="3" srcOrd="0" destOrd="0"/>
        <dgm:cxn modelId="11" srcId="0" destId="4" srcOrd="0" destOrd="0"/>
      </dgm:cxnLst>
      <dgm:bg/>
      <dgm:whole/>
    </dgm:dataModel>
  </dgm:clrData>
  <dgm:layoutNode name="Name0">
    <dgm:varLst>
      <dgm:chMax val="7"/>
      <dgm:dir/>
      <dgm:animOne val="branch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Tx1" refType="w"/>
      <dgm:constr type="w" for="ch" forName="chLin1" refType="w" refFor="ch" refForName="parTx1" fact="1.38"/>
      <dgm:constr type="h" for="ch" forName="chLin1" refType="h"/>
      <dgm:constr type="w" for="ch" forName="spPre1" refType="w" fact="0.27"/>
      <dgm:constr type="w" for="ch" forName="spPost1" refType="w" fact="0.27"/>
      <dgm:constr type="h" for="ch" forName="spPre1" refType="h"/>
      <dgm:constr type="h" for="ch" forName="spPost1" refType="h"/>
      <dgm:constr type="primFontSz" for="ch" forName="parTx1" val="65"/>
      <dgm:constr type="primFontSz" for="des" forName="desTx1" refType="primFontSz" refFor="ch" refForName="parTx1" fact="0.78"/>
      <dgm:constr type="primFontSz" for="des" forName="desTx1" op="equ"/>
      <dgm:constr type="w" for="ch" forName="parTx2" refType="w"/>
      <dgm:constr type="w" for="ch" forName="chLin2" refType="w" refFor="ch" refForName="parTx2" fact="1.38"/>
      <dgm:constr type="h" for="ch" forName="chLin2" refType="h"/>
      <dgm:constr type="w" for="ch" forName="spPre2" refType="w" fact="0.54"/>
      <dgm:constr type="w" for="ch" forName="spPost2" refType="w" fact="0.54"/>
      <dgm:constr type="h" for="ch" forName="spPre2" refType="h"/>
      <dgm:constr type="h" for="ch" forName="spPost2" refType="h"/>
      <dgm:constr type="primFontSz" for="ch" forName="parTx2" refType="primFontSz" refFor="ch" refForName="parTx1" op="equ"/>
      <dgm:constr type="primFontSz" for="des" forName="desTx2" refType="primFontSz" refFor="des" refForName="desTx1" op="equ"/>
      <dgm:constr type="w" for="ch" forName="parTx3" refType="w"/>
      <dgm:constr type="w" for="ch" forName="chLin3" refType="w" refFor="ch" refForName="parTx3" fact="1.38"/>
      <dgm:constr type="h" for="ch" forName="chLin3" refType="h"/>
      <dgm:constr type="w" for="ch" forName="spPre3" refType="w" fact="0.54"/>
      <dgm:constr type="w" for="ch" forName="spPost3" refType="w" fact="0.54"/>
      <dgm:constr type="h" for="ch" forName="spPre3" refType="h"/>
      <dgm:constr type="h" for="ch" forName="spPost3" refType="h"/>
      <dgm:constr type="primFontSz" for="ch" forName="parTx3" refType="primFontSz" refFor="ch" refForName="parTx1" op="equ"/>
      <dgm:constr type="primFontSz" for="des" forName="desTx3" refType="primFontSz" refFor="des" refForName="desTx1" op="equ"/>
      <dgm:constr type="w" for="ch" forName="parTx4" refType="w"/>
      <dgm:constr type="w" for="ch" forName="chLin4" refType="w" refFor="ch" refForName="parTx4" fact="1.38"/>
      <dgm:constr type="h" for="ch" forName="chLin4" refType="h"/>
      <dgm:constr type="w" for="ch" forName="spPre4" refType="w" fact="0.54"/>
      <dgm:constr type="w" for="ch" forName="spPost4" refType="w" fact="0.54"/>
      <dgm:constr type="h" for="ch" forName="spPre4" refType="h"/>
      <dgm:constr type="h" for="ch" forName="spPost4" refType="h"/>
      <dgm:constr type="primFontSz" for="ch" forName="parTx4" refType="primFontSz" refFor="ch" refForName="parTx1" op="equ"/>
      <dgm:constr type="primFontSz" for="des" forName="desTx4" refType="primFontSz" refFor="des" refForName="desTx1" op="equ"/>
      <dgm:constr type="w" for="ch" forName="parTx5" refType="w"/>
      <dgm:constr type="w" for="ch" forName="chLin5" refType="w" refFor="ch" refForName="parTx5" fact="1.38"/>
      <dgm:constr type="h" for="ch" forName="chLin5" refType="h"/>
      <dgm:constr type="w" for="ch" forName="spPre5" refType="w" fact="0.54"/>
      <dgm:constr type="w" for="ch" forName="spPost5" refType="w" fact="0.54"/>
      <dgm:constr type="h" for="ch" forName="spPre5" refType="h"/>
      <dgm:constr type="h" for="ch" forName="spPost5" refType="h"/>
      <dgm:constr type="primFontSz" for="ch" forName="parTx5" refType="primFontSz" refFor="ch" refForName="parTx1" op="equ"/>
      <dgm:constr type="primFontSz" for="des" forName="desTx5" refType="primFontSz" refFor="des" refForName="desTx1" op="equ"/>
      <dgm:constr type="w" for="ch" forName="parTx6" refType="w"/>
      <dgm:constr type="w" for="ch" forName="chLin6" refType="w" refFor="ch" refForName="parTx6" fact="1.38"/>
      <dgm:constr type="h" for="ch" forName="chLin6" refType="h"/>
      <dgm:constr type="w" for="ch" forName="spPre6" refType="w" fact="0.54"/>
      <dgm:constr type="w" for="ch" forName="spPost6" refType="w" fact="0.54"/>
      <dgm:constr type="h" for="ch" forName="spPre6" refType="h"/>
      <dgm:constr type="h" for="ch" forName="spPost6" refType="h"/>
      <dgm:constr type="primFontSz" for="ch" forName="parTx6" refType="primFontSz" refFor="ch" refForName="parTx1" op="equ"/>
      <dgm:constr type="primFontSz" for="des" forName="desTx6" refType="primFontSz" refFor="des" refForName="desTx1" op="equ"/>
      <dgm:constr type="w" for="ch" forName="parTx7" refType="w"/>
      <dgm:constr type="w" for="ch" forName="chLin7" refType="w" refFor="ch" refForName="parTx7" fact="1.38"/>
      <dgm:constr type="h" for="ch" forName="chLin7" refType="h"/>
      <dgm:constr type="w" for="ch" forName="spPre7" refType="w" fact="0.54"/>
      <dgm:constr type="w" for="ch" forName="spPost7" refType="w" fact="0.54"/>
      <dgm:constr type="h" for="ch" forName="spPre7" refType="h"/>
      <dgm:constr type="h" for="ch" forName="spPost7" refType="h"/>
      <dgm:constr type="primFontSz" for="ch" forName="parTx7" refType="primFontSz" refFor="ch" refForName="parTx1" op="equ"/>
      <dgm:constr type="primFontSz" for="des" forName="desTx7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parTx1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">
            <dgm:if name="Name8" axis="ch" ptType="node" func="cnt" op="gte" val="1">
              <dgm:layoutNode name="spPre1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1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1" refType="w" fact="0.77"/>
                  <dgm:constr type="w" for="ch" forName="top1" refType="w" refFor="ch" refForName="txAndLines1" fact="0.78"/>
                </dgm:constrLst>
                <dgm:forEach name="Name9" axis="ch">
                  <dgm:forEach name="Name10" axis="self" ptType="parTrans">
                    <dgm:layoutNode name="Name11" styleLbl="parChTrans1D1">
                      <dgm:choose name="Name12">
                        <dgm:if name="Name1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1"/>
                          </dgm:alg>
                        </dgm:if>
                        <dgm:else name="Name1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1"/>
                            <dgm:param type="dstNode" val="anchor1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" axis="self" ptType="node">
                    <dgm:choose name="Name16">
                      <dgm:if name="Name17" axis="par ch" ptType="node node" func="cnt" op="equ" val="1">
                        <dgm:layoutNode name="top1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"/>
                    </dgm:choose>
                    <dgm:layoutNode name="txAndLines1">
                      <dgm:choose name="Name19">
                        <dgm:if name="Name20" func="var" arg="dir" op="equ" val="norm">
                          <dgm:alg type="lin"/>
                        </dgm:if>
                        <dgm:else name="Name2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22">
                        <dgm:if name="Name23" axis="root ch" ptType="all node" func="cnt" op="gte" val="2">
                          <dgm:constrLst>
                            <dgm:constr type="w" for="ch" forName="anchor1" refType="w"/>
                            <dgm:constr type="w" for="ch" forName="backup1" refType="w" fact="-1"/>
                            <dgm:constr type="w" for="ch" forName="preLine1" refType="w" fact="0.11"/>
                            <dgm:constr type="w" for="ch" forName="desTx1" refType="w" fact="0.78"/>
                            <dgm:constr type="w" for="ch" forName="postLine1" refType="w" fact="0.11"/>
                          </dgm:constrLst>
                        </dgm:if>
                        <dgm:else name="Name24">
                          <dgm:constrLst>
                            <dgm:constr type="w" for="ch" forName="anchor1" refType="w" fact="0.89"/>
                            <dgm:constr type="w" for="ch" forName="backup1" refType="w" fact="-0.89"/>
                            <dgm:constr type="w" for="ch" forName="preLine1" refType="w" fact="0.11"/>
                            <dgm:constr type="w" for="ch" forName="desTx1" refType="w" fact="0.78"/>
                          </dgm:constrLst>
                        </dgm:else>
                      </dgm:choose>
                      <dgm:layoutNode name="anchor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1" styleLbl="parChTrans1D1" moveWith="desTx1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1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25">
                        <dgm:if name="Name26" axis="root ch" ptType="all node" func="cnt" op="gte" val="2">
                          <dgm:layoutNode name="postLine1" styleLbl="parChTrans1D1" moveWith="desTx1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27"/>
                      </dgm:choose>
                    </dgm:layoutNode>
                  </dgm:forEach>
                  <dgm:choose name="Name28">
                    <dgm:if name="Name29" axis="root ch" ptType="all node" func="cnt" op="gte" val="2">
                      <dgm:forEach name="Name30" axis="self" ptType="parTrans">
                        <dgm:layoutNode name="Name31" styleLbl="parChTrans1D1">
                          <dgm:choose name="Name32">
                            <dgm:if name="Name3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2"/>
                                <dgm:param type="endSty" val="noArr"/>
                                <dgm:param type="dstNode" val="anchor1"/>
                              </dgm:alg>
                            </dgm:if>
                            <dgm:else name="Name3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2"/>
                                <dgm:param type="dstNode" val="anchor1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35"/>
                  </dgm:choose>
                </dgm:forEach>
              </dgm:layoutNode>
              <dgm:choose name="Name36">
                <dgm:if name="Name37" axis="root ch" ptType="all node" func="cnt" op="gte" val="2">
                  <dgm:layoutNode name="spPost1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38"/>
              </dgm:choose>
            </dgm:if>
            <dgm:else name="Name39"/>
          </dgm:choose>
        </dgm:if>
        <dgm:if name="Name40" axis="self" ptType="node" func="pos" op="equ" val="2">
          <dgm:layoutNode name="parTx2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41">
            <dgm:if name="Name42" axis="ch" ptType="node" func="cnt" op="gte" val="1">
              <dgm:layoutNode name="spPre2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2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2" refType="w" fact="0.77"/>
                  <dgm:constr type="w" for="ch" forName="top2" refType="w" refFor="ch" refForName="txAndLines2" fact="0.78"/>
                </dgm:constrLst>
                <dgm:forEach name="Name43" axis="ch">
                  <dgm:forEach name="Name44" axis="self" ptType="parTrans">
                    <dgm:layoutNode name="Name45" styleLbl="parChTrans1D1">
                      <dgm:choose name="Name46">
                        <dgm:if name="Name4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2"/>
                          </dgm:alg>
                        </dgm:if>
                        <dgm:else name="Name4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2"/>
                            <dgm:param type="dstNode" val="anchor2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49" axis="self" ptType="node">
                    <dgm:choose name="Name50">
                      <dgm:if name="Name51" axis="par ch" ptType="node node" func="cnt" op="equ" val="1">
                        <dgm:layoutNode name="top2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52"/>
                    </dgm:choose>
                    <dgm:layoutNode name="txAndLines2">
                      <dgm:choose name="Name53">
                        <dgm:if name="Name54" func="var" arg="dir" op="equ" val="norm">
                          <dgm:alg type="lin"/>
                        </dgm:if>
                        <dgm:else name="Name5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56">
                        <dgm:if name="Name57" axis="root ch" ptType="all node" func="cnt" op="gte" val="3">
                          <dgm:constrLst>
                            <dgm:constr type="w" for="ch" forName="anchor2" refType="w"/>
                            <dgm:constr type="w" for="ch" forName="backup2" refType="w" fact="-1"/>
                            <dgm:constr type="w" for="ch" forName="preLine2" refType="w" fact="0.11"/>
                            <dgm:constr type="w" for="ch" forName="desTx2" refType="w" fact="0.78"/>
                            <dgm:constr type="w" for="ch" forName="postLine2" refType="w" fact="0.11"/>
                          </dgm:constrLst>
                        </dgm:if>
                        <dgm:else name="Name58">
                          <dgm:constrLst>
                            <dgm:constr type="w" for="ch" forName="anchor2" refType="w" fact="0.89"/>
                            <dgm:constr type="w" for="ch" forName="backup2" refType="w" fact="-0.89"/>
                            <dgm:constr type="w" for="ch" forName="preLine2" refType="w" fact="0.11"/>
                            <dgm:constr type="w" for="ch" forName="desTx2" refType="w" fact="0.78"/>
                          </dgm:constrLst>
                        </dgm:else>
                      </dgm:choose>
                      <dgm:layoutNode name="anchor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2" styleLbl="parChTrans1D1" moveWith="desTx2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2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59">
                        <dgm:if name="Name60" axis="root ch" ptType="all node" func="cnt" op="gte" val="3">
                          <dgm:layoutNode name="postLine2" styleLbl="parChTrans1D1" moveWith="desTx2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61"/>
                      </dgm:choose>
                    </dgm:layoutNode>
                  </dgm:forEach>
                  <dgm:choose name="Name62">
                    <dgm:if name="Name63" axis="root ch" ptType="all node" func="cnt" op="gte" val="3">
                      <dgm:forEach name="Name64" axis="self" ptType="parTrans">
                        <dgm:layoutNode name="Name65" styleLbl="parChTrans1D1">
                          <dgm:choose name="Name66">
                            <dgm:if name="Name67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3"/>
                                <dgm:param type="endSty" val="noArr"/>
                                <dgm:param type="dstNode" val="anchor2"/>
                              </dgm:alg>
                            </dgm:if>
                            <dgm:else name="Name68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3"/>
                                <dgm:param type="dstNode" val="anchor2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69"/>
                  </dgm:choose>
                </dgm:forEach>
              </dgm:layoutNode>
              <dgm:choose name="Name70">
                <dgm:if name="Name71" axis="root ch" ptType="all node" func="cnt" op="gte" val="3">
                  <dgm:layoutNode name="spPost2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72"/>
              </dgm:choose>
            </dgm:if>
            <dgm:else name="Name73"/>
          </dgm:choose>
        </dgm:if>
        <dgm:if name="Name74" axis="self" ptType="node" func="pos" op="equ" val="3">
          <dgm:layoutNode name="parTx3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5">
            <dgm:if name="Name76" axis="ch" ptType="node" func="cnt" op="gte" val="1">
              <dgm:layoutNode name="spPre3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3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3" refType="w" fact="0.77"/>
                  <dgm:constr type="w" for="ch" forName="top3" refType="w" refFor="ch" refForName="txAndLines3" fact="0.78"/>
                </dgm:constrLst>
                <dgm:forEach name="Name77" axis="ch">
                  <dgm:forEach name="Name78" axis="self" ptType="parTrans">
                    <dgm:layoutNode name="Name79" styleLbl="parChTrans1D1">
                      <dgm:choose name="Name80">
                        <dgm:if name="Name81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3"/>
                          </dgm:alg>
                        </dgm:if>
                        <dgm:else name="Name82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3"/>
                            <dgm:param type="dstNode" val="anchor3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83" axis="self" ptType="node">
                    <dgm:choose name="Name84">
                      <dgm:if name="Name85" axis="par ch" ptType="node node" func="cnt" op="equ" val="1">
                        <dgm:layoutNode name="top3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86"/>
                    </dgm:choose>
                    <dgm:layoutNode name="txAndLines3">
                      <dgm:choose name="Name87">
                        <dgm:if name="Name88" func="var" arg="dir" op="equ" val="norm">
                          <dgm:alg type="lin"/>
                        </dgm:if>
                        <dgm:else name="Name89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90">
                        <dgm:if name="Name91" axis="root ch" ptType="all node" func="cnt" op="gte" val="4">
                          <dgm:constrLst>
                            <dgm:constr type="w" for="ch" forName="anchor3" refType="w"/>
                            <dgm:constr type="w" for="ch" forName="backup3" refType="w" fact="-1"/>
                            <dgm:constr type="w" for="ch" forName="preLine3" refType="w" fact="0.11"/>
                            <dgm:constr type="w" for="ch" forName="desTx3" refType="w" fact="0.78"/>
                            <dgm:constr type="w" for="ch" forName="postLine3" refType="w" fact="0.11"/>
                          </dgm:constrLst>
                        </dgm:if>
                        <dgm:else name="Name92">
                          <dgm:constrLst>
                            <dgm:constr type="w" for="ch" forName="anchor3" refType="w" fact="0.89"/>
                            <dgm:constr type="w" for="ch" forName="backup3" refType="w" fact="-0.89"/>
                            <dgm:constr type="w" for="ch" forName="preLine3" refType="w" fact="0.11"/>
                            <dgm:constr type="w" for="ch" forName="desTx3" refType="w" fact="0.78"/>
                          </dgm:constrLst>
                        </dgm:else>
                      </dgm:choose>
                      <dgm:layoutNode name="anchor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3" styleLbl="parChTrans1D1" moveWith="desTx3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3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93">
                        <dgm:if name="Name94" axis="root ch" ptType="all node" func="cnt" op="gte" val="4">
                          <dgm:layoutNode name="postLine3" styleLbl="parChTrans1D1" moveWith="desTx3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95"/>
                      </dgm:choose>
                    </dgm:layoutNode>
                  </dgm:forEach>
                  <dgm:choose name="Name96">
                    <dgm:if name="Name97" axis="root ch" ptType="all node" func="cnt" op="gte" val="4">
                      <dgm:forEach name="Name98" axis="self" ptType="parTrans">
                        <dgm:layoutNode name="Name99" styleLbl="parChTrans1D1">
                          <dgm:choose name="Name100">
                            <dgm:if name="Name101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4"/>
                                <dgm:param type="endSty" val="noArr"/>
                                <dgm:param type="dstNode" val="anchor3"/>
                              </dgm:alg>
                            </dgm:if>
                            <dgm:else name="Name102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4"/>
                                <dgm:param type="dstNode" val="anchor3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03"/>
                  </dgm:choose>
                </dgm:forEach>
              </dgm:layoutNode>
              <dgm:choose name="Name104">
                <dgm:if name="Name105" axis="root ch" ptType="all node" func="cnt" op="gte" val="4">
                  <dgm:layoutNode name="spPost3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06"/>
              </dgm:choose>
            </dgm:if>
            <dgm:else name="Name107"/>
          </dgm:choose>
        </dgm:if>
        <dgm:if name="Name108" axis="self" ptType="node" func="pos" op="equ" val="4">
          <dgm:layoutNode name="parTx4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09">
            <dgm:if name="Name110" axis="ch" ptType="node" func="cnt" op="gte" val="1">
              <dgm:layoutNode name="spPre4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4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4" refType="w" fact="0.77"/>
                  <dgm:constr type="w" for="ch" forName="top4" refType="w" refFor="ch" refForName="txAndLines4" fact="0.78"/>
                </dgm:constrLst>
                <dgm:forEach name="Name111" axis="ch">
                  <dgm:forEach name="Name112" axis="self" ptType="parTrans">
                    <dgm:layoutNode name="Name113" styleLbl="parChTrans1D1">
                      <dgm:choose name="Name114">
                        <dgm:if name="Name115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4"/>
                          </dgm:alg>
                        </dgm:if>
                        <dgm:else name="Name116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4"/>
                            <dgm:param type="dstNode" val="anchor4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17" axis="self" ptType="node">
                    <dgm:choose name="Name118">
                      <dgm:if name="Name119" axis="par ch" ptType="node node" func="cnt" op="equ" val="1">
                        <dgm:layoutNode name="top4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20"/>
                    </dgm:choose>
                    <dgm:layoutNode name="txAndLines4">
                      <dgm:choose name="Name121">
                        <dgm:if name="Name122" func="var" arg="dir" op="equ" val="norm">
                          <dgm:alg type="lin"/>
                        </dgm:if>
                        <dgm:else name="Name123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24">
                        <dgm:if name="Name125" axis="root ch" ptType="all node" func="cnt" op="gte" val="5">
                          <dgm:constrLst>
                            <dgm:constr type="w" for="ch" forName="anchor4" refType="w"/>
                            <dgm:constr type="w" for="ch" forName="backup4" refType="w" fact="-1"/>
                            <dgm:constr type="w" for="ch" forName="preLine4" refType="w" fact="0.11"/>
                            <dgm:constr type="w" for="ch" forName="desTx4" refType="w" fact="0.78"/>
                            <dgm:constr type="w" for="ch" forName="postLine4" refType="w" fact="0.11"/>
                          </dgm:constrLst>
                        </dgm:if>
                        <dgm:else name="Name126">
                          <dgm:constrLst>
                            <dgm:constr type="w" for="ch" forName="anchor4" refType="w" fact="0.89"/>
                            <dgm:constr type="w" for="ch" forName="backup4" refType="w" fact="-0.89"/>
                            <dgm:constr type="w" for="ch" forName="preLine4" refType="w" fact="0.11"/>
                            <dgm:constr type="w" for="ch" forName="desTx4" refType="w" fact="0.78"/>
                          </dgm:constrLst>
                        </dgm:else>
                      </dgm:choose>
                      <dgm:layoutNode name="anchor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4" styleLbl="parChTrans1D1" moveWith="desTx4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4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27">
                        <dgm:if name="Name128" axis="root ch" ptType="all node" func="cnt" op="gte" val="5">
                          <dgm:layoutNode name="postLine4" styleLbl="parChTrans1D1" moveWith="desTx4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29"/>
                      </dgm:choose>
                    </dgm:layoutNode>
                  </dgm:forEach>
                  <dgm:choose name="Name130">
                    <dgm:if name="Name131" axis="root ch" ptType="all node" func="cnt" op="gte" val="5">
                      <dgm:forEach name="Name132" axis="self" ptType="parTrans">
                        <dgm:layoutNode name="Name133" styleLbl="parChTrans1D1">
                          <dgm:choose name="Name134">
                            <dgm:if name="Name135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5"/>
                                <dgm:param type="endSty" val="noArr"/>
                                <dgm:param type="dstNode" val="anchor4"/>
                              </dgm:alg>
                            </dgm:if>
                            <dgm:else name="Name136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5"/>
                                <dgm:param type="dstNode" val="anchor4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37"/>
                  </dgm:choose>
                </dgm:forEach>
              </dgm:layoutNode>
              <dgm:choose name="Name138">
                <dgm:if name="Name139" axis="root ch" ptType="all node" func="cnt" op="gte" val="5">
                  <dgm:layoutNode name="spPost4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40"/>
              </dgm:choose>
            </dgm:if>
            <dgm:else name="Name141"/>
          </dgm:choose>
        </dgm:if>
        <dgm:if name="Name142" axis="self" ptType="node" func="pos" op="equ" val="5">
          <dgm:layoutNode name="parTx5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43">
            <dgm:if name="Name144" axis="ch" ptType="node" func="cnt" op="gte" val="1">
              <dgm:layoutNode name="spPre5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5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5" refType="w" fact="0.77"/>
                  <dgm:constr type="w" for="ch" forName="top5" refType="w" refFor="ch" refForName="txAndLines5" fact="0.78"/>
                </dgm:constrLst>
                <dgm:forEach name="Name145" axis="ch">
                  <dgm:forEach name="Name146" axis="self" ptType="parTrans">
                    <dgm:layoutNode name="Name147" styleLbl="parChTrans1D1">
                      <dgm:choose name="Name148">
                        <dgm:if name="Name149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5"/>
                          </dgm:alg>
                        </dgm:if>
                        <dgm:else name="Name150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5"/>
                            <dgm:param type="dstNode" val="anchor5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1" axis="self" ptType="node">
                    <dgm:choose name="Name152">
                      <dgm:if name="Name153" axis="par ch" ptType="node node" func="cnt" op="equ" val="1">
                        <dgm:layoutNode name="top5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54"/>
                    </dgm:choose>
                    <dgm:layoutNode name="txAndLines5">
                      <dgm:choose name="Name155">
                        <dgm:if name="Name156" func="var" arg="dir" op="equ" val="norm">
                          <dgm:alg type="lin"/>
                        </dgm:if>
                        <dgm:else name="Name157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58">
                        <dgm:if name="Name159" axis="root ch" ptType="all node" func="cnt" op="gte" val="6">
                          <dgm:constrLst>
                            <dgm:constr type="w" for="ch" forName="anchor5" refType="w"/>
                            <dgm:constr type="w" for="ch" forName="backup5" refType="w" fact="-1"/>
                            <dgm:constr type="w" for="ch" forName="preLine5" refType="w" fact="0.11"/>
                            <dgm:constr type="w" for="ch" forName="desTx5" refType="w" fact="0.78"/>
                            <dgm:constr type="w" for="ch" forName="postLine5" refType="w" fact="0.11"/>
                          </dgm:constrLst>
                        </dgm:if>
                        <dgm:else name="Name160">
                          <dgm:constrLst>
                            <dgm:constr type="w" for="ch" forName="anchor5" refType="w" fact="0.89"/>
                            <dgm:constr type="w" for="ch" forName="backup5" refType="w" fact="-0.89"/>
                            <dgm:constr type="w" for="ch" forName="preLine5" refType="w" fact="0.11"/>
                            <dgm:constr type="w" for="ch" forName="desTx5" refType="w" fact="0.78"/>
                          </dgm:constrLst>
                        </dgm:else>
                      </dgm:choose>
                      <dgm:layoutNode name="anchor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5" styleLbl="parChTrans1D1" moveWith="desTx5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5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61">
                        <dgm:if name="Name162" axis="root ch" ptType="all node" func="cnt" op="gte" val="6">
                          <dgm:layoutNode name="postLine5" styleLbl="parChTrans1D1" moveWith="desTx5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63"/>
                      </dgm:choose>
                    </dgm:layoutNode>
                  </dgm:forEach>
                  <dgm:choose name="Name164">
                    <dgm:if name="Name165" axis="root ch" ptType="all node" func="cnt" op="gte" val="6">
                      <dgm:forEach name="Name166" axis="self" ptType="parTrans">
                        <dgm:layoutNode name="Name167" styleLbl="parChTrans1D1">
                          <dgm:choose name="Name168">
                            <dgm:if name="Name169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6"/>
                                <dgm:param type="endSty" val="noArr"/>
                                <dgm:param type="dstNode" val="anchor5"/>
                              </dgm:alg>
                            </dgm:if>
                            <dgm:else name="Name170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6"/>
                                <dgm:param type="dstNode" val="anchor5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71"/>
                  </dgm:choose>
                </dgm:forEach>
              </dgm:layoutNode>
              <dgm:choose name="Name172">
                <dgm:if name="Name173" axis="root ch" ptType="all node" func="cnt" op="gte" val="6">
                  <dgm:layoutNode name="spPost5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74"/>
              </dgm:choose>
            </dgm:if>
            <dgm:else name="Name175"/>
          </dgm:choose>
        </dgm:if>
        <dgm:if name="Name176" axis="self" ptType="node" func="pos" op="equ" val="6">
          <dgm:layoutNode name="parTx6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77">
            <dgm:if name="Name178" axis="ch" ptType="node" func="cnt" op="gte" val="1">
              <dgm:layoutNode name="spPre6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6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6" refType="w" fact="0.77"/>
                  <dgm:constr type="w" for="ch" forName="top6" refType="w" refFor="ch" refForName="txAndLines6" fact="0.78"/>
                </dgm:constrLst>
                <dgm:forEach name="Name179" axis="ch">
                  <dgm:forEach name="Name180" axis="self" ptType="parTrans">
                    <dgm:layoutNode name="Name181" styleLbl="parChTrans1D1">
                      <dgm:choose name="Name182">
                        <dgm:if name="Name18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6"/>
                          </dgm:alg>
                        </dgm:if>
                        <dgm:else name="Name18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6"/>
                            <dgm:param type="dstNode" val="anchor6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85" axis="self" ptType="node">
                    <dgm:choose name="Name186">
                      <dgm:if name="Name187" axis="par ch" ptType="node node" func="cnt" op="equ" val="1">
                        <dgm:layoutNode name="top6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8"/>
                    </dgm:choose>
                    <dgm:layoutNode name="txAndLines6">
                      <dgm:choose name="Name189">
                        <dgm:if name="Name190" func="var" arg="dir" op="equ" val="norm">
                          <dgm:alg type="lin"/>
                        </dgm:if>
                        <dgm:else name="Name19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92">
                        <dgm:if name="Name193" axis="root ch" ptType="all node" func="cnt" op="gte" val="7">
                          <dgm:constrLst>
                            <dgm:constr type="w" for="ch" forName="anchor6" refType="w"/>
                            <dgm:constr type="w" for="ch" forName="backup6" refType="w" fact="-1"/>
                            <dgm:constr type="w" for="ch" forName="preLine6" refType="w" fact="0.11"/>
                            <dgm:constr type="w" for="ch" forName="desTx6" refType="w" fact="0.78"/>
                            <dgm:constr type="w" for="ch" forName="postLine6" refType="w" fact="0.11"/>
                          </dgm:constrLst>
                        </dgm:if>
                        <dgm:else name="Name194">
                          <dgm:constrLst>
                            <dgm:constr type="w" for="ch" forName="anchor6" refType="w" fact="0.89"/>
                            <dgm:constr type="w" for="ch" forName="backup6" refType="w" fact="-0.89"/>
                            <dgm:constr type="w" for="ch" forName="preLine6" refType="w" fact="0.11"/>
                            <dgm:constr type="w" for="ch" forName="desTx6" refType="w" fact="0.78"/>
                          </dgm:constrLst>
                        </dgm:else>
                      </dgm:choose>
                      <dgm:layoutNode name="anchor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6" styleLbl="parChTrans1D1" moveWith="desTx6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6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95">
                        <dgm:if name="Name196" axis="root ch" ptType="all node" func="cnt" op="gte" val="7">
                          <dgm:layoutNode name="postLine6" styleLbl="parChTrans1D1" moveWith="desTx6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97"/>
                      </dgm:choose>
                    </dgm:layoutNode>
                  </dgm:forEach>
                  <dgm:choose name="Name198">
                    <dgm:if name="Name199" axis="root ch" ptType="all node" func="cnt" op="gte" val="7">
                      <dgm:forEach name="Name200" axis="self" ptType="parTrans">
                        <dgm:layoutNode name="Name201" styleLbl="parChTrans1D1">
                          <dgm:choose name="Name202">
                            <dgm:if name="Name20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7"/>
                                <dgm:param type="endSty" val="noArr"/>
                                <dgm:param type="dstNode" val="anchor6"/>
                              </dgm:alg>
                            </dgm:if>
                            <dgm:else name="Name20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7"/>
                                <dgm:param type="dstNode" val="anchor6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205"/>
                  </dgm:choose>
                </dgm:forEach>
              </dgm:layoutNode>
              <dgm:choose name="Name206">
                <dgm:if name="Name207" axis="root ch" ptType="all node" func="cnt" op="gte" val="7">
                  <dgm:layoutNode name="spPost6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208"/>
              </dgm:choose>
            </dgm:if>
            <dgm:else name="Name209"/>
          </dgm:choose>
        </dgm:if>
        <dgm:if name="Name210" axis="self" ptType="node" func="pos" op="equ" val="7">
          <dgm:layoutNode name="parTx7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211">
            <dgm:if name="Name212" axis="ch" ptType="node" func="cnt" op="gte" val="1">
              <dgm:layoutNode name="spPre7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7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7" refType="w" fact="0.77"/>
                  <dgm:constr type="w" for="ch" forName="top7" refType="w" refFor="ch" refForName="txAndLines7" fact="0.78"/>
                </dgm:constrLst>
                <dgm:forEach name="Name213" axis="ch">
                  <dgm:forEach name="Name214" axis="self" ptType="parTrans">
                    <dgm:layoutNode name="Name215" styleLbl="parChTrans1D1">
                      <dgm:choose name="Name216">
                        <dgm:if name="Name21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7"/>
                          </dgm:alg>
                        </dgm:if>
                        <dgm:else name="Name21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7"/>
                            <dgm:param type="dstNode" val="anchor7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219" axis="self" ptType="node">
                    <dgm:choose name="Name220">
                      <dgm:if name="Name221" axis="par ch" ptType="node node" func="cnt" op="equ" val="1">
                        <dgm:layoutNode name="top7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222"/>
                    </dgm:choose>
                    <dgm:layoutNode name="txAndLines7">
                      <dgm:choose name="Name223">
                        <dgm:if name="Name224" func="var" arg="dir" op="equ" val="norm">
                          <dgm:alg type="lin"/>
                        </dgm:if>
                        <dgm:else name="Name22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anchor7" refType="w" fact="0.89"/>
                        <dgm:constr type="w" for="ch" forName="backup7" refType="w" fact="-0.89"/>
                        <dgm:constr type="w" for="ch" forName="preLine7" refType="w" fact="0.11"/>
                        <dgm:constr type="w" for="ch" forName="desTx7" refType="w" fact="0.78"/>
                      </dgm:constrLst>
                      <dgm:layoutNode name="anchor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7" styleLbl="parChTrans1D1" moveWith="desTx7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7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</dgm:layoutNode>
                  </dgm:forEach>
                </dgm:forEach>
              </dgm:layoutNode>
            </dgm:if>
            <dgm:else name="Name226"/>
          </dgm:choose>
        </dgm:if>
        <dgm:else name="Name227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9/3/layout/SubStepProcess">
  <dgm:title val=""/>
  <dgm:desc val=""/>
  <dgm:catLst>
    <dgm:cat type="process" pri="122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61" srcId="1" destId="11" srcOrd="0" destOrd="0"/>
        <dgm:cxn modelId="62" srcId="1" destId="12" srcOrd="1" destOrd="0"/>
        <dgm:cxn modelId="7" srcId="0" destId="2" srcOrd="0" destOrd="0"/>
        <dgm:cxn modelId="8" srcId="0" destId="3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8" srcId="0" destId="1" srcOrd="0" destOrd="0"/>
        <dgm:cxn modelId="81" srcId="1" destId="11" srcOrd="0" destOrd="0"/>
        <dgm:cxn modelId="82" srcId="1" destId="12" srcOrd="1" destOrd="0"/>
        <dgm:cxn modelId="9" srcId="0" destId="2" srcOrd="0" destOrd="0"/>
        <dgm:cxn modelId="10" srcId="0" destId="3" srcOrd="0" destOrd="0"/>
        <dgm:cxn modelId="11" srcId="0" destId="4" srcOrd="0" destOrd="0"/>
      </dgm:cxnLst>
      <dgm:bg/>
      <dgm:whole/>
    </dgm:dataModel>
  </dgm:clrData>
  <dgm:layoutNode name="Name0">
    <dgm:varLst>
      <dgm:chMax val="7"/>
      <dgm:dir/>
      <dgm:animOne val="branch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Tx1" refType="w"/>
      <dgm:constr type="w" for="ch" forName="chLin1" refType="w" refFor="ch" refForName="parTx1" fact="1.38"/>
      <dgm:constr type="h" for="ch" forName="chLin1" refType="h"/>
      <dgm:constr type="w" for="ch" forName="spPre1" refType="w" fact="0.27"/>
      <dgm:constr type="w" for="ch" forName="spPost1" refType="w" fact="0.27"/>
      <dgm:constr type="h" for="ch" forName="spPre1" refType="h"/>
      <dgm:constr type="h" for="ch" forName="spPost1" refType="h"/>
      <dgm:constr type="primFontSz" for="ch" forName="parTx1" val="65"/>
      <dgm:constr type="primFontSz" for="des" forName="desTx1" refType="primFontSz" refFor="ch" refForName="parTx1" fact="0.78"/>
      <dgm:constr type="primFontSz" for="des" forName="desTx1" op="equ"/>
      <dgm:constr type="w" for="ch" forName="parTx2" refType="w"/>
      <dgm:constr type="w" for="ch" forName="chLin2" refType="w" refFor="ch" refForName="parTx2" fact="1.38"/>
      <dgm:constr type="h" for="ch" forName="chLin2" refType="h"/>
      <dgm:constr type="w" for="ch" forName="spPre2" refType="w" fact="0.54"/>
      <dgm:constr type="w" for="ch" forName="spPost2" refType="w" fact="0.54"/>
      <dgm:constr type="h" for="ch" forName="spPre2" refType="h"/>
      <dgm:constr type="h" for="ch" forName="spPost2" refType="h"/>
      <dgm:constr type="primFontSz" for="ch" forName="parTx2" refType="primFontSz" refFor="ch" refForName="parTx1" op="equ"/>
      <dgm:constr type="primFontSz" for="des" forName="desTx2" refType="primFontSz" refFor="des" refForName="desTx1" op="equ"/>
      <dgm:constr type="w" for="ch" forName="parTx3" refType="w"/>
      <dgm:constr type="w" for="ch" forName="chLin3" refType="w" refFor="ch" refForName="parTx3" fact="1.38"/>
      <dgm:constr type="h" for="ch" forName="chLin3" refType="h"/>
      <dgm:constr type="w" for="ch" forName="spPre3" refType="w" fact="0.54"/>
      <dgm:constr type="w" for="ch" forName="spPost3" refType="w" fact="0.54"/>
      <dgm:constr type="h" for="ch" forName="spPre3" refType="h"/>
      <dgm:constr type="h" for="ch" forName="spPost3" refType="h"/>
      <dgm:constr type="primFontSz" for="ch" forName="parTx3" refType="primFontSz" refFor="ch" refForName="parTx1" op="equ"/>
      <dgm:constr type="primFontSz" for="des" forName="desTx3" refType="primFontSz" refFor="des" refForName="desTx1" op="equ"/>
      <dgm:constr type="w" for="ch" forName="parTx4" refType="w"/>
      <dgm:constr type="w" for="ch" forName="chLin4" refType="w" refFor="ch" refForName="parTx4" fact="1.38"/>
      <dgm:constr type="h" for="ch" forName="chLin4" refType="h"/>
      <dgm:constr type="w" for="ch" forName="spPre4" refType="w" fact="0.54"/>
      <dgm:constr type="w" for="ch" forName="spPost4" refType="w" fact="0.54"/>
      <dgm:constr type="h" for="ch" forName="spPre4" refType="h"/>
      <dgm:constr type="h" for="ch" forName="spPost4" refType="h"/>
      <dgm:constr type="primFontSz" for="ch" forName="parTx4" refType="primFontSz" refFor="ch" refForName="parTx1" op="equ"/>
      <dgm:constr type="primFontSz" for="des" forName="desTx4" refType="primFontSz" refFor="des" refForName="desTx1" op="equ"/>
      <dgm:constr type="w" for="ch" forName="parTx5" refType="w"/>
      <dgm:constr type="w" for="ch" forName="chLin5" refType="w" refFor="ch" refForName="parTx5" fact="1.38"/>
      <dgm:constr type="h" for="ch" forName="chLin5" refType="h"/>
      <dgm:constr type="w" for="ch" forName="spPre5" refType="w" fact="0.54"/>
      <dgm:constr type="w" for="ch" forName="spPost5" refType="w" fact="0.54"/>
      <dgm:constr type="h" for="ch" forName="spPre5" refType="h"/>
      <dgm:constr type="h" for="ch" forName="spPost5" refType="h"/>
      <dgm:constr type="primFontSz" for="ch" forName="parTx5" refType="primFontSz" refFor="ch" refForName="parTx1" op="equ"/>
      <dgm:constr type="primFontSz" for="des" forName="desTx5" refType="primFontSz" refFor="des" refForName="desTx1" op="equ"/>
      <dgm:constr type="w" for="ch" forName="parTx6" refType="w"/>
      <dgm:constr type="w" for="ch" forName="chLin6" refType="w" refFor="ch" refForName="parTx6" fact="1.38"/>
      <dgm:constr type="h" for="ch" forName="chLin6" refType="h"/>
      <dgm:constr type="w" for="ch" forName="spPre6" refType="w" fact="0.54"/>
      <dgm:constr type="w" for="ch" forName="spPost6" refType="w" fact="0.54"/>
      <dgm:constr type="h" for="ch" forName="spPre6" refType="h"/>
      <dgm:constr type="h" for="ch" forName="spPost6" refType="h"/>
      <dgm:constr type="primFontSz" for="ch" forName="parTx6" refType="primFontSz" refFor="ch" refForName="parTx1" op="equ"/>
      <dgm:constr type="primFontSz" for="des" forName="desTx6" refType="primFontSz" refFor="des" refForName="desTx1" op="equ"/>
      <dgm:constr type="w" for="ch" forName="parTx7" refType="w"/>
      <dgm:constr type="w" for="ch" forName="chLin7" refType="w" refFor="ch" refForName="parTx7" fact="1.38"/>
      <dgm:constr type="h" for="ch" forName="chLin7" refType="h"/>
      <dgm:constr type="w" for="ch" forName="spPre7" refType="w" fact="0.54"/>
      <dgm:constr type="w" for="ch" forName="spPost7" refType="w" fact="0.54"/>
      <dgm:constr type="h" for="ch" forName="spPre7" refType="h"/>
      <dgm:constr type="h" for="ch" forName="spPost7" refType="h"/>
      <dgm:constr type="primFontSz" for="ch" forName="parTx7" refType="primFontSz" refFor="ch" refForName="parTx1" op="equ"/>
      <dgm:constr type="primFontSz" for="des" forName="desTx7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parTx1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">
            <dgm:if name="Name8" axis="ch" ptType="node" func="cnt" op="gte" val="1">
              <dgm:layoutNode name="spPre1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1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1" refType="w" fact="0.77"/>
                  <dgm:constr type="w" for="ch" forName="top1" refType="w" refFor="ch" refForName="txAndLines1" fact="0.78"/>
                </dgm:constrLst>
                <dgm:forEach name="Name9" axis="ch">
                  <dgm:forEach name="Name10" axis="self" ptType="parTrans">
                    <dgm:layoutNode name="Name11" styleLbl="parChTrans1D1">
                      <dgm:choose name="Name12">
                        <dgm:if name="Name1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1"/>
                          </dgm:alg>
                        </dgm:if>
                        <dgm:else name="Name1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1"/>
                            <dgm:param type="dstNode" val="anchor1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" axis="self" ptType="node">
                    <dgm:choose name="Name16">
                      <dgm:if name="Name17" axis="par ch" ptType="node node" func="cnt" op="equ" val="1">
                        <dgm:layoutNode name="top1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"/>
                    </dgm:choose>
                    <dgm:layoutNode name="txAndLines1">
                      <dgm:choose name="Name19">
                        <dgm:if name="Name20" func="var" arg="dir" op="equ" val="norm">
                          <dgm:alg type="lin"/>
                        </dgm:if>
                        <dgm:else name="Name2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22">
                        <dgm:if name="Name23" axis="root ch" ptType="all node" func="cnt" op="gte" val="2">
                          <dgm:constrLst>
                            <dgm:constr type="w" for="ch" forName="anchor1" refType="w"/>
                            <dgm:constr type="w" for="ch" forName="backup1" refType="w" fact="-1"/>
                            <dgm:constr type="w" for="ch" forName="preLine1" refType="w" fact="0.11"/>
                            <dgm:constr type="w" for="ch" forName="desTx1" refType="w" fact="0.78"/>
                            <dgm:constr type="w" for="ch" forName="postLine1" refType="w" fact="0.11"/>
                          </dgm:constrLst>
                        </dgm:if>
                        <dgm:else name="Name24">
                          <dgm:constrLst>
                            <dgm:constr type="w" for="ch" forName="anchor1" refType="w" fact="0.89"/>
                            <dgm:constr type="w" for="ch" forName="backup1" refType="w" fact="-0.89"/>
                            <dgm:constr type="w" for="ch" forName="preLine1" refType="w" fact="0.11"/>
                            <dgm:constr type="w" for="ch" forName="desTx1" refType="w" fact="0.78"/>
                          </dgm:constrLst>
                        </dgm:else>
                      </dgm:choose>
                      <dgm:layoutNode name="anchor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1" styleLbl="parChTrans1D1" moveWith="desTx1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1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25">
                        <dgm:if name="Name26" axis="root ch" ptType="all node" func="cnt" op="gte" val="2">
                          <dgm:layoutNode name="postLine1" styleLbl="parChTrans1D1" moveWith="desTx1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27"/>
                      </dgm:choose>
                    </dgm:layoutNode>
                  </dgm:forEach>
                  <dgm:choose name="Name28">
                    <dgm:if name="Name29" axis="root ch" ptType="all node" func="cnt" op="gte" val="2">
                      <dgm:forEach name="Name30" axis="self" ptType="parTrans">
                        <dgm:layoutNode name="Name31" styleLbl="parChTrans1D1">
                          <dgm:choose name="Name32">
                            <dgm:if name="Name3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2"/>
                                <dgm:param type="endSty" val="noArr"/>
                                <dgm:param type="dstNode" val="anchor1"/>
                              </dgm:alg>
                            </dgm:if>
                            <dgm:else name="Name3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2"/>
                                <dgm:param type="dstNode" val="anchor1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35"/>
                  </dgm:choose>
                </dgm:forEach>
              </dgm:layoutNode>
              <dgm:choose name="Name36">
                <dgm:if name="Name37" axis="root ch" ptType="all node" func="cnt" op="gte" val="2">
                  <dgm:layoutNode name="spPost1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38"/>
              </dgm:choose>
            </dgm:if>
            <dgm:else name="Name39"/>
          </dgm:choose>
        </dgm:if>
        <dgm:if name="Name40" axis="self" ptType="node" func="pos" op="equ" val="2">
          <dgm:layoutNode name="parTx2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41">
            <dgm:if name="Name42" axis="ch" ptType="node" func="cnt" op="gte" val="1">
              <dgm:layoutNode name="spPre2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2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2" refType="w" fact="0.77"/>
                  <dgm:constr type="w" for="ch" forName="top2" refType="w" refFor="ch" refForName="txAndLines2" fact="0.78"/>
                </dgm:constrLst>
                <dgm:forEach name="Name43" axis="ch">
                  <dgm:forEach name="Name44" axis="self" ptType="parTrans">
                    <dgm:layoutNode name="Name45" styleLbl="parChTrans1D1">
                      <dgm:choose name="Name46">
                        <dgm:if name="Name4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2"/>
                          </dgm:alg>
                        </dgm:if>
                        <dgm:else name="Name4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2"/>
                            <dgm:param type="dstNode" val="anchor2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49" axis="self" ptType="node">
                    <dgm:choose name="Name50">
                      <dgm:if name="Name51" axis="par ch" ptType="node node" func="cnt" op="equ" val="1">
                        <dgm:layoutNode name="top2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52"/>
                    </dgm:choose>
                    <dgm:layoutNode name="txAndLines2">
                      <dgm:choose name="Name53">
                        <dgm:if name="Name54" func="var" arg="dir" op="equ" val="norm">
                          <dgm:alg type="lin"/>
                        </dgm:if>
                        <dgm:else name="Name5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56">
                        <dgm:if name="Name57" axis="root ch" ptType="all node" func="cnt" op="gte" val="3">
                          <dgm:constrLst>
                            <dgm:constr type="w" for="ch" forName="anchor2" refType="w"/>
                            <dgm:constr type="w" for="ch" forName="backup2" refType="w" fact="-1"/>
                            <dgm:constr type="w" for="ch" forName="preLine2" refType="w" fact="0.11"/>
                            <dgm:constr type="w" for="ch" forName="desTx2" refType="w" fact="0.78"/>
                            <dgm:constr type="w" for="ch" forName="postLine2" refType="w" fact="0.11"/>
                          </dgm:constrLst>
                        </dgm:if>
                        <dgm:else name="Name58">
                          <dgm:constrLst>
                            <dgm:constr type="w" for="ch" forName="anchor2" refType="w" fact="0.89"/>
                            <dgm:constr type="w" for="ch" forName="backup2" refType="w" fact="-0.89"/>
                            <dgm:constr type="w" for="ch" forName="preLine2" refType="w" fact="0.11"/>
                            <dgm:constr type="w" for="ch" forName="desTx2" refType="w" fact="0.78"/>
                          </dgm:constrLst>
                        </dgm:else>
                      </dgm:choose>
                      <dgm:layoutNode name="anchor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2" styleLbl="parChTrans1D1" moveWith="desTx2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2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59">
                        <dgm:if name="Name60" axis="root ch" ptType="all node" func="cnt" op="gte" val="3">
                          <dgm:layoutNode name="postLine2" styleLbl="parChTrans1D1" moveWith="desTx2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61"/>
                      </dgm:choose>
                    </dgm:layoutNode>
                  </dgm:forEach>
                  <dgm:choose name="Name62">
                    <dgm:if name="Name63" axis="root ch" ptType="all node" func="cnt" op="gte" val="3">
                      <dgm:forEach name="Name64" axis="self" ptType="parTrans">
                        <dgm:layoutNode name="Name65" styleLbl="parChTrans1D1">
                          <dgm:choose name="Name66">
                            <dgm:if name="Name67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3"/>
                                <dgm:param type="endSty" val="noArr"/>
                                <dgm:param type="dstNode" val="anchor2"/>
                              </dgm:alg>
                            </dgm:if>
                            <dgm:else name="Name68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3"/>
                                <dgm:param type="dstNode" val="anchor2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69"/>
                  </dgm:choose>
                </dgm:forEach>
              </dgm:layoutNode>
              <dgm:choose name="Name70">
                <dgm:if name="Name71" axis="root ch" ptType="all node" func="cnt" op="gte" val="3">
                  <dgm:layoutNode name="spPost2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72"/>
              </dgm:choose>
            </dgm:if>
            <dgm:else name="Name73"/>
          </dgm:choose>
        </dgm:if>
        <dgm:if name="Name74" axis="self" ptType="node" func="pos" op="equ" val="3">
          <dgm:layoutNode name="parTx3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5">
            <dgm:if name="Name76" axis="ch" ptType="node" func="cnt" op="gte" val="1">
              <dgm:layoutNode name="spPre3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3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3" refType="w" fact="0.77"/>
                  <dgm:constr type="w" for="ch" forName="top3" refType="w" refFor="ch" refForName="txAndLines3" fact="0.78"/>
                </dgm:constrLst>
                <dgm:forEach name="Name77" axis="ch">
                  <dgm:forEach name="Name78" axis="self" ptType="parTrans">
                    <dgm:layoutNode name="Name79" styleLbl="parChTrans1D1">
                      <dgm:choose name="Name80">
                        <dgm:if name="Name81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3"/>
                          </dgm:alg>
                        </dgm:if>
                        <dgm:else name="Name82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3"/>
                            <dgm:param type="dstNode" val="anchor3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83" axis="self" ptType="node">
                    <dgm:choose name="Name84">
                      <dgm:if name="Name85" axis="par ch" ptType="node node" func="cnt" op="equ" val="1">
                        <dgm:layoutNode name="top3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86"/>
                    </dgm:choose>
                    <dgm:layoutNode name="txAndLines3">
                      <dgm:choose name="Name87">
                        <dgm:if name="Name88" func="var" arg="dir" op="equ" val="norm">
                          <dgm:alg type="lin"/>
                        </dgm:if>
                        <dgm:else name="Name89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90">
                        <dgm:if name="Name91" axis="root ch" ptType="all node" func="cnt" op="gte" val="4">
                          <dgm:constrLst>
                            <dgm:constr type="w" for="ch" forName="anchor3" refType="w"/>
                            <dgm:constr type="w" for="ch" forName="backup3" refType="w" fact="-1"/>
                            <dgm:constr type="w" for="ch" forName="preLine3" refType="w" fact="0.11"/>
                            <dgm:constr type="w" for="ch" forName="desTx3" refType="w" fact="0.78"/>
                            <dgm:constr type="w" for="ch" forName="postLine3" refType="w" fact="0.11"/>
                          </dgm:constrLst>
                        </dgm:if>
                        <dgm:else name="Name92">
                          <dgm:constrLst>
                            <dgm:constr type="w" for="ch" forName="anchor3" refType="w" fact="0.89"/>
                            <dgm:constr type="w" for="ch" forName="backup3" refType="w" fact="-0.89"/>
                            <dgm:constr type="w" for="ch" forName="preLine3" refType="w" fact="0.11"/>
                            <dgm:constr type="w" for="ch" forName="desTx3" refType="w" fact="0.78"/>
                          </dgm:constrLst>
                        </dgm:else>
                      </dgm:choose>
                      <dgm:layoutNode name="anchor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3" styleLbl="parChTrans1D1" moveWith="desTx3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3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93">
                        <dgm:if name="Name94" axis="root ch" ptType="all node" func="cnt" op="gte" val="4">
                          <dgm:layoutNode name="postLine3" styleLbl="parChTrans1D1" moveWith="desTx3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95"/>
                      </dgm:choose>
                    </dgm:layoutNode>
                  </dgm:forEach>
                  <dgm:choose name="Name96">
                    <dgm:if name="Name97" axis="root ch" ptType="all node" func="cnt" op="gte" val="4">
                      <dgm:forEach name="Name98" axis="self" ptType="parTrans">
                        <dgm:layoutNode name="Name99" styleLbl="parChTrans1D1">
                          <dgm:choose name="Name100">
                            <dgm:if name="Name101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4"/>
                                <dgm:param type="endSty" val="noArr"/>
                                <dgm:param type="dstNode" val="anchor3"/>
                              </dgm:alg>
                            </dgm:if>
                            <dgm:else name="Name102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4"/>
                                <dgm:param type="dstNode" val="anchor3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03"/>
                  </dgm:choose>
                </dgm:forEach>
              </dgm:layoutNode>
              <dgm:choose name="Name104">
                <dgm:if name="Name105" axis="root ch" ptType="all node" func="cnt" op="gte" val="4">
                  <dgm:layoutNode name="spPost3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06"/>
              </dgm:choose>
            </dgm:if>
            <dgm:else name="Name107"/>
          </dgm:choose>
        </dgm:if>
        <dgm:if name="Name108" axis="self" ptType="node" func="pos" op="equ" val="4">
          <dgm:layoutNode name="parTx4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09">
            <dgm:if name="Name110" axis="ch" ptType="node" func="cnt" op="gte" val="1">
              <dgm:layoutNode name="spPre4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4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4" refType="w" fact="0.77"/>
                  <dgm:constr type="w" for="ch" forName="top4" refType="w" refFor="ch" refForName="txAndLines4" fact="0.78"/>
                </dgm:constrLst>
                <dgm:forEach name="Name111" axis="ch">
                  <dgm:forEach name="Name112" axis="self" ptType="parTrans">
                    <dgm:layoutNode name="Name113" styleLbl="parChTrans1D1">
                      <dgm:choose name="Name114">
                        <dgm:if name="Name115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4"/>
                          </dgm:alg>
                        </dgm:if>
                        <dgm:else name="Name116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4"/>
                            <dgm:param type="dstNode" val="anchor4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17" axis="self" ptType="node">
                    <dgm:choose name="Name118">
                      <dgm:if name="Name119" axis="par ch" ptType="node node" func="cnt" op="equ" val="1">
                        <dgm:layoutNode name="top4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20"/>
                    </dgm:choose>
                    <dgm:layoutNode name="txAndLines4">
                      <dgm:choose name="Name121">
                        <dgm:if name="Name122" func="var" arg="dir" op="equ" val="norm">
                          <dgm:alg type="lin"/>
                        </dgm:if>
                        <dgm:else name="Name123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24">
                        <dgm:if name="Name125" axis="root ch" ptType="all node" func="cnt" op="gte" val="5">
                          <dgm:constrLst>
                            <dgm:constr type="w" for="ch" forName="anchor4" refType="w"/>
                            <dgm:constr type="w" for="ch" forName="backup4" refType="w" fact="-1"/>
                            <dgm:constr type="w" for="ch" forName="preLine4" refType="w" fact="0.11"/>
                            <dgm:constr type="w" for="ch" forName="desTx4" refType="w" fact="0.78"/>
                            <dgm:constr type="w" for="ch" forName="postLine4" refType="w" fact="0.11"/>
                          </dgm:constrLst>
                        </dgm:if>
                        <dgm:else name="Name126">
                          <dgm:constrLst>
                            <dgm:constr type="w" for="ch" forName="anchor4" refType="w" fact="0.89"/>
                            <dgm:constr type="w" for="ch" forName="backup4" refType="w" fact="-0.89"/>
                            <dgm:constr type="w" for="ch" forName="preLine4" refType="w" fact="0.11"/>
                            <dgm:constr type="w" for="ch" forName="desTx4" refType="w" fact="0.78"/>
                          </dgm:constrLst>
                        </dgm:else>
                      </dgm:choose>
                      <dgm:layoutNode name="anchor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4" styleLbl="parChTrans1D1" moveWith="desTx4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4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27">
                        <dgm:if name="Name128" axis="root ch" ptType="all node" func="cnt" op="gte" val="5">
                          <dgm:layoutNode name="postLine4" styleLbl="parChTrans1D1" moveWith="desTx4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29"/>
                      </dgm:choose>
                    </dgm:layoutNode>
                  </dgm:forEach>
                  <dgm:choose name="Name130">
                    <dgm:if name="Name131" axis="root ch" ptType="all node" func="cnt" op="gte" val="5">
                      <dgm:forEach name="Name132" axis="self" ptType="parTrans">
                        <dgm:layoutNode name="Name133" styleLbl="parChTrans1D1">
                          <dgm:choose name="Name134">
                            <dgm:if name="Name135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5"/>
                                <dgm:param type="endSty" val="noArr"/>
                                <dgm:param type="dstNode" val="anchor4"/>
                              </dgm:alg>
                            </dgm:if>
                            <dgm:else name="Name136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5"/>
                                <dgm:param type="dstNode" val="anchor4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37"/>
                  </dgm:choose>
                </dgm:forEach>
              </dgm:layoutNode>
              <dgm:choose name="Name138">
                <dgm:if name="Name139" axis="root ch" ptType="all node" func="cnt" op="gte" val="5">
                  <dgm:layoutNode name="spPost4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40"/>
              </dgm:choose>
            </dgm:if>
            <dgm:else name="Name141"/>
          </dgm:choose>
        </dgm:if>
        <dgm:if name="Name142" axis="self" ptType="node" func="pos" op="equ" val="5">
          <dgm:layoutNode name="parTx5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43">
            <dgm:if name="Name144" axis="ch" ptType="node" func="cnt" op="gte" val="1">
              <dgm:layoutNode name="spPre5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5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5" refType="w" fact="0.77"/>
                  <dgm:constr type="w" for="ch" forName="top5" refType="w" refFor="ch" refForName="txAndLines5" fact="0.78"/>
                </dgm:constrLst>
                <dgm:forEach name="Name145" axis="ch">
                  <dgm:forEach name="Name146" axis="self" ptType="parTrans">
                    <dgm:layoutNode name="Name147" styleLbl="parChTrans1D1">
                      <dgm:choose name="Name148">
                        <dgm:if name="Name149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5"/>
                          </dgm:alg>
                        </dgm:if>
                        <dgm:else name="Name150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5"/>
                            <dgm:param type="dstNode" val="anchor5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1" axis="self" ptType="node">
                    <dgm:choose name="Name152">
                      <dgm:if name="Name153" axis="par ch" ptType="node node" func="cnt" op="equ" val="1">
                        <dgm:layoutNode name="top5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54"/>
                    </dgm:choose>
                    <dgm:layoutNode name="txAndLines5">
                      <dgm:choose name="Name155">
                        <dgm:if name="Name156" func="var" arg="dir" op="equ" val="norm">
                          <dgm:alg type="lin"/>
                        </dgm:if>
                        <dgm:else name="Name157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58">
                        <dgm:if name="Name159" axis="root ch" ptType="all node" func="cnt" op="gte" val="6">
                          <dgm:constrLst>
                            <dgm:constr type="w" for="ch" forName="anchor5" refType="w"/>
                            <dgm:constr type="w" for="ch" forName="backup5" refType="w" fact="-1"/>
                            <dgm:constr type="w" for="ch" forName="preLine5" refType="w" fact="0.11"/>
                            <dgm:constr type="w" for="ch" forName="desTx5" refType="w" fact="0.78"/>
                            <dgm:constr type="w" for="ch" forName="postLine5" refType="w" fact="0.11"/>
                          </dgm:constrLst>
                        </dgm:if>
                        <dgm:else name="Name160">
                          <dgm:constrLst>
                            <dgm:constr type="w" for="ch" forName="anchor5" refType="w" fact="0.89"/>
                            <dgm:constr type="w" for="ch" forName="backup5" refType="w" fact="-0.89"/>
                            <dgm:constr type="w" for="ch" forName="preLine5" refType="w" fact="0.11"/>
                            <dgm:constr type="w" for="ch" forName="desTx5" refType="w" fact="0.78"/>
                          </dgm:constrLst>
                        </dgm:else>
                      </dgm:choose>
                      <dgm:layoutNode name="anchor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5" styleLbl="parChTrans1D1" moveWith="desTx5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5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61">
                        <dgm:if name="Name162" axis="root ch" ptType="all node" func="cnt" op="gte" val="6">
                          <dgm:layoutNode name="postLine5" styleLbl="parChTrans1D1" moveWith="desTx5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63"/>
                      </dgm:choose>
                    </dgm:layoutNode>
                  </dgm:forEach>
                  <dgm:choose name="Name164">
                    <dgm:if name="Name165" axis="root ch" ptType="all node" func="cnt" op="gte" val="6">
                      <dgm:forEach name="Name166" axis="self" ptType="parTrans">
                        <dgm:layoutNode name="Name167" styleLbl="parChTrans1D1">
                          <dgm:choose name="Name168">
                            <dgm:if name="Name169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6"/>
                                <dgm:param type="endSty" val="noArr"/>
                                <dgm:param type="dstNode" val="anchor5"/>
                              </dgm:alg>
                            </dgm:if>
                            <dgm:else name="Name170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6"/>
                                <dgm:param type="dstNode" val="anchor5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71"/>
                  </dgm:choose>
                </dgm:forEach>
              </dgm:layoutNode>
              <dgm:choose name="Name172">
                <dgm:if name="Name173" axis="root ch" ptType="all node" func="cnt" op="gte" val="6">
                  <dgm:layoutNode name="spPost5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74"/>
              </dgm:choose>
            </dgm:if>
            <dgm:else name="Name175"/>
          </dgm:choose>
        </dgm:if>
        <dgm:if name="Name176" axis="self" ptType="node" func="pos" op="equ" val="6">
          <dgm:layoutNode name="parTx6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77">
            <dgm:if name="Name178" axis="ch" ptType="node" func="cnt" op="gte" val="1">
              <dgm:layoutNode name="spPre6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6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6" refType="w" fact="0.77"/>
                  <dgm:constr type="w" for="ch" forName="top6" refType="w" refFor="ch" refForName="txAndLines6" fact="0.78"/>
                </dgm:constrLst>
                <dgm:forEach name="Name179" axis="ch">
                  <dgm:forEach name="Name180" axis="self" ptType="parTrans">
                    <dgm:layoutNode name="Name181" styleLbl="parChTrans1D1">
                      <dgm:choose name="Name182">
                        <dgm:if name="Name18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6"/>
                          </dgm:alg>
                        </dgm:if>
                        <dgm:else name="Name18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6"/>
                            <dgm:param type="dstNode" val="anchor6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85" axis="self" ptType="node">
                    <dgm:choose name="Name186">
                      <dgm:if name="Name187" axis="par ch" ptType="node node" func="cnt" op="equ" val="1">
                        <dgm:layoutNode name="top6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8"/>
                    </dgm:choose>
                    <dgm:layoutNode name="txAndLines6">
                      <dgm:choose name="Name189">
                        <dgm:if name="Name190" func="var" arg="dir" op="equ" val="norm">
                          <dgm:alg type="lin"/>
                        </dgm:if>
                        <dgm:else name="Name19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92">
                        <dgm:if name="Name193" axis="root ch" ptType="all node" func="cnt" op="gte" val="7">
                          <dgm:constrLst>
                            <dgm:constr type="w" for="ch" forName="anchor6" refType="w"/>
                            <dgm:constr type="w" for="ch" forName="backup6" refType="w" fact="-1"/>
                            <dgm:constr type="w" for="ch" forName="preLine6" refType="w" fact="0.11"/>
                            <dgm:constr type="w" for="ch" forName="desTx6" refType="w" fact="0.78"/>
                            <dgm:constr type="w" for="ch" forName="postLine6" refType="w" fact="0.11"/>
                          </dgm:constrLst>
                        </dgm:if>
                        <dgm:else name="Name194">
                          <dgm:constrLst>
                            <dgm:constr type="w" for="ch" forName="anchor6" refType="w" fact="0.89"/>
                            <dgm:constr type="w" for="ch" forName="backup6" refType="w" fact="-0.89"/>
                            <dgm:constr type="w" for="ch" forName="preLine6" refType="w" fact="0.11"/>
                            <dgm:constr type="w" for="ch" forName="desTx6" refType="w" fact="0.78"/>
                          </dgm:constrLst>
                        </dgm:else>
                      </dgm:choose>
                      <dgm:layoutNode name="anchor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6" styleLbl="parChTrans1D1" moveWith="desTx6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6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95">
                        <dgm:if name="Name196" axis="root ch" ptType="all node" func="cnt" op="gte" val="7">
                          <dgm:layoutNode name="postLine6" styleLbl="parChTrans1D1" moveWith="desTx6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97"/>
                      </dgm:choose>
                    </dgm:layoutNode>
                  </dgm:forEach>
                  <dgm:choose name="Name198">
                    <dgm:if name="Name199" axis="root ch" ptType="all node" func="cnt" op="gte" val="7">
                      <dgm:forEach name="Name200" axis="self" ptType="parTrans">
                        <dgm:layoutNode name="Name201" styleLbl="parChTrans1D1">
                          <dgm:choose name="Name202">
                            <dgm:if name="Name20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7"/>
                                <dgm:param type="endSty" val="noArr"/>
                                <dgm:param type="dstNode" val="anchor6"/>
                              </dgm:alg>
                            </dgm:if>
                            <dgm:else name="Name20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7"/>
                                <dgm:param type="dstNode" val="anchor6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205"/>
                  </dgm:choose>
                </dgm:forEach>
              </dgm:layoutNode>
              <dgm:choose name="Name206">
                <dgm:if name="Name207" axis="root ch" ptType="all node" func="cnt" op="gte" val="7">
                  <dgm:layoutNode name="spPost6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208"/>
              </dgm:choose>
            </dgm:if>
            <dgm:else name="Name209"/>
          </dgm:choose>
        </dgm:if>
        <dgm:if name="Name210" axis="self" ptType="node" func="pos" op="equ" val="7">
          <dgm:layoutNode name="parTx7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211">
            <dgm:if name="Name212" axis="ch" ptType="node" func="cnt" op="gte" val="1">
              <dgm:layoutNode name="spPre7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7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7" refType="w" fact="0.77"/>
                  <dgm:constr type="w" for="ch" forName="top7" refType="w" refFor="ch" refForName="txAndLines7" fact="0.78"/>
                </dgm:constrLst>
                <dgm:forEach name="Name213" axis="ch">
                  <dgm:forEach name="Name214" axis="self" ptType="parTrans">
                    <dgm:layoutNode name="Name215" styleLbl="parChTrans1D1">
                      <dgm:choose name="Name216">
                        <dgm:if name="Name21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7"/>
                          </dgm:alg>
                        </dgm:if>
                        <dgm:else name="Name21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7"/>
                            <dgm:param type="dstNode" val="anchor7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219" axis="self" ptType="node">
                    <dgm:choose name="Name220">
                      <dgm:if name="Name221" axis="par ch" ptType="node node" func="cnt" op="equ" val="1">
                        <dgm:layoutNode name="top7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222"/>
                    </dgm:choose>
                    <dgm:layoutNode name="txAndLines7">
                      <dgm:choose name="Name223">
                        <dgm:if name="Name224" func="var" arg="dir" op="equ" val="norm">
                          <dgm:alg type="lin"/>
                        </dgm:if>
                        <dgm:else name="Name22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anchor7" refType="w" fact="0.89"/>
                        <dgm:constr type="w" for="ch" forName="backup7" refType="w" fact="-0.89"/>
                        <dgm:constr type="w" for="ch" forName="preLine7" refType="w" fact="0.11"/>
                        <dgm:constr type="w" for="ch" forName="desTx7" refType="w" fact="0.78"/>
                      </dgm:constrLst>
                      <dgm:layoutNode name="anchor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7" styleLbl="parChTrans1D1" moveWith="desTx7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7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</dgm:layoutNode>
                  </dgm:forEach>
                </dgm:forEach>
              </dgm:layoutNode>
            </dgm:if>
            <dgm:else name="Name226"/>
          </dgm:choose>
        </dgm:if>
        <dgm:else name="Name227"/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A51BF-AA08-3B47-A41F-C697EE1EF4DF}" type="datetimeFigureOut">
              <a:rPr lang="es-ES" smtClean="0"/>
              <a:t>18/08/2022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EE51-FA20-D14B-A7B5-E9CA1B65471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9055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A51BF-AA08-3B47-A41F-C697EE1EF4DF}" type="datetimeFigureOut">
              <a:rPr lang="es-ES" smtClean="0"/>
              <a:t>18/08/2022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EE51-FA20-D14B-A7B5-E9CA1B65471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0132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A51BF-AA08-3B47-A41F-C697EE1EF4DF}" type="datetimeFigureOut">
              <a:rPr lang="es-ES" smtClean="0"/>
              <a:t>18/08/2022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EE51-FA20-D14B-A7B5-E9CA1B65471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8907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A51BF-AA08-3B47-A41F-C697EE1EF4DF}" type="datetimeFigureOut">
              <a:rPr lang="es-ES" smtClean="0"/>
              <a:t>18/08/2022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EE51-FA20-D14B-A7B5-E9CA1B65471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6911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A51BF-AA08-3B47-A41F-C697EE1EF4DF}" type="datetimeFigureOut">
              <a:rPr lang="es-ES" smtClean="0"/>
              <a:t>18/08/2022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EE51-FA20-D14B-A7B5-E9CA1B65471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9054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A51BF-AA08-3B47-A41F-C697EE1EF4DF}" type="datetimeFigureOut">
              <a:rPr lang="es-ES" smtClean="0"/>
              <a:t>18/08/2022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EE51-FA20-D14B-A7B5-E9CA1B65471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4800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A51BF-AA08-3B47-A41F-C697EE1EF4DF}" type="datetimeFigureOut">
              <a:rPr lang="es-ES" smtClean="0"/>
              <a:t>18/08/2022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EE51-FA20-D14B-A7B5-E9CA1B65471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0721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A51BF-AA08-3B47-A41F-C697EE1EF4DF}" type="datetimeFigureOut">
              <a:rPr lang="es-ES" smtClean="0"/>
              <a:t>18/08/2022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EE51-FA20-D14B-A7B5-E9CA1B65471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2200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A51BF-AA08-3B47-A41F-C697EE1EF4DF}" type="datetimeFigureOut">
              <a:rPr lang="es-ES" smtClean="0"/>
              <a:t>18/08/2022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EE51-FA20-D14B-A7B5-E9CA1B65471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2754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A51BF-AA08-3B47-A41F-C697EE1EF4DF}" type="datetimeFigureOut">
              <a:rPr lang="es-ES" smtClean="0"/>
              <a:t>18/08/2022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EE51-FA20-D14B-A7B5-E9CA1B65471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6633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A51BF-AA08-3B47-A41F-C697EE1EF4DF}" type="datetimeFigureOut">
              <a:rPr lang="es-ES" smtClean="0"/>
              <a:t>18/08/2022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EE51-FA20-D14B-A7B5-E9CA1B65471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6522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A51BF-AA08-3B47-A41F-C697EE1EF4DF}" type="datetimeFigureOut">
              <a:rPr lang="es-ES" smtClean="0"/>
              <a:t>18/08/2022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FEE51-FA20-D14B-A7B5-E9CA1B65471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6521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625"/>
            <a:ext cx="9143999" cy="685800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0" y="2595542"/>
            <a:ext cx="91439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es-CR" sz="4000" b="1" dirty="0"/>
              <a:t>SISTEMA DE DECLARACIÓN JURADA </a:t>
            </a:r>
          </a:p>
          <a:p>
            <a:pPr algn="ctr">
              <a:buFont typeface="Arial" panose="020B0604020202020204" pitchFamily="34" charset="0"/>
              <a:buNone/>
              <a:defRPr/>
            </a:pPr>
            <a:r>
              <a:rPr lang="es-CR" sz="4000" b="1" dirty="0"/>
              <a:t>DE JORNADA Y HORARIO</a:t>
            </a:r>
            <a:endParaRPr lang="es-CR" sz="2800" dirty="0"/>
          </a:p>
        </p:txBody>
      </p:sp>
      <p:sp>
        <p:nvSpPr>
          <p:cNvPr id="8" name="CuadroTexto 7"/>
          <p:cNvSpPr txBox="1"/>
          <p:nvPr/>
        </p:nvSpPr>
        <p:spPr>
          <a:xfrm>
            <a:off x="-1" y="4277469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es-CR" sz="2000" dirty="0"/>
              <a:t>Programa Desarrollo de Recursos Humanos </a:t>
            </a:r>
          </a:p>
          <a:p>
            <a:pPr algn="ctr">
              <a:buFont typeface="Arial" panose="020B0604020202020204" pitchFamily="34" charset="0"/>
              <a:buNone/>
              <a:defRPr/>
            </a:pPr>
            <a:r>
              <a:rPr lang="es-CR" sz="2000" dirty="0"/>
              <a:t>Centro de Gestión Informática</a:t>
            </a:r>
            <a:endParaRPr lang="es-ES" sz="2000" i="1" dirty="0">
              <a:latin typeface="Goudy Old Style"/>
              <a:cs typeface="Goudy Old Style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8158928" y="6323178"/>
            <a:ext cx="985072" cy="38275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800000"/>
                </a:solidFill>
                <a:latin typeface="Goudy Old Style"/>
                <a:cs typeface="Goudy Old Style"/>
              </a:rPr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37456632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066811372"/>
              </p:ext>
            </p:extLst>
          </p:nvPr>
        </p:nvGraphicFramePr>
        <p:xfrm>
          <a:off x="130629" y="0"/>
          <a:ext cx="8902535" cy="58189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41794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184535989"/>
              </p:ext>
            </p:extLst>
          </p:nvPr>
        </p:nvGraphicFramePr>
        <p:xfrm>
          <a:off x="0" y="-1"/>
          <a:ext cx="9144000" cy="6234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447316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091309406"/>
              </p:ext>
            </p:extLst>
          </p:nvPr>
        </p:nvGraphicFramePr>
        <p:xfrm>
          <a:off x="249381" y="71252"/>
          <a:ext cx="8573985" cy="57120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25252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94354768"/>
              </p:ext>
            </p:extLst>
          </p:nvPr>
        </p:nvGraphicFramePr>
        <p:xfrm>
          <a:off x="249381" y="71252"/>
          <a:ext cx="8737601" cy="57120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518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063910467"/>
              </p:ext>
            </p:extLst>
          </p:nvPr>
        </p:nvGraphicFramePr>
        <p:xfrm>
          <a:off x="249381" y="692727"/>
          <a:ext cx="8573985" cy="50905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37860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994022509"/>
              </p:ext>
            </p:extLst>
          </p:nvPr>
        </p:nvGraphicFramePr>
        <p:xfrm>
          <a:off x="249381" y="71252"/>
          <a:ext cx="8894619" cy="60709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668772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976429171"/>
              </p:ext>
            </p:extLst>
          </p:nvPr>
        </p:nvGraphicFramePr>
        <p:xfrm>
          <a:off x="249381" y="71252"/>
          <a:ext cx="8573985" cy="57120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294409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297693836"/>
              </p:ext>
            </p:extLst>
          </p:nvPr>
        </p:nvGraphicFramePr>
        <p:xfrm>
          <a:off x="225631" y="237506"/>
          <a:ext cx="8668987" cy="5700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61727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/>
        </p:nvGraphicFramePr>
        <p:xfrm>
          <a:off x="285007" y="130629"/>
          <a:ext cx="8609610" cy="56882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27160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2493811" y="394256"/>
            <a:ext cx="41682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R" sz="3200" b="1" dirty="0">
                <a:solidFill>
                  <a:srgbClr val="262626"/>
                </a:solidFill>
              </a:rPr>
              <a:t>INGRESO AL SISTEMA</a:t>
            </a:r>
            <a:endParaRPr lang="es-CR" sz="3200" dirty="0"/>
          </a:p>
        </p:txBody>
      </p:sp>
      <p:sp>
        <p:nvSpPr>
          <p:cNvPr id="4" name="Marcador de contenido 2"/>
          <p:cNvSpPr>
            <a:spLocks noGrp="1"/>
          </p:cNvSpPr>
          <p:nvPr>
            <p:ph idx="1"/>
          </p:nvPr>
        </p:nvSpPr>
        <p:spPr>
          <a:xfrm>
            <a:off x="457200" y="1235034"/>
            <a:ext cx="8330540" cy="3705101"/>
          </a:xfrm>
        </p:spPr>
        <p:txBody>
          <a:bodyPr/>
          <a:lstStyle/>
          <a:p>
            <a:pPr algn="ctr">
              <a:buFontTx/>
              <a:buNone/>
              <a:defRPr/>
            </a:pPr>
            <a:endParaRPr lang="es-CR" b="1" dirty="0">
              <a:solidFill>
                <a:srgbClr val="000000"/>
              </a:solidFill>
              <a:hlinkClick r:id="" action="ppaction://noaction"/>
            </a:endParaRPr>
          </a:p>
          <a:p>
            <a:pPr algn="ctr">
              <a:buFontTx/>
              <a:buNone/>
              <a:defRPr/>
            </a:pPr>
            <a:r>
              <a:rPr lang="es-CR" b="1" dirty="0">
                <a:solidFill>
                  <a:srgbClr val="000000"/>
                </a:solidFill>
                <a:hlinkClick r:id="" action="ppaction://noaction"/>
              </a:rPr>
              <a:t>http://www.mihorario.una.ac.cr</a:t>
            </a:r>
            <a:endParaRPr lang="es-CR" b="1" dirty="0">
              <a:solidFill>
                <a:srgbClr val="000000"/>
              </a:solidFill>
            </a:endParaRPr>
          </a:p>
          <a:p>
            <a:pPr algn="ctr">
              <a:buFontTx/>
              <a:buNone/>
              <a:defRPr/>
            </a:pPr>
            <a:endParaRPr lang="es-CR" b="1" dirty="0">
              <a:solidFill>
                <a:srgbClr val="000000"/>
              </a:solidFill>
            </a:endParaRPr>
          </a:p>
          <a:p>
            <a:pPr algn="ctr">
              <a:buFontTx/>
              <a:buNone/>
              <a:defRPr/>
            </a:pPr>
            <a:r>
              <a:rPr lang="es-CR" b="1" dirty="0">
                <a:solidFill>
                  <a:srgbClr val="000000"/>
                </a:solidFill>
              </a:rPr>
              <a:t>Nombre de usuario:</a:t>
            </a:r>
            <a:r>
              <a:rPr lang="es-CR" dirty="0">
                <a:solidFill>
                  <a:srgbClr val="000000"/>
                </a:solidFill>
              </a:rPr>
              <a:t> número de cédula</a:t>
            </a:r>
          </a:p>
          <a:p>
            <a:pPr algn="ctr">
              <a:buFontTx/>
              <a:buNone/>
              <a:defRPr/>
            </a:pPr>
            <a:r>
              <a:rPr lang="es-CR" b="1" dirty="0">
                <a:solidFill>
                  <a:srgbClr val="000000"/>
                </a:solidFill>
              </a:rPr>
              <a:t>Clave: </a:t>
            </a:r>
            <a:r>
              <a:rPr lang="es-CR" dirty="0">
                <a:solidFill>
                  <a:srgbClr val="000000"/>
                </a:solidFill>
              </a:rPr>
              <a:t>clave unificada LDAP (8 dígitos)</a:t>
            </a:r>
          </a:p>
          <a:p>
            <a:pPr marL="0" indent="0" algn="ctr">
              <a:buFont typeface="Arial" panose="020B0604020202020204" pitchFamily="34" charset="0"/>
              <a:buNone/>
              <a:defRPr/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691733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08033669"/>
              </p:ext>
            </p:extLst>
          </p:nvPr>
        </p:nvGraphicFramePr>
        <p:xfrm>
          <a:off x="178130" y="1"/>
          <a:ext cx="8692738" cy="5842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692767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esultado de imagen para muchas graci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221" y="953582"/>
            <a:ext cx="6608324" cy="4335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8713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866896" y="1852549"/>
            <a:ext cx="743395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6000" b="1" dirty="0">
                <a:solidFill>
                  <a:srgbClr val="C00000"/>
                </a:solidFill>
              </a:rPr>
              <a:t>DISPOSICIONES </a:t>
            </a:r>
          </a:p>
          <a:p>
            <a:pPr algn="ctr"/>
            <a:r>
              <a:rPr lang="es-CR" sz="6000" b="1" dirty="0">
                <a:solidFill>
                  <a:srgbClr val="C00000"/>
                </a:solidFill>
              </a:rPr>
              <a:t>NORMATIVAS</a:t>
            </a:r>
            <a:endParaRPr lang="es-CR" sz="6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249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7074252"/>
              </p:ext>
            </p:extLst>
          </p:nvPr>
        </p:nvGraphicFramePr>
        <p:xfrm>
          <a:off x="692727" y="249383"/>
          <a:ext cx="8192656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41500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771304"/>
              </p:ext>
            </p:extLst>
          </p:nvPr>
        </p:nvGraphicFramePr>
        <p:xfrm>
          <a:off x="611579" y="120073"/>
          <a:ext cx="8229600" cy="57582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25483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9838690"/>
              </p:ext>
            </p:extLst>
          </p:nvPr>
        </p:nvGraphicFramePr>
        <p:xfrm>
          <a:off x="457200" y="101600"/>
          <a:ext cx="8686800" cy="60245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50772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66016288"/>
              </p:ext>
            </p:extLst>
          </p:nvPr>
        </p:nvGraphicFramePr>
        <p:xfrm>
          <a:off x="101600" y="803564"/>
          <a:ext cx="9042399" cy="60544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45752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680488188"/>
              </p:ext>
            </p:extLst>
          </p:nvPr>
        </p:nvGraphicFramePr>
        <p:xfrm>
          <a:off x="1" y="213756"/>
          <a:ext cx="9144000" cy="56051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06963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809673910"/>
              </p:ext>
            </p:extLst>
          </p:nvPr>
        </p:nvGraphicFramePr>
        <p:xfrm>
          <a:off x="130629" y="0"/>
          <a:ext cx="8856353" cy="58189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444666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744</Words>
  <Application>Microsoft Office PowerPoint</Application>
  <PresentationFormat>Presentación en pantalla (4:3)</PresentationFormat>
  <Paragraphs>90</Paragraphs>
  <Slides>20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4" baseType="lpstr">
      <vt:lpstr>Arial</vt:lpstr>
      <vt:lpstr>Calibri</vt:lpstr>
      <vt:lpstr>Goudy Old Style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Oficina Relaciones Publicas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Universidad Nacional</dc:creator>
  <cp:lastModifiedBy>PAOLA ARGUEDAS CHACON</cp:lastModifiedBy>
  <cp:revision>15</cp:revision>
  <dcterms:created xsi:type="dcterms:W3CDTF">2017-01-10T15:48:35Z</dcterms:created>
  <dcterms:modified xsi:type="dcterms:W3CDTF">2022-08-18T20:14:25Z</dcterms:modified>
</cp:coreProperties>
</file>