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1D65299-3EE5-445C-BD3D-2383B6C7DCD2}" v="1" dt="2025-05-12T15:08:19.34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281"/>
    <p:restoredTop sz="94693"/>
  </p:normalViewPr>
  <p:slideViewPr>
    <p:cSldViewPr snapToGrid="0" snapToObjects="1">
      <p:cViewPr varScale="1">
        <p:scale>
          <a:sx n="83" d="100"/>
          <a:sy n="83" d="100"/>
        </p:scale>
        <p:origin x="60" y="5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xana Acuña Valerio" userId="958fa304-e217-4900-953e-19fa6b85e798" providerId="ADAL" clId="{E1D65299-3EE5-445C-BD3D-2383B6C7DCD2}"/>
    <pc:docChg chg="custSel modSld">
      <pc:chgData name="Roxana Acuña Valerio" userId="958fa304-e217-4900-953e-19fa6b85e798" providerId="ADAL" clId="{E1D65299-3EE5-445C-BD3D-2383B6C7DCD2}" dt="2025-05-12T15:08:28.025" v="24" actId="20577"/>
      <pc:docMkLst>
        <pc:docMk/>
      </pc:docMkLst>
      <pc:sldChg chg="addSp delSp modSp mod">
        <pc:chgData name="Roxana Acuña Valerio" userId="958fa304-e217-4900-953e-19fa6b85e798" providerId="ADAL" clId="{E1D65299-3EE5-445C-BD3D-2383B6C7DCD2}" dt="2025-05-12T15:08:28.025" v="24" actId="20577"/>
        <pc:sldMkLst>
          <pc:docMk/>
          <pc:sldMk cId="1044398349" sldId="258"/>
        </pc:sldMkLst>
        <pc:spChg chg="mod">
          <ac:chgData name="Roxana Acuña Valerio" userId="958fa304-e217-4900-953e-19fa6b85e798" providerId="ADAL" clId="{E1D65299-3EE5-445C-BD3D-2383B6C7DCD2}" dt="2025-05-12T15:08:28.025" v="24" actId="20577"/>
          <ac:spMkLst>
            <pc:docMk/>
            <pc:sldMk cId="1044398349" sldId="258"/>
            <ac:spMk id="2" creationId="{4F85D12B-B4E3-755F-1A2C-EB8DF466B6F4}"/>
          </ac:spMkLst>
        </pc:spChg>
        <pc:spChg chg="del">
          <ac:chgData name="Roxana Acuña Valerio" userId="958fa304-e217-4900-953e-19fa6b85e798" providerId="ADAL" clId="{E1D65299-3EE5-445C-BD3D-2383B6C7DCD2}" dt="2025-05-12T15:07:57.864" v="0" actId="478"/>
          <ac:spMkLst>
            <pc:docMk/>
            <pc:sldMk cId="1044398349" sldId="258"/>
            <ac:spMk id="5" creationId="{F5A83728-365C-0618-DA6E-684A6A478782}"/>
          </ac:spMkLst>
        </pc:spChg>
        <pc:graphicFrameChg chg="del">
          <ac:chgData name="Roxana Acuña Valerio" userId="958fa304-e217-4900-953e-19fa6b85e798" providerId="ADAL" clId="{E1D65299-3EE5-445C-BD3D-2383B6C7DCD2}" dt="2025-05-12T15:08:08.307" v="16" actId="478"/>
          <ac:graphicFrameMkLst>
            <pc:docMk/>
            <pc:sldMk cId="1044398349" sldId="258"/>
            <ac:graphicFrameMk id="4" creationId="{52151E37-1854-0D35-96AD-426890986F5D}"/>
          </ac:graphicFrameMkLst>
        </pc:graphicFrameChg>
        <pc:picChg chg="add mod">
          <ac:chgData name="Roxana Acuña Valerio" userId="958fa304-e217-4900-953e-19fa6b85e798" providerId="ADAL" clId="{E1D65299-3EE5-445C-BD3D-2383B6C7DCD2}" dt="2025-05-12T15:08:25.656" v="19" actId="14100"/>
          <ac:picMkLst>
            <pc:docMk/>
            <pc:sldMk cId="1044398349" sldId="258"/>
            <ac:picMk id="6" creationId="{5963A901-B23C-0670-FB36-1113F00EED95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6B8E467C-AEC0-2A6D-19ED-07C518EB3CF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" y="7904"/>
            <a:ext cx="12191998" cy="6842189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A16A8466-2EC8-F248-A273-C47DCF6FF0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86400" y="1964267"/>
            <a:ext cx="6254044" cy="1929518"/>
          </a:xfrm>
        </p:spPr>
        <p:txBody>
          <a:bodyPr anchor="t">
            <a:normAutofit/>
          </a:bodyPr>
          <a:lstStyle>
            <a:lvl1pPr algn="l">
              <a:defRPr sz="28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MX" dirty="0"/>
              <a:t>Haz clic para modificar el estilo de título del patrón</a:t>
            </a:r>
            <a:endParaRPr lang="es-CR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A0F25BE-7F18-A349-ADBA-012D20499A8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86400" y="4051138"/>
            <a:ext cx="6254044" cy="880534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 dirty="0"/>
              <a:t>Nombre de la(s) autora(s) o autor(es) de la presentación</a:t>
            </a:r>
            <a:endParaRPr lang="es-CR" dirty="0"/>
          </a:p>
        </p:txBody>
      </p:sp>
      <p:sp>
        <p:nvSpPr>
          <p:cNvPr id="11" name="Marcador de posición de imagen 10">
            <a:extLst>
              <a:ext uri="{FF2B5EF4-FFF2-40B4-BE49-F238E27FC236}">
                <a16:creationId xmlns:a16="http://schemas.microsoft.com/office/drawing/2014/main" id="{8E3085FA-5C5F-0D81-1330-02F3BC7D77A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788167" y="239151"/>
            <a:ext cx="1876534" cy="9988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s-CR" dirty="0"/>
              <a:t>Espacio para colocar el logotipo de la declaratoria del año acordada por CONARE</a:t>
            </a:r>
          </a:p>
        </p:txBody>
      </p:sp>
      <p:sp>
        <p:nvSpPr>
          <p:cNvPr id="12" name="Marcador de posición de imagen 10">
            <a:extLst>
              <a:ext uri="{FF2B5EF4-FFF2-40B4-BE49-F238E27FC236}">
                <a16:creationId xmlns:a16="http://schemas.microsoft.com/office/drawing/2014/main" id="{987D283B-8A6C-D354-7D64-E654CEF9958B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622926" y="239151"/>
            <a:ext cx="1876534" cy="1034569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s-CR" dirty="0"/>
              <a:t>Espacio para colocar el logotipo de la instancia universitaria</a:t>
            </a:r>
          </a:p>
        </p:txBody>
      </p:sp>
    </p:spTree>
    <p:extLst>
      <p:ext uri="{BB962C8B-B14F-4D97-AF65-F5344CB8AC3E}">
        <p14:creationId xmlns:p14="http://schemas.microsoft.com/office/powerpoint/2010/main" val="355907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E198758-4E74-D143-B2CB-D1E107DA6F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86D0308-7F20-554F-BB07-568A701CBA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D6F0B00-833F-004D-81F0-24B665B72F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8D6EC-2125-B94E-8BF3-872DF11AACEC}" type="datetimeFigureOut">
              <a:rPr lang="es-CR" smtClean="0"/>
              <a:t>12/5/2025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AA11C67-FDAC-3C4F-B5B3-D992B46D58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821F17C-5052-B642-AAFF-64FFC8C421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B9BFD-A44B-2A4E-A339-98280AE259F0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722525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222BFFE-8D10-874C-9847-29BB06124C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57692" y="583324"/>
            <a:ext cx="4713891" cy="5975131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 dirty="0"/>
              <a:t>Haga clic para modificar los estilos de texto del patrón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 dirty="0"/>
              <a:t>Haga clic para modificar los estilos de texto del patrón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 dirty="0"/>
              <a:t>Haga clic para modificar los estilos de texto del patrón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s-MX" dirty="0"/>
          </a:p>
          <a:p>
            <a:pPr lvl="0"/>
            <a:endParaRPr lang="es-MX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2534720E-2C88-7385-D286-2D2F6346BD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5550" t="57617" r="63027"/>
          <a:stretch/>
        </p:blipFill>
        <p:spPr>
          <a:xfrm rot="10800000">
            <a:off x="-189191" y="-2"/>
            <a:ext cx="6069729" cy="6861545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3B95143C-B3B8-9D4B-B89F-C0C7CAACCE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502" y="733917"/>
            <a:ext cx="5292726" cy="2852737"/>
          </a:xfrm>
        </p:spPr>
        <p:txBody>
          <a:bodyPr anchor="t">
            <a:normAutofit/>
          </a:bodyPr>
          <a:lstStyle>
            <a:lvl1pPr>
              <a:defRPr sz="4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MX" dirty="0"/>
              <a:t>Haz clic para modificar el estilo de título del patrón</a:t>
            </a:r>
            <a:endParaRPr lang="es-CR" dirty="0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BB542AD5-52B8-EE88-54A3-C7BC249FD89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00669" y="6258910"/>
            <a:ext cx="599090" cy="299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1837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B0969F8-F3A5-4040-B53F-2C1133B660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87CF147-9878-834B-A19A-5688E7B0CA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F1C5D91-2935-574B-8AB8-6099ED3615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43573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6969E4E1-55ED-CF4C-A082-358D75D0D4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954B6BB-0F1A-BC42-B1BD-C216D4AD4E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A5AAAFD-9B0E-DC47-95F2-0311DA70FA2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D8D6EC-2125-B94E-8BF3-872DF11AACEC}" type="datetimeFigureOut">
              <a:rPr lang="es-CR" smtClean="0"/>
              <a:t>12/5/2025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F2D378C-DB01-9D43-9894-A725EB792D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4B66D79-299E-A44A-BC68-46565F979B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8B9BFD-A44B-2A4E-A339-98280AE259F0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059324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F85D12B-B4E3-755F-1A2C-EB8DF466B6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81600" y="1350566"/>
            <a:ext cx="6651208" cy="677333"/>
          </a:xfrm>
        </p:spPr>
        <p:txBody>
          <a:bodyPr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MX" sz="1800" b="1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Cantidad de funcionarios por condición de nombramientos  </a:t>
            </a:r>
            <a:br>
              <a:rPr lang="es-CR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lang="es-MX" sz="1800" b="1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Enero – </a:t>
            </a:r>
            <a:r>
              <a:rPr lang="es-MX" sz="1800" i="1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Abril 2025</a:t>
            </a:r>
            <a:br>
              <a:rPr lang="es-CR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endParaRPr lang="es-CR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A28B901E-B119-9844-458F-08868B2E4FAD}"/>
              </a:ext>
            </a:extLst>
          </p:cNvPr>
          <p:cNvSpPr txBox="1"/>
          <p:nvPr/>
        </p:nvSpPr>
        <p:spPr>
          <a:xfrm>
            <a:off x="6400800" y="5948838"/>
            <a:ext cx="6096000" cy="4807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40385">
              <a:lnSpc>
                <a:spcPct val="107000"/>
              </a:lnSpc>
            </a:pPr>
            <a:r>
              <a:rPr lang="es-MX" sz="1200" b="1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Fuente: </a:t>
            </a:r>
            <a:r>
              <a:rPr lang="es-MX" sz="12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Modulo Nombramientos - SIGESA</a:t>
            </a:r>
            <a:endParaRPr lang="es-CR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540385">
              <a:lnSpc>
                <a:spcPct val="107000"/>
              </a:lnSpc>
            </a:pPr>
            <a:r>
              <a:rPr lang="es-MX" sz="1200" b="1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Elaborado por: </a:t>
            </a:r>
            <a:r>
              <a:rPr lang="es-MX" sz="12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ARGI-PDRH</a:t>
            </a:r>
            <a:endParaRPr lang="es-CR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5963A901-B23C-0670-FB36-1113F00EED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4909" y="2328976"/>
            <a:ext cx="5676712" cy="3412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439834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23</Words>
  <Application>Microsoft Office PowerPoint</Application>
  <PresentationFormat>Panorámica</PresentationFormat>
  <Paragraphs>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Aptos</vt:lpstr>
      <vt:lpstr>Arial</vt:lpstr>
      <vt:lpstr>Calibri</vt:lpstr>
      <vt:lpstr>Calibri Light</vt:lpstr>
      <vt:lpstr>Tema de Office</vt:lpstr>
      <vt:lpstr>Cantidad de funcionarios por condición de nombramientos   Enero – Abril 2025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KAREN HERRERA  BENAVIDES</dc:creator>
  <cp:lastModifiedBy>Roxana Acuña Valerio</cp:lastModifiedBy>
  <cp:revision>17</cp:revision>
  <dcterms:created xsi:type="dcterms:W3CDTF">2022-01-11T16:41:00Z</dcterms:created>
  <dcterms:modified xsi:type="dcterms:W3CDTF">2025-05-12T15:08:34Z</dcterms:modified>
</cp:coreProperties>
</file>