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384BE9-B74C-42CB-A040-D0010684B229}" v="6" dt="2025-11-10T15:29:17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81"/>
    <p:restoredTop sz="94693"/>
  </p:normalViewPr>
  <p:slideViewPr>
    <p:cSldViewPr snapToGrid="0" snapToObjects="1">
      <p:cViewPr varScale="1">
        <p:scale>
          <a:sx n="102" d="100"/>
          <a:sy n="102" d="100"/>
        </p:scale>
        <p:origin x="1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custSel modSld">
      <pc:chgData name="Roxana Acuña Valerio" userId="958fa304-e217-4900-953e-19fa6b85e798" providerId="ADAL" clId="{09E0A934-E9D5-4969-87EF-90257706C309}" dt="2025-11-10T15:29:25.281" v="25" actId="14100"/>
      <pc:docMkLst>
        <pc:docMk/>
      </pc:docMkLst>
      <pc:sldChg chg="addSp delSp modSp mod">
        <pc:chgData name="Roxana Acuña Valerio" userId="958fa304-e217-4900-953e-19fa6b85e798" providerId="ADAL" clId="{09E0A934-E9D5-4969-87EF-90257706C309}" dt="2025-11-10T15:29:25.281" v="25" actId="14100"/>
        <pc:sldMkLst>
          <pc:docMk/>
          <pc:sldMk cId="1044398349" sldId="258"/>
        </pc:sldMkLst>
        <pc:spChg chg="mod">
          <ac:chgData name="Roxana Acuña Valerio" userId="958fa304-e217-4900-953e-19fa6b85e798" providerId="ADAL" clId="{09E0A934-E9D5-4969-87EF-90257706C309}" dt="2025-11-10T15:29:12.835" v="19" actId="5793"/>
          <ac:spMkLst>
            <pc:docMk/>
            <pc:sldMk cId="1044398349" sldId="258"/>
            <ac:spMk id="2" creationId="{4F85D12B-B4E3-755F-1A2C-EB8DF466B6F4}"/>
          </ac:spMkLst>
        </pc:spChg>
        <pc:graphicFrameChg chg="add mod">
          <ac:chgData name="Roxana Acuña Valerio" userId="958fa304-e217-4900-953e-19fa6b85e798" providerId="ADAL" clId="{09E0A934-E9D5-4969-87EF-90257706C309}" dt="2025-11-10T15:29:25.281" v="25" actId="14100"/>
          <ac:graphicFrameMkLst>
            <pc:docMk/>
            <pc:sldMk cId="1044398349" sldId="258"/>
            <ac:graphicFrameMk id="3" creationId="{E4E8206C-A653-4D32-EDEA-C1E64E1275F1}"/>
          </ac:graphicFrameMkLst>
        </pc:graphicFrameChg>
        <pc:picChg chg="del">
          <ac:chgData name="Roxana Acuña Valerio" userId="958fa304-e217-4900-953e-19fa6b85e798" providerId="ADAL" clId="{09E0A934-E9D5-4969-87EF-90257706C309}" dt="2025-11-10T15:28:52.433" v="0" actId="478"/>
          <ac:picMkLst>
            <pc:docMk/>
            <pc:sldMk cId="1044398349" sldId="258"/>
            <ac:picMk id="6" creationId="{5963A901-B23C-0670-FB36-1113F00EED9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CONDICIÓN!$K$2</c:f>
              <c:strCache>
                <c:ptCount val="1"/>
                <c:pt idx="0">
                  <c:v>CANTIDAD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FB4-478F-83BE-7BFB4268F56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FB4-478F-83BE-7BFB4268F56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FB4-478F-83BE-7BFB4268F56E}"/>
              </c:ext>
            </c:extLst>
          </c:dPt>
          <c:dLbls>
            <c:dLbl>
              <c:idx val="0"/>
              <c:layout>
                <c:manualLayout>
                  <c:x val="-1.1316163604549432E-2"/>
                  <c:y val="-0.1169469962088072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B4-478F-83BE-7BFB4268F56E}"/>
                </c:ext>
              </c:extLst>
            </c:dLbl>
            <c:dLbl>
              <c:idx val="1"/>
              <c:layout>
                <c:manualLayout>
                  <c:x val="-2.2449475065616797E-2"/>
                  <c:y val="-0.1244528288130650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B4-478F-83BE-7BFB4268F56E}"/>
                </c:ext>
              </c:extLst>
            </c:dLbl>
            <c:dLbl>
              <c:idx val="2"/>
              <c:layout>
                <c:manualLayout>
                  <c:x val="-1.6752843394575678E-2"/>
                  <c:y val="-3.37492709244677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B4-478F-83BE-7BFB4268F56E}"/>
                </c:ext>
              </c:extLst>
            </c:dLbl>
            <c:dLbl>
              <c:idx val="3"/>
              <c:layout>
                <c:manualLayout>
                  <c:x val="4.6336723534558179E-2"/>
                  <c:y val="-3.29851997666958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FB4-478F-83BE-7BFB4268F5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CONDICIÓN!$J$3:$J$5</c:f>
              <c:strCache>
                <c:ptCount val="3"/>
                <c:pt idx="0">
                  <c:v>PLAZO FIJO</c:v>
                </c:pt>
                <c:pt idx="1">
                  <c:v>PROPIEDAD</c:v>
                </c:pt>
                <c:pt idx="2">
                  <c:v>SUSTITUCIÓN</c:v>
                </c:pt>
              </c:strCache>
            </c:strRef>
          </c:cat>
          <c:val>
            <c:numRef>
              <c:f>CONDICIÓN!$K$3:$K$5</c:f>
              <c:numCache>
                <c:formatCode>General</c:formatCode>
                <c:ptCount val="3"/>
                <c:pt idx="0">
                  <c:v>1657</c:v>
                </c:pt>
                <c:pt idx="1">
                  <c:v>1613</c:v>
                </c:pt>
                <c:pt idx="2">
                  <c:v>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FB4-478F-83BE-7BFB4268F56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600" y="1350566"/>
            <a:ext cx="6651208" cy="677333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condición de nombramientos  </a:t>
            </a:r>
            <a:br>
              <a:rPr lang="es-C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Mayo – Octubre </a:t>
            </a:r>
            <a:r>
              <a:rPr lang="es-MX" sz="18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2025</a:t>
            </a:r>
            <a:br>
              <a:rPr lang="es-C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s-CR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28B901E-B119-9844-458F-08868B2E4FAD}"/>
              </a:ext>
            </a:extLst>
          </p:cNvPr>
          <p:cNvSpPr txBox="1"/>
          <p:nvPr/>
        </p:nvSpPr>
        <p:spPr>
          <a:xfrm>
            <a:off x="6400800" y="5948838"/>
            <a:ext cx="6096000" cy="480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2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2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2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2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E4E8206C-A653-4D32-EDEA-C1E64E1275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995333"/>
              </p:ext>
            </p:extLst>
          </p:nvPr>
        </p:nvGraphicFramePr>
        <p:xfrm>
          <a:off x="5646656" y="2300140"/>
          <a:ext cx="5146548" cy="3487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26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Tema de Office</vt:lpstr>
      <vt:lpstr>Cantidad de funcionarios por condición de nombramientos   Mayo – Octubre 2025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18</cp:revision>
  <dcterms:created xsi:type="dcterms:W3CDTF">2022-01-11T16:41:00Z</dcterms:created>
  <dcterms:modified xsi:type="dcterms:W3CDTF">2025-11-10T15:29:28Z</dcterms:modified>
</cp:coreProperties>
</file>