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53D280A-8335-430D-8599-163B363A6374}" v="13" dt="2024-11-08T15:34:40.67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3"/>
  </p:normalViewPr>
  <p:slideViewPr>
    <p:cSldViewPr snapToGrid="0">
      <p:cViewPr varScale="1">
        <p:scale>
          <a:sx n="100" d="100"/>
          <a:sy n="100" d="100"/>
        </p:scale>
        <p:origin x="91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xana Acuña Valerio" userId="958fa304-e217-4900-953e-19fa6b85e798" providerId="ADAL" clId="{553D280A-8335-430D-8599-163B363A6374}"/>
    <pc:docChg chg="custSel delSld modSld">
      <pc:chgData name="Roxana Acuña Valerio" userId="958fa304-e217-4900-953e-19fa6b85e798" providerId="ADAL" clId="{553D280A-8335-430D-8599-163B363A6374}" dt="2024-11-08T15:34:40.679" v="33" actId="403"/>
      <pc:docMkLst>
        <pc:docMk/>
      </pc:docMkLst>
      <pc:sldChg chg="del">
        <pc:chgData name="Roxana Acuña Valerio" userId="958fa304-e217-4900-953e-19fa6b85e798" providerId="ADAL" clId="{553D280A-8335-430D-8599-163B363A6374}" dt="2024-11-08T15:33:07.778" v="1" actId="47"/>
        <pc:sldMkLst>
          <pc:docMk/>
          <pc:sldMk cId="4062957599" sldId="257"/>
        </pc:sldMkLst>
      </pc:sldChg>
      <pc:sldChg chg="addSp delSp modSp mod">
        <pc:chgData name="Roxana Acuña Valerio" userId="958fa304-e217-4900-953e-19fa6b85e798" providerId="ADAL" clId="{553D280A-8335-430D-8599-163B363A6374}" dt="2024-11-08T15:34:40.679" v="33" actId="403"/>
        <pc:sldMkLst>
          <pc:docMk/>
          <pc:sldMk cId="2172206904" sldId="258"/>
        </pc:sldMkLst>
        <pc:spChg chg="mod">
          <ac:chgData name="Roxana Acuña Valerio" userId="958fa304-e217-4900-953e-19fa6b85e798" providerId="ADAL" clId="{553D280A-8335-430D-8599-163B363A6374}" dt="2024-11-08T15:33:33.597" v="10" actId="1076"/>
          <ac:spMkLst>
            <pc:docMk/>
            <pc:sldMk cId="2172206904" sldId="258"/>
            <ac:spMk id="2" creationId="{4576C32D-F671-202B-CA16-012F2A1EC2A1}"/>
          </ac:spMkLst>
        </pc:spChg>
        <pc:spChg chg="del">
          <ac:chgData name="Roxana Acuña Valerio" userId="958fa304-e217-4900-953e-19fa6b85e798" providerId="ADAL" clId="{553D280A-8335-430D-8599-163B363A6374}" dt="2024-11-08T15:33:36.117" v="11" actId="478"/>
          <ac:spMkLst>
            <pc:docMk/>
            <pc:sldMk cId="2172206904" sldId="258"/>
            <ac:spMk id="3" creationId="{68EA6FC3-0802-9128-A4F2-794B5CE05E88}"/>
          </ac:spMkLst>
        </pc:spChg>
        <pc:spChg chg="add mod">
          <ac:chgData name="Roxana Acuña Valerio" userId="958fa304-e217-4900-953e-19fa6b85e798" providerId="ADAL" clId="{553D280A-8335-430D-8599-163B363A6374}" dt="2024-11-08T15:34:33.385" v="28" actId="1076"/>
          <ac:spMkLst>
            <pc:docMk/>
            <pc:sldMk cId="2172206904" sldId="258"/>
            <ac:spMk id="6" creationId="{DFFB3EEC-2646-8982-CD45-E401F1641925}"/>
          </ac:spMkLst>
        </pc:spChg>
        <pc:graphicFrameChg chg="add mod">
          <ac:chgData name="Roxana Acuña Valerio" userId="958fa304-e217-4900-953e-19fa6b85e798" providerId="ADAL" clId="{553D280A-8335-430D-8599-163B363A6374}" dt="2024-11-08T15:34:40.679" v="33" actId="403"/>
          <ac:graphicFrameMkLst>
            <pc:docMk/>
            <pc:sldMk cId="2172206904" sldId="258"/>
            <ac:graphicFrameMk id="4" creationId="{A775E04E-5C7B-3020-38C3-6225A35FFFC4}"/>
          </ac:graphicFrameMkLst>
        </pc:graphicFrameChg>
      </pc:sldChg>
      <pc:sldChg chg="del">
        <pc:chgData name="Roxana Acuña Valerio" userId="958fa304-e217-4900-953e-19fa6b85e798" providerId="ADAL" clId="{553D280A-8335-430D-8599-163B363A6374}" dt="2024-11-08T15:33:03.242" v="0" actId="47"/>
        <pc:sldMkLst>
          <pc:docMk/>
          <pc:sldMk cId="11328149" sldId="259"/>
        </pc:sldMkLst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79C-431E-BD50-73F7C467805D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79C-431E-BD50-73F7C467805D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579C-431E-BD50-73F7C467805D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579C-431E-BD50-73F7C467805D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579C-431E-BD50-73F7C467805D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579C-431E-BD50-73F7C467805D}"/>
              </c:ext>
            </c:extLst>
          </c:dPt>
          <c:dLbls>
            <c:dLbl>
              <c:idx val="0"/>
              <c:layout>
                <c:manualLayout>
                  <c:x val="3.3364079613374259E-2"/>
                  <c:y val="-1.4327293676934685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79C-431E-BD50-73F7C467805D}"/>
                </c:ext>
              </c:extLst>
            </c:dLbl>
            <c:dLbl>
              <c:idx val="1"/>
              <c:layout>
                <c:manualLayout>
                  <c:x val="-1.1408087172602777E-3"/>
                  <c:y val="-6.7078920755577623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79C-431E-BD50-73F7C467805D}"/>
                </c:ext>
              </c:extLst>
            </c:dLbl>
            <c:dLbl>
              <c:idx val="2"/>
              <c:layout>
                <c:manualLayout>
                  <c:x val="0.10910705393120144"/>
                  <c:y val="-7.2912434472836227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579C-431E-BD50-73F7C467805D}"/>
                </c:ext>
              </c:extLst>
            </c:dLbl>
            <c:dLbl>
              <c:idx val="3"/>
              <c:layout>
                <c:manualLayout>
                  <c:x val="-1.4485898359811735E-2"/>
                  <c:y val="2.1529988002477348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579C-431E-BD50-73F7C467805D}"/>
                </c:ext>
              </c:extLst>
            </c:dLbl>
            <c:dLbl>
              <c:idx val="4"/>
              <c:layout>
                <c:manualLayout>
                  <c:x val="-1.8703061558512805E-2"/>
                  <c:y val="-2.1482530528129991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579C-431E-BD50-73F7C467805D}"/>
                </c:ext>
              </c:extLst>
            </c:dLbl>
            <c:dLbl>
              <c:idx val="5"/>
              <c:layout>
                <c:manualLayout>
                  <c:x val="-1.7873779774805775E-3"/>
                  <c:y val="-2.0491727718374372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579C-431E-BD50-73F7C467805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R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'[INCAPACIDADES ENE-7 NOV 2024.xlsx]Rango de Edad '!$F$13:$F$18</c:f>
              <c:strCache>
                <c:ptCount val="6"/>
                <c:pt idx="0">
                  <c:v>21-29</c:v>
                </c:pt>
                <c:pt idx="1">
                  <c:v>30-39</c:v>
                </c:pt>
                <c:pt idx="2">
                  <c:v>40-49</c:v>
                </c:pt>
                <c:pt idx="3">
                  <c:v>50-59</c:v>
                </c:pt>
                <c:pt idx="4">
                  <c:v>60-69</c:v>
                </c:pt>
                <c:pt idx="5">
                  <c:v>70-79</c:v>
                </c:pt>
              </c:strCache>
            </c:strRef>
          </c:cat>
          <c:val>
            <c:numRef>
              <c:f>'[INCAPACIDADES ENE-7 NOV 2024.xlsx]Rango de Edad '!$G$13:$G$18</c:f>
              <c:numCache>
                <c:formatCode>General</c:formatCode>
                <c:ptCount val="6"/>
                <c:pt idx="0">
                  <c:v>140</c:v>
                </c:pt>
                <c:pt idx="1">
                  <c:v>848</c:v>
                </c:pt>
                <c:pt idx="2">
                  <c:v>1358</c:v>
                </c:pt>
                <c:pt idx="3">
                  <c:v>937</c:v>
                </c:pt>
                <c:pt idx="4">
                  <c:v>254</c:v>
                </c:pt>
                <c:pt idx="5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579C-431E-BD50-73F7C467805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C9E28E9-B2A6-FD93-CA90-2AFD85C2A7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7309" y="2432543"/>
            <a:ext cx="6409037" cy="2045044"/>
          </a:xfrm>
        </p:spPr>
        <p:txBody>
          <a:bodyPr anchor="t">
            <a:normAutofit/>
          </a:bodyPr>
          <a:lstStyle>
            <a:lvl1pPr algn="l">
              <a:defRPr sz="4400" b="1"/>
            </a:lvl1pPr>
          </a:lstStyle>
          <a:p>
            <a:r>
              <a:rPr lang="es-MX" dirty="0"/>
              <a:t>Haz clic para modificar el estilo de título del patrón</a:t>
            </a:r>
            <a:endParaRPr lang="es-CR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898AAB6-A89B-4EF4-C68D-09FB00E48B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7309" y="4695568"/>
            <a:ext cx="6409037" cy="1068860"/>
          </a:xfrm>
        </p:spPr>
        <p:txBody>
          <a:bodyPr/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 dirty="0"/>
              <a:t>Haz clic para editar el estilo de subtítulo del patrón</a:t>
            </a:r>
            <a:endParaRPr lang="es-CR" dirty="0"/>
          </a:p>
        </p:txBody>
      </p:sp>
      <p:sp>
        <p:nvSpPr>
          <p:cNvPr id="7" name="Subtítulo 2">
            <a:extLst>
              <a:ext uri="{FF2B5EF4-FFF2-40B4-BE49-F238E27FC236}">
                <a16:creationId xmlns:a16="http://schemas.microsoft.com/office/drawing/2014/main" id="{97AD2C0B-613B-585C-B76F-2889809DF66C}"/>
              </a:ext>
            </a:extLst>
          </p:cNvPr>
          <p:cNvSpPr txBox="1">
            <a:spLocks/>
          </p:cNvSpPr>
          <p:nvPr userDrawn="1"/>
        </p:nvSpPr>
        <p:spPr>
          <a:xfrm>
            <a:off x="807309" y="5982409"/>
            <a:ext cx="6409037" cy="3655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1400" dirty="0"/>
              <a:t>Fecha</a:t>
            </a:r>
            <a:endParaRPr lang="es-CR" sz="1400" dirty="0"/>
          </a:p>
        </p:txBody>
      </p:sp>
      <p:sp>
        <p:nvSpPr>
          <p:cNvPr id="9" name="Marcador de posición de imagen 8">
            <a:extLst>
              <a:ext uri="{FF2B5EF4-FFF2-40B4-BE49-F238E27FC236}">
                <a16:creationId xmlns:a16="http://schemas.microsoft.com/office/drawing/2014/main" id="{ABAD6E68-6354-125E-8E49-A599BC81A34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808038" y="358775"/>
            <a:ext cx="2281237" cy="112395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es-CR" dirty="0"/>
              <a:t>Espacio para insertar el logo de su instancia</a:t>
            </a:r>
          </a:p>
        </p:txBody>
      </p:sp>
      <p:sp>
        <p:nvSpPr>
          <p:cNvPr id="10" name="Marcador de posición de imagen 8">
            <a:extLst>
              <a:ext uri="{FF2B5EF4-FFF2-40B4-BE49-F238E27FC236}">
                <a16:creationId xmlns:a16="http://schemas.microsoft.com/office/drawing/2014/main" id="{BF3B3003-DF7E-33B6-99FE-079E64EDC4D9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3221725" y="358775"/>
            <a:ext cx="2281237" cy="112395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es-CR" dirty="0"/>
              <a:t>Espacio para insertar el logo de la declaratoria del año aprobada por CONARE</a:t>
            </a:r>
          </a:p>
        </p:txBody>
      </p:sp>
    </p:spTree>
    <p:extLst>
      <p:ext uri="{BB962C8B-B14F-4D97-AF65-F5344CB8AC3E}">
        <p14:creationId xmlns:p14="http://schemas.microsoft.com/office/powerpoint/2010/main" val="41553696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525F477-D0F4-F6F7-E46E-5A2D8714E7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A81F4AE-9028-55FA-27B1-F5E38F7F05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643860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3D2180C-253B-B425-B128-C2E277AC2E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2932" y="1015485"/>
            <a:ext cx="4098495" cy="2852737"/>
          </a:xfrm>
        </p:spPr>
        <p:txBody>
          <a:bodyPr anchor="t">
            <a:normAutofit/>
          </a:bodyPr>
          <a:lstStyle>
            <a:lvl1pPr algn="l">
              <a:defRPr sz="4800" b="1">
                <a:solidFill>
                  <a:schemeClr val="bg1"/>
                </a:solidFill>
              </a:defRPr>
            </a:lvl1pPr>
          </a:lstStyle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9C25356-D4F8-6159-E1E2-591C2BDE5C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12259" y="1015485"/>
            <a:ext cx="6491245" cy="2271412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MX" dirty="0"/>
              <a:t>Haga clic para modificar los estilos de texto del patrón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MX" dirty="0"/>
              <a:t>Haga clic para modificar los estilos de texto del patrón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MX" dirty="0"/>
              <a:t>Haga clic para modificar los estilos de texto del patrón</a:t>
            </a:r>
          </a:p>
          <a:p>
            <a:pPr lvl="0"/>
            <a:endParaRPr lang="es-MX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62719872-01EF-E4ED-B62B-011745C90B0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260952" y="234778"/>
            <a:ext cx="642552" cy="321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3141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461C01F1-9341-3463-B8EF-0DF2E43365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76D2445-CF9C-AFBC-1029-8FF92BB7D4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14E45E5-BB61-C26C-24AC-D322D5D3450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61C1448-4942-E343-B1B8-C176351CED07}" type="datetimeFigureOut">
              <a:rPr lang="es-CR" smtClean="0"/>
              <a:t>8/11/2024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8C8B4EC-F5FD-66C7-66BF-D17E467343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AE39182-8A13-0457-4102-A4EB6E23EE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324ED3E-9834-304A-96C6-161205DF031C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233849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576C32D-F671-202B-CA16-012F2A1E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9107" y="1967985"/>
            <a:ext cx="4353868" cy="1461015"/>
          </a:xfrm>
        </p:spPr>
        <p:txBody>
          <a:bodyPr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MX" sz="2400" b="1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Cantidad de funcionarios por rango de Edad  </a:t>
            </a:r>
            <a:br>
              <a:rPr lang="es-CR" sz="2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r>
              <a:rPr lang="es-MX" sz="2400" b="1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Enero – Octubre 2024</a:t>
            </a:r>
            <a:br>
              <a:rPr lang="es-CR" sz="2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endParaRPr lang="es-CR" sz="5400" dirty="0"/>
          </a:p>
        </p:txBody>
      </p:sp>
      <p:graphicFrame>
        <p:nvGraphicFramePr>
          <p:cNvPr id="4" name="Gráfico 3">
            <a:extLst>
              <a:ext uri="{FF2B5EF4-FFF2-40B4-BE49-F238E27FC236}">
                <a16:creationId xmlns:a16="http://schemas.microsoft.com/office/drawing/2014/main" id="{A775E04E-5C7B-3020-38C3-6225A35FFFC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75896898"/>
              </p:ext>
            </p:extLst>
          </p:nvPr>
        </p:nvGraphicFramePr>
        <p:xfrm>
          <a:off x="5476875" y="1200151"/>
          <a:ext cx="6096000" cy="41050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CuadroTexto 5">
            <a:extLst>
              <a:ext uri="{FF2B5EF4-FFF2-40B4-BE49-F238E27FC236}">
                <a16:creationId xmlns:a16="http://schemas.microsoft.com/office/drawing/2014/main" id="{DFFB3EEC-2646-8982-CD45-E401F1641925}"/>
              </a:ext>
            </a:extLst>
          </p:cNvPr>
          <p:cNvSpPr txBox="1"/>
          <p:nvPr/>
        </p:nvSpPr>
        <p:spPr>
          <a:xfrm>
            <a:off x="5476875" y="5720435"/>
            <a:ext cx="6096000" cy="6749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40385">
              <a:lnSpc>
                <a:spcPct val="107000"/>
              </a:lnSpc>
            </a:pPr>
            <a:r>
              <a:rPr lang="es-MX" sz="1800" b="1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Fuente: </a:t>
            </a:r>
            <a:r>
              <a:rPr lang="es-MX" sz="1800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Modulo Nombramientos - SIGESA</a:t>
            </a:r>
            <a:endParaRPr lang="es-CR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540385">
              <a:lnSpc>
                <a:spcPct val="107000"/>
              </a:lnSpc>
            </a:pPr>
            <a:r>
              <a:rPr lang="es-MX" sz="1800" b="1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Elaborado por: </a:t>
            </a:r>
            <a:r>
              <a:rPr lang="es-MX" sz="1800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ARGI-PDRH</a:t>
            </a:r>
            <a:endParaRPr lang="es-CR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220690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29</Words>
  <Application>Microsoft Office PowerPoint</Application>
  <PresentationFormat>Panorámica</PresentationFormat>
  <Paragraphs>9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de Office</vt:lpstr>
      <vt:lpstr>Cantidad de funcionarios por rango de Edad   Enero – Octubre 2024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KAREN HERRERA  BENAVIDES</dc:creator>
  <cp:lastModifiedBy>Roxana Acuña Valerio</cp:lastModifiedBy>
  <cp:revision>5</cp:revision>
  <dcterms:created xsi:type="dcterms:W3CDTF">2024-01-15T16:27:29Z</dcterms:created>
  <dcterms:modified xsi:type="dcterms:W3CDTF">2024-11-08T15:34:47Z</dcterms:modified>
</cp:coreProperties>
</file>