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8" r:id="rId2"/>
  </p:sldIdLst>
  <p:sldSz cx="12192000" cy="6858000"/>
  <p:notesSz cx="6858000" cy="9144000"/>
  <p:defaultTextStyle>
    <a:defPPr>
      <a:defRPr lang="es-C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CE5BDA8-2CD4-4066-AE1C-780E54451B48}" v="1" dt="2025-05-12T15:04:05.86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94693"/>
  </p:normalViewPr>
  <p:slideViewPr>
    <p:cSldViewPr snapToGrid="0">
      <p:cViewPr varScale="1">
        <p:scale>
          <a:sx n="105" d="100"/>
          <a:sy n="105" d="100"/>
        </p:scale>
        <p:origin x="798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Roxana Acuña Valerio" userId="958fa304-e217-4900-953e-19fa6b85e798" providerId="ADAL" clId="{FCE5BDA8-2CD4-4066-AE1C-780E54451B48}"/>
    <pc:docChg chg="custSel modSld">
      <pc:chgData name="Roxana Acuña Valerio" userId="958fa304-e217-4900-953e-19fa6b85e798" providerId="ADAL" clId="{FCE5BDA8-2CD4-4066-AE1C-780E54451B48}" dt="2025-05-12T15:04:14.616" v="4" actId="1076"/>
      <pc:docMkLst>
        <pc:docMk/>
      </pc:docMkLst>
      <pc:sldChg chg="addSp delSp modSp mod">
        <pc:chgData name="Roxana Acuña Valerio" userId="958fa304-e217-4900-953e-19fa6b85e798" providerId="ADAL" clId="{FCE5BDA8-2CD4-4066-AE1C-780E54451B48}" dt="2025-05-12T15:04:14.616" v="4" actId="1076"/>
        <pc:sldMkLst>
          <pc:docMk/>
          <pc:sldMk cId="2172206904" sldId="258"/>
        </pc:sldMkLst>
        <pc:graphicFrameChg chg="del">
          <ac:chgData name="Roxana Acuña Valerio" userId="958fa304-e217-4900-953e-19fa6b85e798" providerId="ADAL" clId="{FCE5BDA8-2CD4-4066-AE1C-780E54451B48}" dt="2025-05-12T15:03:45.810" v="0" actId="478"/>
          <ac:graphicFrameMkLst>
            <pc:docMk/>
            <pc:sldMk cId="2172206904" sldId="258"/>
            <ac:graphicFrameMk id="4" creationId="{A775E04E-5C7B-3020-38C3-6225A35FFFC4}"/>
          </ac:graphicFrameMkLst>
        </pc:graphicFrameChg>
        <pc:picChg chg="add mod">
          <ac:chgData name="Roxana Acuña Valerio" userId="958fa304-e217-4900-953e-19fa6b85e798" providerId="ADAL" clId="{FCE5BDA8-2CD4-4066-AE1C-780E54451B48}" dt="2025-05-12T15:04:14.616" v="4" actId="1076"/>
          <ac:picMkLst>
            <pc:docMk/>
            <pc:sldMk cId="2172206904" sldId="258"/>
            <ac:picMk id="3" creationId="{F990E428-64FC-0D32-BF61-AF2FA98230BB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C9E28E9-B2A6-FD93-CA90-2AFD85C2A7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07309" y="2432543"/>
            <a:ext cx="6409037" cy="2045044"/>
          </a:xfrm>
        </p:spPr>
        <p:txBody>
          <a:bodyPr anchor="t">
            <a:normAutofit/>
          </a:bodyPr>
          <a:lstStyle>
            <a:lvl1pPr algn="l">
              <a:defRPr sz="4400" b="1"/>
            </a:lvl1pPr>
          </a:lstStyle>
          <a:p>
            <a:r>
              <a:rPr lang="es-MX" dirty="0"/>
              <a:t>Haz clic para modificar el estilo de título del patrón</a:t>
            </a:r>
            <a:endParaRPr lang="es-CR" dirty="0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9898AAB6-A89B-4EF4-C68D-09FB00E48B6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07309" y="4695568"/>
            <a:ext cx="6409037" cy="1068860"/>
          </a:xfrm>
        </p:spPr>
        <p:txBody>
          <a:bodyPr/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MX" dirty="0"/>
              <a:t>Haz clic para editar el estilo de subtítulo del patrón</a:t>
            </a:r>
            <a:endParaRPr lang="es-CR" dirty="0"/>
          </a:p>
        </p:txBody>
      </p:sp>
      <p:sp>
        <p:nvSpPr>
          <p:cNvPr id="7" name="Subtítulo 2">
            <a:extLst>
              <a:ext uri="{FF2B5EF4-FFF2-40B4-BE49-F238E27FC236}">
                <a16:creationId xmlns:a16="http://schemas.microsoft.com/office/drawing/2014/main" id="{97AD2C0B-613B-585C-B76F-2889809DF66C}"/>
              </a:ext>
            </a:extLst>
          </p:cNvPr>
          <p:cNvSpPr txBox="1">
            <a:spLocks/>
          </p:cNvSpPr>
          <p:nvPr userDrawn="1"/>
        </p:nvSpPr>
        <p:spPr>
          <a:xfrm>
            <a:off x="807309" y="5982409"/>
            <a:ext cx="6409037" cy="36553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MX" sz="1400" dirty="0"/>
              <a:t>Fecha</a:t>
            </a:r>
            <a:endParaRPr lang="es-CR" sz="1400" dirty="0"/>
          </a:p>
        </p:txBody>
      </p:sp>
      <p:sp>
        <p:nvSpPr>
          <p:cNvPr id="9" name="Marcador de posición de imagen 8">
            <a:extLst>
              <a:ext uri="{FF2B5EF4-FFF2-40B4-BE49-F238E27FC236}">
                <a16:creationId xmlns:a16="http://schemas.microsoft.com/office/drawing/2014/main" id="{ABAD6E68-6354-125E-8E49-A599BC81A34B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808038" y="358775"/>
            <a:ext cx="2281237" cy="1123950"/>
          </a:xfrm>
        </p:spPr>
        <p:txBody>
          <a:bodyPr anchor="ctr">
            <a:normAutofit/>
          </a:bodyPr>
          <a:lstStyle>
            <a:lvl1pPr marL="0" indent="0" algn="ctr">
              <a:buNone/>
              <a:defRPr sz="1000"/>
            </a:lvl1pPr>
          </a:lstStyle>
          <a:p>
            <a:r>
              <a:rPr lang="es-CR" dirty="0"/>
              <a:t>Espacio para insertar el logo de su instancia</a:t>
            </a:r>
          </a:p>
        </p:txBody>
      </p:sp>
      <p:sp>
        <p:nvSpPr>
          <p:cNvPr id="10" name="Marcador de posición de imagen 8">
            <a:extLst>
              <a:ext uri="{FF2B5EF4-FFF2-40B4-BE49-F238E27FC236}">
                <a16:creationId xmlns:a16="http://schemas.microsoft.com/office/drawing/2014/main" id="{BF3B3003-DF7E-33B6-99FE-079E64EDC4D9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3221725" y="358775"/>
            <a:ext cx="2281237" cy="1123950"/>
          </a:xfrm>
        </p:spPr>
        <p:txBody>
          <a:bodyPr anchor="ctr">
            <a:normAutofit/>
          </a:bodyPr>
          <a:lstStyle>
            <a:lvl1pPr marL="0" indent="0" algn="ctr">
              <a:buNone/>
              <a:defRPr sz="1000"/>
            </a:lvl1pPr>
          </a:lstStyle>
          <a:p>
            <a:r>
              <a:rPr lang="es-CR" dirty="0"/>
              <a:t>Espacio para insertar el logo de la declaratoria del año aprobada por CONARE</a:t>
            </a:r>
          </a:p>
        </p:txBody>
      </p:sp>
    </p:spTree>
    <p:extLst>
      <p:ext uri="{BB962C8B-B14F-4D97-AF65-F5344CB8AC3E}">
        <p14:creationId xmlns:p14="http://schemas.microsoft.com/office/powerpoint/2010/main" val="41553696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525F477-D0F4-F6F7-E46E-5A2D8714E7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  <a:endParaRPr lang="es-CR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BA81F4AE-9028-55FA-27B1-F5E38F7F058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36438607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3D2180C-253B-B425-B128-C2E277AC2E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2932" y="1015485"/>
            <a:ext cx="4098495" cy="2852737"/>
          </a:xfrm>
        </p:spPr>
        <p:txBody>
          <a:bodyPr anchor="t">
            <a:normAutofit/>
          </a:bodyPr>
          <a:lstStyle>
            <a:lvl1pPr algn="l">
              <a:defRPr sz="4800" b="1">
                <a:solidFill>
                  <a:schemeClr val="bg1"/>
                </a:solidFill>
              </a:defRPr>
            </a:lvl1pPr>
          </a:lstStyle>
          <a:p>
            <a:r>
              <a:rPr lang="es-MX"/>
              <a:t>Haz clic para modificar el estilo de título del patrón</a:t>
            </a:r>
            <a:endParaRPr lang="es-CR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89C25356-D4F8-6159-E1E2-591C2BDE5C2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412259" y="1015485"/>
            <a:ext cx="6491245" cy="2271412"/>
          </a:xfrm>
        </p:spPr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s-MX" dirty="0"/>
              <a:t>Haga clic para modificar los estilos de texto del patrón</a:t>
            </a: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s-MX" dirty="0"/>
              <a:t>Haga clic para modificar los estilos de texto del patrón</a:t>
            </a: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s-MX" dirty="0"/>
              <a:t>Haga clic para modificar los estilos de texto del patrón</a:t>
            </a:r>
          </a:p>
          <a:p>
            <a:pPr lvl="0"/>
            <a:endParaRPr lang="es-MX" dirty="0"/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62719872-01EF-E4ED-B62B-011745C90B00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260952" y="234778"/>
            <a:ext cx="642552" cy="3212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3141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461C01F1-9341-3463-B8EF-0DF2E43365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MX"/>
              <a:t>Haz clic para modificar el estilo de título del patrón</a:t>
            </a:r>
            <a:endParaRPr lang="es-CR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276D2445-CF9C-AFBC-1029-8FF92BB7D49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CR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A14E45E5-BB61-C26C-24AC-D322D5D3450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61C1448-4942-E343-B1B8-C176351CED07}" type="datetimeFigureOut">
              <a:rPr lang="es-CR" smtClean="0"/>
              <a:t>12/5/2025</a:t>
            </a:fld>
            <a:endParaRPr lang="es-CR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98C8B4EC-F5FD-66C7-66BF-D17E467343F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s-CR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BAE39182-8A13-0457-4102-A4EB6E23EE6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324ED3E-9834-304A-96C6-161205DF031C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22338490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576C32D-F671-202B-CA16-012F2A1EC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9107" y="1967985"/>
            <a:ext cx="4353868" cy="1461015"/>
          </a:xfrm>
        </p:spPr>
        <p:txBody>
          <a:bodyPr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s-MX" sz="2400" b="1" i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Cantidad de funcionarios por rango de Edad  </a:t>
            </a:r>
            <a:br>
              <a:rPr lang="es-CR" sz="24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</a:br>
            <a:r>
              <a:rPr lang="es-MX" sz="2400" b="1" i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Enero – Enero 2025</a:t>
            </a:r>
            <a:br>
              <a:rPr lang="es-CR" sz="24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</a:br>
            <a:endParaRPr lang="es-CR" sz="5400" dirty="0"/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DFFB3EEC-2646-8982-CD45-E401F1641925}"/>
              </a:ext>
            </a:extLst>
          </p:cNvPr>
          <p:cNvSpPr txBox="1"/>
          <p:nvPr/>
        </p:nvSpPr>
        <p:spPr>
          <a:xfrm>
            <a:off x="5476875" y="5720435"/>
            <a:ext cx="6096000" cy="6749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540385">
              <a:lnSpc>
                <a:spcPct val="107000"/>
              </a:lnSpc>
            </a:pPr>
            <a:r>
              <a:rPr lang="es-MX" sz="1800" b="1" i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Fuente: </a:t>
            </a:r>
            <a:r>
              <a:rPr lang="es-MX" sz="1800" i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Modulo Nombramientos - SIGESA</a:t>
            </a:r>
            <a:endParaRPr lang="es-CR" sz="18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540385">
              <a:lnSpc>
                <a:spcPct val="107000"/>
              </a:lnSpc>
            </a:pPr>
            <a:r>
              <a:rPr lang="es-MX" sz="1800" b="1" i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Elaborado por: </a:t>
            </a:r>
            <a:r>
              <a:rPr lang="es-MX" sz="1800" i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ARGI-PDRH</a:t>
            </a:r>
            <a:endParaRPr lang="es-CR" sz="18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F990E428-64FC-0D32-BF61-AF2FA98230B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71379" y="1469076"/>
            <a:ext cx="6521514" cy="39198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2206904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</TotalTime>
  <Words>23</Words>
  <Application>Microsoft Office PowerPoint</Application>
  <PresentationFormat>Panorámica</PresentationFormat>
  <Paragraphs>3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de Office</vt:lpstr>
      <vt:lpstr>Cantidad de funcionarios por rango de Edad   Enero – Enero 2025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KAREN HERRERA  BENAVIDES</dc:creator>
  <cp:lastModifiedBy>Roxana Acuña Valerio</cp:lastModifiedBy>
  <cp:revision>6</cp:revision>
  <dcterms:created xsi:type="dcterms:W3CDTF">2024-01-15T16:27:29Z</dcterms:created>
  <dcterms:modified xsi:type="dcterms:W3CDTF">2025-05-12T15:04:14Z</dcterms:modified>
</cp:coreProperties>
</file>