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1FE407-B2D8-42BF-BB84-BA8160F9F536}" v="1" dt="2025-11-10T15:26:09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custSel modSld">
      <pc:chgData name="Roxana Acuña Valerio" userId="958fa304-e217-4900-953e-19fa6b85e798" providerId="ADAL" clId="{09E0A934-E9D5-4969-87EF-90257706C309}" dt="2025-11-10T15:26:16.703" v="28" actId="1076"/>
      <pc:docMkLst>
        <pc:docMk/>
      </pc:docMkLst>
      <pc:sldChg chg="addSp delSp modSp mod">
        <pc:chgData name="Roxana Acuña Valerio" userId="958fa304-e217-4900-953e-19fa6b85e798" providerId="ADAL" clId="{09E0A934-E9D5-4969-87EF-90257706C309}" dt="2025-11-10T15:26:16.703" v="28" actId="1076"/>
        <pc:sldMkLst>
          <pc:docMk/>
          <pc:sldMk cId="2172206904" sldId="258"/>
        </pc:sldMkLst>
        <pc:spChg chg="mod">
          <ac:chgData name="Roxana Acuña Valerio" userId="958fa304-e217-4900-953e-19fa6b85e798" providerId="ADAL" clId="{09E0A934-E9D5-4969-87EF-90257706C309}" dt="2025-11-10T15:25:52.068" v="23" actId="5793"/>
          <ac:spMkLst>
            <pc:docMk/>
            <pc:sldMk cId="2172206904" sldId="258"/>
            <ac:spMk id="2" creationId="{4576C32D-F671-202B-CA16-012F2A1EC2A1}"/>
          </ac:spMkLst>
        </pc:spChg>
        <pc:picChg chg="del">
          <ac:chgData name="Roxana Acuña Valerio" userId="958fa304-e217-4900-953e-19fa6b85e798" providerId="ADAL" clId="{09E0A934-E9D5-4969-87EF-90257706C309}" dt="2025-11-10T15:25:57.618" v="24" actId="478"/>
          <ac:picMkLst>
            <pc:docMk/>
            <pc:sldMk cId="2172206904" sldId="258"/>
            <ac:picMk id="3" creationId="{F990E428-64FC-0D32-BF61-AF2FA98230BB}"/>
          </ac:picMkLst>
        </pc:picChg>
        <pc:picChg chg="add mod">
          <ac:chgData name="Roxana Acuña Valerio" userId="958fa304-e217-4900-953e-19fa6b85e798" providerId="ADAL" clId="{09E0A934-E9D5-4969-87EF-90257706C309}" dt="2025-11-10T15:26:16.703" v="28" actId="1076"/>
          <ac:picMkLst>
            <pc:docMk/>
            <pc:sldMk cId="2172206904" sldId="258"/>
            <ac:picMk id="4" creationId="{02144CFF-EBE4-689D-07B8-672A14852D0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9" y="2432543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9" y="4695568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97AD2C0B-613B-585C-B76F-2889809DF66C}"/>
              </a:ext>
            </a:extLst>
          </p:cNvPr>
          <p:cNvSpPr txBox="1">
            <a:spLocks/>
          </p:cNvSpPr>
          <p:nvPr userDrawn="1"/>
        </p:nvSpPr>
        <p:spPr>
          <a:xfrm>
            <a:off x="807309" y="5982409"/>
            <a:ext cx="6409037" cy="365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dirty="0"/>
              <a:t>Fecha</a:t>
            </a:r>
            <a:endParaRPr lang="es-CR" sz="14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12259" y="1015485"/>
            <a:ext cx="6491245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0952" y="234778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107" y="1967985"/>
            <a:ext cx="4353868" cy="1461015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Cantidad de funcionarios por rango de Edad  </a:t>
            </a:r>
            <a:br>
              <a:rPr lang="es-C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s-MX" sz="24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Mayo – Octubre </a:t>
            </a:r>
            <a:r>
              <a:rPr lang="es-MX" sz="24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2025</a:t>
            </a:r>
            <a:br>
              <a:rPr lang="es-CR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s-CR" sz="54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FFB3EEC-2646-8982-CD45-E401F1641925}"/>
              </a:ext>
            </a:extLst>
          </p:cNvPr>
          <p:cNvSpPr txBox="1"/>
          <p:nvPr/>
        </p:nvSpPr>
        <p:spPr>
          <a:xfrm>
            <a:off x="5476875" y="5720435"/>
            <a:ext cx="6096000" cy="674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>
              <a:lnSpc>
                <a:spcPct val="107000"/>
              </a:lnSpc>
            </a:pPr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2144CFF-EBE4-689D-07B8-672A14852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75" y="1671209"/>
            <a:ext cx="5848930" cy="351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23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Cantidad de funcionarios por rango de Edad   Mayo – Octubre 2025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7</cp:revision>
  <dcterms:created xsi:type="dcterms:W3CDTF">2024-01-15T16:27:29Z</dcterms:created>
  <dcterms:modified xsi:type="dcterms:W3CDTF">2025-11-10T15:26:20Z</dcterms:modified>
</cp:coreProperties>
</file>