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C4F0A3-DF06-465D-93EC-EADAB2B6E073}" v="1" dt="2025-05-12T14:56:28.2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F6C4F0A3-DF06-465D-93EC-EADAB2B6E073}"/>
    <pc:docChg chg="custSel modSld">
      <pc:chgData name="Roxana Acuña Valerio" userId="958fa304-e217-4900-953e-19fa6b85e798" providerId="ADAL" clId="{F6C4F0A3-DF06-465D-93EC-EADAB2B6E073}" dt="2025-05-12T14:56:35.704" v="14" actId="14100"/>
      <pc:docMkLst>
        <pc:docMk/>
      </pc:docMkLst>
      <pc:sldChg chg="addSp delSp modSp mod">
        <pc:chgData name="Roxana Acuña Valerio" userId="958fa304-e217-4900-953e-19fa6b85e798" providerId="ADAL" clId="{F6C4F0A3-DF06-465D-93EC-EADAB2B6E073}" dt="2025-05-12T14:56:35.704" v="14" actId="14100"/>
        <pc:sldMkLst>
          <pc:docMk/>
          <pc:sldMk cId="11328149" sldId="259"/>
        </pc:sldMkLst>
        <pc:spChg chg="del">
          <ac:chgData name="Roxana Acuña Valerio" userId="958fa304-e217-4900-953e-19fa6b85e798" providerId="ADAL" clId="{F6C4F0A3-DF06-465D-93EC-EADAB2B6E073}" dt="2025-05-12T14:56:08.451" v="8" actId="478"/>
          <ac:spMkLst>
            <pc:docMk/>
            <pc:sldMk cId="11328149" sldId="259"/>
            <ac:spMk id="3" creationId="{DCA7F09D-BE6D-6A41-3A72-F6CC09B98DB2}"/>
          </ac:spMkLst>
        </pc:spChg>
        <pc:spChg chg="mod">
          <ac:chgData name="Roxana Acuña Valerio" userId="958fa304-e217-4900-953e-19fa6b85e798" providerId="ADAL" clId="{F6C4F0A3-DF06-465D-93EC-EADAB2B6E073}" dt="2025-05-12T14:56:15.711" v="11" actId="403"/>
          <ac:spMkLst>
            <pc:docMk/>
            <pc:sldMk cId="11328149" sldId="259"/>
            <ac:spMk id="6" creationId="{B0787FF6-F207-EFFA-2D45-0C484713A78F}"/>
          </ac:spMkLst>
        </pc:spChg>
        <pc:graphicFrameChg chg="del">
          <ac:chgData name="Roxana Acuña Valerio" userId="958fa304-e217-4900-953e-19fa6b85e798" providerId="ADAL" clId="{F6C4F0A3-DF06-465D-93EC-EADAB2B6E073}" dt="2025-05-12T14:56:04.229" v="7" actId="478"/>
          <ac:graphicFrameMkLst>
            <pc:docMk/>
            <pc:sldMk cId="11328149" sldId="259"/>
            <ac:graphicFrameMk id="8" creationId="{D7D7D28B-B4C2-3C0D-0E19-CB9785AD40A2}"/>
          </ac:graphicFrameMkLst>
        </pc:graphicFrameChg>
        <pc:picChg chg="add mod">
          <ac:chgData name="Roxana Acuña Valerio" userId="958fa304-e217-4900-953e-19fa6b85e798" providerId="ADAL" clId="{F6C4F0A3-DF06-465D-93EC-EADAB2B6E073}" dt="2025-05-12T14:56:35.704" v="14" actId="14100"/>
          <ac:picMkLst>
            <pc:docMk/>
            <pc:sldMk cId="11328149" sldId="259"/>
            <ac:picMk id="4" creationId="{236638C6-691D-2A18-1459-C9C4E179528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0787FF6-F207-EFFA-2D45-0C484713A78F}"/>
              </a:ext>
            </a:extLst>
          </p:cNvPr>
          <p:cNvSpPr txBox="1"/>
          <p:nvPr/>
        </p:nvSpPr>
        <p:spPr>
          <a:xfrm>
            <a:off x="390525" y="1135240"/>
            <a:ext cx="6096000" cy="842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género</a:t>
            </a:r>
            <a:endParaRPr lang="es-CR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Abril 2025</a:t>
            </a:r>
            <a:endParaRPr lang="es-CR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5B29077-20FC-77BA-5C73-394BAD5B420F}"/>
              </a:ext>
            </a:extLst>
          </p:cNvPr>
          <p:cNvSpPr txBox="1"/>
          <p:nvPr/>
        </p:nvSpPr>
        <p:spPr>
          <a:xfrm>
            <a:off x="266700" y="591044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6638C6-691D-2A18-1459-C9C4E1795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23" y="2290985"/>
            <a:ext cx="5547577" cy="36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6</cp:revision>
  <dcterms:created xsi:type="dcterms:W3CDTF">2024-01-15T16:27:29Z</dcterms:created>
  <dcterms:modified xsi:type="dcterms:W3CDTF">2025-05-12T14:56:38Z</dcterms:modified>
</cp:coreProperties>
</file>