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3"/>
  </p:normalViewPr>
  <p:slideViewPr>
    <p:cSldViewPr snapToGrid="0">
      <p:cViewPr varScale="1">
        <p:scale>
          <a:sx n="100" d="100"/>
          <a:sy n="100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626FF4EA-056F-45B5-95EF-C72D0ECDDA68}"/>
    <pc:docChg chg="delSld">
      <pc:chgData name="Roxana Acuña Valerio" userId="958fa304-e217-4900-953e-19fa6b85e798" providerId="ADAL" clId="{626FF4EA-056F-45B5-95EF-C72D0ECDDA68}" dt="2024-11-08T15:49:16.159" v="1" actId="47"/>
      <pc:docMkLst>
        <pc:docMk/>
      </pc:docMkLst>
      <pc:sldChg chg="del">
        <pc:chgData name="Roxana Acuña Valerio" userId="958fa304-e217-4900-953e-19fa6b85e798" providerId="ADAL" clId="{626FF4EA-056F-45B5-95EF-C72D0ECDDA68}" dt="2024-11-08T15:49:16.159" v="1" actId="47"/>
        <pc:sldMkLst>
          <pc:docMk/>
          <pc:sldMk cId="4062957599" sldId="257"/>
        </pc:sldMkLst>
      </pc:sldChg>
      <pc:sldChg chg="del">
        <pc:chgData name="Roxana Acuña Valerio" userId="958fa304-e217-4900-953e-19fa6b85e798" providerId="ADAL" clId="{626FF4EA-056F-45B5-95EF-C72D0ECDDA68}" dt="2024-11-08T15:49:15.183" v="0" actId="47"/>
        <pc:sldMkLst>
          <pc:docMk/>
          <pc:sldMk cId="2172206904" sldId="25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'[INCAPACIDADES ENE-7 NOV 2024.xlsx]Estadística por Género'!$C$10</c:f>
              <c:strCache>
                <c:ptCount val="1"/>
                <c:pt idx="0">
                  <c:v>CANTIDAD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3E-46BE-977C-57737A816A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3E-46BE-977C-57737A816A85}"/>
              </c:ext>
            </c:extLst>
          </c:dPt>
          <c:dLbls>
            <c:dLbl>
              <c:idx val="0"/>
              <c:layout>
                <c:manualLayout>
                  <c:x val="1.4488626421697287E-2"/>
                  <c:y val="3.96638961796442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3E-46BE-977C-57737A816A85}"/>
                </c:ext>
              </c:extLst>
            </c:dLbl>
            <c:dLbl>
              <c:idx val="1"/>
              <c:layout>
                <c:manualLayout>
                  <c:x val="-4.990726159230096E-2"/>
                  <c:y val="-2.105096237970253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3E-46BE-977C-57737A816A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'[INCAPACIDADES ENE-7 NOV 2024.xlsx]Estadística por Género'!$B$11:$B$12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'[INCAPACIDADES ENE-7 NOV 2024.xlsx]Estadística por Género'!$C$11:$C$12</c:f>
              <c:numCache>
                <c:formatCode>General</c:formatCode>
                <c:ptCount val="2"/>
                <c:pt idx="0">
                  <c:v>1825</c:v>
                </c:pt>
                <c:pt idx="1">
                  <c:v>1728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3E-46BE-977C-57737A816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8/11/2024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5C682E0C-35A4-F8AB-F454-062D739DD5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445" r="1445"/>
          <a:stretch>
            <a:fillRect/>
          </a:stretch>
        </p:blipFill>
        <p:spPr>
          <a:xfrm>
            <a:off x="114300" y="149225"/>
            <a:ext cx="1702487" cy="838804"/>
          </a:xfr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0787FF6-F207-EFFA-2D45-0C484713A78F}"/>
              </a:ext>
            </a:extLst>
          </p:cNvPr>
          <p:cNvSpPr txBox="1"/>
          <p:nvPr/>
        </p:nvSpPr>
        <p:spPr>
          <a:xfrm>
            <a:off x="390525" y="1135240"/>
            <a:ext cx="6096000" cy="777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género</a:t>
            </a:r>
            <a:endParaRPr lang="es-C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Octubre 2024</a:t>
            </a:r>
            <a:endParaRPr lang="es-C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D7D7D28B-B4C2-3C0D-0E19-CB9785AD40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448900"/>
              </p:ext>
            </p:extLst>
          </p:nvPr>
        </p:nvGraphicFramePr>
        <p:xfrm>
          <a:off x="519112" y="1872897"/>
          <a:ext cx="6096000" cy="3718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C5B29077-20FC-77BA-5C73-394BAD5B420F}"/>
              </a:ext>
            </a:extLst>
          </p:cNvPr>
          <p:cNvSpPr txBox="1"/>
          <p:nvPr/>
        </p:nvSpPr>
        <p:spPr>
          <a:xfrm>
            <a:off x="266700" y="591044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5</cp:revision>
  <dcterms:created xsi:type="dcterms:W3CDTF">2024-01-15T16:27:29Z</dcterms:created>
  <dcterms:modified xsi:type="dcterms:W3CDTF">2024-11-08T15:49:18Z</dcterms:modified>
</cp:coreProperties>
</file>