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5EA905-4458-479E-9536-8BF0156172A2}" v="3" dt="2025-11-10T15:27:48.2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3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09E0A934-E9D5-4969-87EF-90257706C309}"/>
    <pc:docChg chg="custSel modSld">
      <pc:chgData name="Roxana Acuña Valerio" userId="958fa304-e217-4900-953e-19fa6b85e798" providerId="ADAL" clId="{09E0A934-E9D5-4969-87EF-90257706C309}" dt="2025-11-10T15:27:51.062" v="37" actId="14100"/>
      <pc:docMkLst>
        <pc:docMk/>
      </pc:docMkLst>
      <pc:sldChg chg="addSp delSp modSp mod">
        <pc:chgData name="Roxana Acuña Valerio" userId="958fa304-e217-4900-953e-19fa6b85e798" providerId="ADAL" clId="{09E0A934-E9D5-4969-87EF-90257706C309}" dt="2025-11-10T15:27:51.062" v="37" actId="14100"/>
        <pc:sldMkLst>
          <pc:docMk/>
          <pc:sldMk cId="11328149" sldId="259"/>
        </pc:sldMkLst>
        <pc:spChg chg="mod">
          <ac:chgData name="Roxana Acuña Valerio" userId="958fa304-e217-4900-953e-19fa6b85e798" providerId="ADAL" clId="{09E0A934-E9D5-4969-87EF-90257706C309}" dt="2025-11-10T15:27:07.131" v="28" actId="20577"/>
          <ac:spMkLst>
            <pc:docMk/>
            <pc:sldMk cId="11328149" sldId="259"/>
            <ac:spMk id="6" creationId="{B0787FF6-F207-EFFA-2D45-0C484713A78F}"/>
          </ac:spMkLst>
        </pc:spChg>
        <pc:graphicFrameChg chg="add mod">
          <ac:chgData name="Roxana Acuña Valerio" userId="958fa304-e217-4900-953e-19fa6b85e798" providerId="ADAL" clId="{09E0A934-E9D5-4969-87EF-90257706C309}" dt="2025-11-10T15:27:51.062" v="37" actId="14100"/>
          <ac:graphicFrameMkLst>
            <pc:docMk/>
            <pc:sldMk cId="11328149" sldId="259"/>
            <ac:graphicFrameMk id="3" creationId="{96FFCC16-5012-914A-98E4-EB21820945FD}"/>
          </ac:graphicFrameMkLst>
        </pc:graphicFrameChg>
        <pc:picChg chg="add del mod">
          <ac:chgData name="Roxana Acuña Valerio" userId="958fa304-e217-4900-953e-19fa6b85e798" providerId="ADAL" clId="{09E0A934-E9D5-4969-87EF-90257706C309}" dt="2025-11-10T15:27:35.414" v="33" actId="478"/>
          <ac:picMkLst>
            <pc:docMk/>
            <pc:sldMk cId="11328149" sldId="259"/>
            <ac:picMk id="2" creationId="{689F4C8D-1479-468F-6FBF-63C05629FB2B}"/>
          </ac:picMkLst>
        </pc:picChg>
        <pc:picChg chg="del">
          <ac:chgData name="Roxana Acuña Valerio" userId="958fa304-e217-4900-953e-19fa6b85e798" providerId="ADAL" clId="{09E0A934-E9D5-4969-87EF-90257706C309}" dt="2025-11-10T15:27:09.803" v="29" actId="478"/>
          <ac:picMkLst>
            <pc:docMk/>
            <pc:sldMk cId="11328149" sldId="259"/>
            <ac:picMk id="4" creationId="{236638C6-691D-2A18-1459-C9C4E1795285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Género!$J$2</c:f>
              <c:strCache>
                <c:ptCount val="1"/>
                <c:pt idx="0">
                  <c:v>CANTIDAD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E13-42C2-ADB5-AAE6CF55BB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E13-42C2-ADB5-AAE6CF55BBE8}"/>
              </c:ext>
            </c:extLst>
          </c:dPt>
          <c:dLbls>
            <c:dLbl>
              <c:idx val="0"/>
              <c:layout>
                <c:manualLayout>
                  <c:x val="2.0113517060367455E-2"/>
                  <c:y val="-0.1967508748906386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E13-42C2-ADB5-AAE6CF55BBE8}"/>
                </c:ext>
              </c:extLst>
            </c:dLbl>
            <c:dLbl>
              <c:idx val="1"/>
              <c:layout>
                <c:manualLayout>
                  <c:x val="-3.1599737532808411E-2"/>
                  <c:y val="-0.1044462671332750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E13-42C2-ADB5-AAE6CF55BB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Género!$I$3:$I$4</c:f>
              <c:strCache>
                <c:ptCount val="2"/>
                <c:pt idx="0">
                  <c:v>FEMENINO</c:v>
                </c:pt>
                <c:pt idx="1">
                  <c:v>MASCULINO</c:v>
                </c:pt>
              </c:strCache>
            </c:strRef>
          </c:cat>
          <c:val>
            <c:numRef>
              <c:f>Género!$J$3:$J$4</c:f>
              <c:numCache>
                <c:formatCode>General</c:formatCode>
                <c:ptCount val="2"/>
                <c:pt idx="0">
                  <c:v>1855</c:v>
                </c:pt>
                <c:pt idx="1">
                  <c:v>1794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E13-42C2-ADB5-AAE6CF55BB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28E9-B2A6-FD93-CA90-2AFD85C2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09" y="2432543"/>
            <a:ext cx="6409037" cy="2045044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8AAB6-A89B-4EF4-C68D-09FB00E4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09" y="4695568"/>
            <a:ext cx="6409037" cy="1068860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97AD2C0B-613B-585C-B76F-2889809DF66C}"/>
              </a:ext>
            </a:extLst>
          </p:cNvPr>
          <p:cNvSpPr txBox="1">
            <a:spLocks/>
          </p:cNvSpPr>
          <p:nvPr userDrawn="1"/>
        </p:nvSpPr>
        <p:spPr>
          <a:xfrm>
            <a:off x="807309" y="5982409"/>
            <a:ext cx="6409037" cy="365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/>
              <a:t>Fecha</a:t>
            </a:r>
            <a:endParaRPr lang="es-CR" sz="1400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ABAD6E68-6354-125E-8E49-A599BC81A3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8038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su instancia</a:t>
            </a:r>
          </a:p>
        </p:txBody>
      </p:sp>
      <p:sp>
        <p:nvSpPr>
          <p:cNvPr id="10" name="Marcador de posición de imagen 8">
            <a:extLst>
              <a:ext uri="{FF2B5EF4-FFF2-40B4-BE49-F238E27FC236}">
                <a16:creationId xmlns:a16="http://schemas.microsoft.com/office/drawing/2014/main" id="{BF3B3003-DF7E-33B6-99FE-079E64EDC4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21725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la declaratoria del año aprobada por CONARE</a:t>
            </a:r>
          </a:p>
        </p:txBody>
      </p:sp>
    </p:spTree>
    <p:extLst>
      <p:ext uri="{BB962C8B-B14F-4D97-AF65-F5344CB8AC3E}">
        <p14:creationId xmlns:p14="http://schemas.microsoft.com/office/powerpoint/2010/main" val="41553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5F477-D0F4-F6F7-E46E-5A2D8714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81F4AE-9028-55FA-27B1-F5E38F7F0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43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2180C-253B-B425-B128-C2E277AC2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932" y="1015485"/>
            <a:ext cx="4098495" cy="2852737"/>
          </a:xfrm>
        </p:spPr>
        <p:txBody>
          <a:bodyPr anchor="t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25356-D4F8-6159-E1E2-591C2BDE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12259" y="1015485"/>
            <a:ext cx="6491245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2719872-01EF-E4ED-B62B-011745C90B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0952" y="234778"/>
            <a:ext cx="642552" cy="3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61C01F1-9341-3463-B8EF-0DF2E433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6D2445-CF9C-AFBC-1029-8FF92BB7D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E45E5-BB61-C26C-24AC-D322D5D34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C1448-4942-E343-B1B8-C176351CED07}" type="datetimeFigureOut">
              <a:rPr lang="es-CR" smtClean="0"/>
              <a:t>10/11/2025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C8B4EC-F5FD-66C7-66BF-D17E4673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39182-8A13-0457-4102-A4EB6E23E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24ED3E-9834-304A-96C6-161205DF031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38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B0787FF6-F207-EFFA-2D45-0C484713A78F}"/>
              </a:ext>
            </a:extLst>
          </p:cNvPr>
          <p:cNvSpPr txBox="1"/>
          <p:nvPr/>
        </p:nvSpPr>
        <p:spPr>
          <a:xfrm>
            <a:off x="390525" y="1135240"/>
            <a:ext cx="6096000" cy="842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funcionarios por género</a:t>
            </a:r>
            <a:endParaRPr lang="es-CR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0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Mayo – Octubre 2025 </a:t>
            </a:r>
            <a:endParaRPr lang="es-CR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5B29077-20FC-77BA-5C73-394BAD5B420F}"/>
              </a:ext>
            </a:extLst>
          </p:cNvPr>
          <p:cNvSpPr txBox="1"/>
          <p:nvPr/>
        </p:nvSpPr>
        <p:spPr>
          <a:xfrm>
            <a:off x="266700" y="591044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96FFCC16-5012-914A-98E4-EB21820945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9411724"/>
              </p:ext>
            </p:extLst>
          </p:nvPr>
        </p:nvGraphicFramePr>
        <p:xfrm>
          <a:off x="1167384" y="2386584"/>
          <a:ext cx="5195316" cy="3410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281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21</Words>
  <Application>Microsoft Office PowerPoint</Application>
  <PresentationFormat>Panorámica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7</cp:revision>
  <dcterms:created xsi:type="dcterms:W3CDTF">2024-01-15T16:27:29Z</dcterms:created>
  <dcterms:modified xsi:type="dcterms:W3CDTF">2025-11-10T15:27:53Z</dcterms:modified>
</cp:coreProperties>
</file>