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AF40A7-92A6-4BF3-9734-5FD6E5F4E7E4}" v="2" dt="2025-11-10T15:33:31.6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3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09E0A934-E9D5-4969-87EF-90257706C309}"/>
    <pc:docChg chg="custSel modSld">
      <pc:chgData name="Roxana Acuña Valerio" userId="958fa304-e217-4900-953e-19fa6b85e798" providerId="ADAL" clId="{09E0A934-E9D5-4969-87EF-90257706C309}" dt="2025-11-10T15:33:27.774" v="32" actId="14100"/>
      <pc:docMkLst>
        <pc:docMk/>
      </pc:docMkLst>
      <pc:sldChg chg="addSp delSp modSp mod">
        <pc:chgData name="Roxana Acuña Valerio" userId="958fa304-e217-4900-953e-19fa6b85e798" providerId="ADAL" clId="{09E0A934-E9D5-4969-87EF-90257706C309}" dt="2025-11-10T15:33:27.774" v="32" actId="14100"/>
        <pc:sldMkLst>
          <pc:docMk/>
          <pc:sldMk cId="2995554440" sldId="260"/>
        </pc:sldMkLst>
        <pc:spChg chg="mod">
          <ac:chgData name="Roxana Acuña Valerio" userId="958fa304-e217-4900-953e-19fa6b85e798" providerId="ADAL" clId="{09E0A934-E9D5-4969-87EF-90257706C309}" dt="2025-11-10T15:33:08.008" v="28" actId="20577"/>
          <ac:spMkLst>
            <pc:docMk/>
            <pc:sldMk cId="2995554440" sldId="260"/>
            <ac:spMk id="5" creationId="{6110FD98-83B1-5B46-4D8E-0D6FB1BD9244}"/>
          </ac:spMkLst>
        </pc:spChg>
        <pc:graphicFrameChg chg="add mod">
          <ac:chgData name="Roxana Acuña Valerio" userId="958fa304-e217-4900-953e-19fa6b85e798" providerId="ADAL" clId="{09E0A934-E9D5-4969-87EF-90257706C309}" dt="2025-11-10T15:33:27.774" v="32" actId="14100"/>
          <ac:graphicFrameMkLst>
            <pc:docMk/>
            <pc:sldMk cId="2995554440" sldId="260"/>
            <ac:graphicFrameMk id="2" creationId="{2C891B02-BD3C-EE50-36AF-C4AB6F966DAA}"/>
          </ac:graphicFrameMkLst>
        </pc:graphicFrameChg>
        <pc:picChg chg="del">
          <ac:chgData name="Roxana Acuña Valerio" userId="958fa304-e217-4900-953e-19fa6b85e798" providerId="ADAL" clId="{09E0A934-E9D5-4969-87EF-90257706C309}" dt="2025-11-10T15:32:58" v="0" actId="478"/>
          <ac:picMkLst>
            <pc:docMk/>
            <pc:sldMk cId="2995554440" sldId="260"/>
            <ac:picMk id="3" creationId="{3CEEE253-DE55-11BD-1EE0-44E8FFC00EC3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'Cant x reg pensión'!$J$2</c:f>
              <c:strCache>
                <c:ptCount val="1"/>
                <c:pt idx="0">
                  <c:v>cantidad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1D6-4382-B63F-1214C4F226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1D6-4382-B63F-1214C4F226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1D6-4382-B63F-1214C4F226B3}"/>
              </c:ext>
            </c:extLst>
          </c:dPt>
          <c:dLbls>
            <c:dLbl>
              <c:idx val="0"/>
              <c:layout>
                <c:manualLayout>
                  <c:x val="9.1269138232720912E-2"/>
                  <c:y val="-9.96449402158063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1D6-4382-B63F-1214C4F226B3}"/>
                </c:ext>
              </c:extLst>
            </c:dLbl>
            <c:dLbl>
              <c:idx val="1"/>
              <c:layout>
                <c:manualLayout>
                  <c:x val="-6.2891513560804895E-3"/>
                  <c:y val="-4.040390784485272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1D6-4382-B63F-1214C4F226B3}"/>
                </c:ext>
              </c:extLst>
            </c:dLbl>
            <c:dLbl>
              <c:idx val="2"/>
              <c:layout>
                <c:manualLayout>
                  <c:x val="-7.4063867016622926E-3"/>
                  <c:y val="-2.836030912802566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1D6-4382-B63F-1214C4F226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 x reg pensión'!$I$3:$I$5</c:f>
              <c:strCache>
                <c:ptCount val="3"/>
                <c:pt idx="0">
                  <c:v>CAPITALIZACIÓN</c:v>
                </c:pt>
                <c:pt idx="1">
                  <c:v>INVALIDEZ, VEJEZ Y MUERTE</c:v>
                </c:pt>
                <c:pt idx="2">
                  <c:v>REPARTO</c:v>
                </c:pt>
              </c:strCache>
            </c:strRef>
          </c:cat>
          <c:val>
            <c:numRef>
              <c:f>'Cant x reg pensión'!$J$3:$J$5</c:f>
              <c:numCache>
                <c:formatCode>General</c:formatCode>
                <c:ptCount val="3"/>
                <c:pt idx="0">
                  <c:v>2465</c:v>
                </c:pt>
                <c:pt idx="1">
                  <c:v>1126</c:v>
                </c:pt>
                <c:pt idx="2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D6-4382-B63F-1214C4F226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E71AC8-E22B-5621-1C6E-A6ABE056B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2660" y="1925552"/>
            <a:ext cx="6767384" cy="2387600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063E7F-5AAA-189D-7441-498DB5DD0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2660" y="4405227"/>
            <a:ext cx="6767384" cy="165576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A104700-DE8A-E499-51C0-A39BF71014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20529" y="383234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acordado en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8CE9904F-E53D-173A-5A18-2B391C6EAD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2660" y="370790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instancia </a:t>
            </a:r>
            <a:r>
              <a:rPr lang="es-CR" dirty="0" err="1"/>
              <a:t>uniersitaria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5594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F86ADAF-B346-F061-42E4-A58D30BBC8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3270"/>
          <a:stretch/>
        </p:blipFill>
        <p:spPr>
          <a:xfrm flipV="1">
            <a:off x="3805881" y="6540053"/>
            <a:ext cx="8398476" cy="317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93BDA35-4AAB-9935-979F-939169BB1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66634" y="6540053"/>
            <a:ext cx="635894" cy="317947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BE94EFE1-D73C-FC8C-CCB5-35DC8960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89" y="758268"/>
            <a:ext cx="10515600" cy="1500188"/>
          </a:xfrm>
        </p:spPr>
        <p:txBody>
          <a:bodyPr anchor="t">
            <a:normAutofit/>
          </a:bodyPr>
          <a:lstStyle>
            <a:lvl1pPr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F14CDA3C-C71D-4E4C-79DF-C61B70375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989" y="2312989"/>
            <a:ext cx="10515600" cy="3786743"/>
          </a:xfrm>
        </p:spPr>
        <p:txBody>
          <a:bodyPr anchor="t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2759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D733F-8B90-C778-61EE-5B1F8723C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477C07-234A-B69E-B603-DD078740D6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C71845-3B77-7048-A493-04B82C8CF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7CCB7FB-C460-DEFE-42EF-9B3966F112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8671" b="52800"/>
          <a:stretch/>
        </p:blipFill>
        <p:spPr>
          <a:xfrm rot="10800000">
            <a:off x="0" y="6594134"/>
            <a:ext cx="7772400" cy="26386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0991B05-D411-1656-0AA3-5C0FBA5740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1190" y="6522182"/>
            <a:ext cx="494270" cy="24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3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94734077-806E-2ED6-2F1C-7801E432C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-4763"/>
            <a:ext cx="493034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57FCB4-1EE9-39D5-70CF-838863D4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BC94B5-05F3-8B8D-2345-D3DA74775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7067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DA296-970E-935C-15C2-928E67735F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2306" y="2708838"/>
            <a:ext cx="5752306" cy="1600200"/>
          </a:xfrm>
        </p:spPr>
        <p:txBody>
          <a:bodyPr anchor="t">
            <a:normAutofit/>
          </a:bodyPr>
          <a:lstStyle>
            <a:lvl1pPr>
              <a:defRPr sz="8800" b="1"/>
            </a:lvl1pPr>
          </a:lstStyle>
          <a:p>
            <a:r>
              <a:rPr lang="es-MX" dirty="0"/>
              <a:t>Capítulo 1</a:t>
            </a:r>
            <a:endParaRPr lang="es-CR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32B57E2-3FC3-5A76-429E-AF45F593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CD48-E190-AD4E-803D-690E50556FAF}" type="datetimeFigureOut">
              <a:rPr lang="es-CR" smtClean="0"/>
              <a:t>10/11/2025</a:t>
            </a:fld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B6F928A-433B-CCF4-B947-2103A3A3F5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0"/>
            <a:ext cx="4905632" cy="6920750"/>
          </a:xfrm>
          <a:prstGeom prst="parallelogram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9D67E12-BFB2-00FA-3EEA-35688F1BA8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r="28108"/>
          <a:stretch/>
        </p:blipFill>
        <p:spPr>
          <a:xfrm>
            <a:off x="846674" y="0"/>
            <a:ext cx="4905632" cy="6920750"/>
          </a:xfrm>
          <a:prstGeom prst="parallelogram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B27B07E-3BB4-CD69-0721-8830C38ED8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2200" y="929666"/>
            <a:ext cx="1305697" cy="106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3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E49EBC-EC4D-05B4-0FFD-D5CD340D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E4CF43-AA70-2DD4-5E04-BC8C125B2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08AAB8-C5C2-E526-CCFC-39B0033AB9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53CD48-E190-AD4E-803D-690E50556FAF}" type="datetimeFigureOut">
              <a:rPr lang="es-CR" smtClean="0"/>
              <a:t>10/11/2025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9E88F1-6601-4176-CDB2-33FD9730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7C6A69-7921-0597-22D4-6EFAD9897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19D99-7A67-5B4C-BDEC-78C9161D2AE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9556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6110FD98-83B1-5B46-4D8E-0D6FB1BD9244}"/>
              </a:ext>
            </a:extLst>
          </p:cNvPr>
          <p:cNvSpPr txBox="1"/>
          <p:nvPr/>
        </p:nvSpPr>
        <p:spPr>
          <a:xfrm>
            <a:off x="5191125" y="530402"/>
            <a:ext cx="6096000" cy="1303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funcionarios por régimen de pensión </a:t>
            </a:r>
            <a:endParaRPr lang="es-CR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Mayo – Octubre 2025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48DEA5E-AF31-A0CF-7BE1-A99A4D104830}"/>
              </a:ext>
            </a:extLst>
          </p:cNvPr>
          <p:cNvSpPr txBox="1"/>
          <p:nvPr/>
        </p:nvSpPr>
        <p:spPr>
          <a:xfrm>
            <a:off x="5378866" y="5090143"/>
            <a:ext cx="6096000" cy="674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000">
              <a:lnSpc>
                <a:spcPct val="107000"/>
              </a:lnSpc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60000">
              <a:lnSpc>
                <a:spcPct val="107000"/>
              </a:lnSpc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2C891B02-BD3C-EE50-36AF-C4AB6F966D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1238955"/>
              </p:ext>
            </p:extLst>
          </p:nvPr>
        </p:nvGraphicFramePr>
        <p:xfrm>
          <a:off x="5953124" y="2057399"/>
          <a:ext cx="4983099" cy="2966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55544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24</Words>
  <Application>Microsoft Office PowerPoint</Application>
  <PresentationFormat>Panorámica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5</cp:revision>
  <dcterms:created xsi:type="dcterms:W3CDTF">2024-01-15T16:37:53Z</dcterms:created>
  <dcterms:modified xsi:type="dcterms:W3CDTF">2025-11-10T15:33:35Z</dcterms:modified>
</cp:coreProperties>
</file>