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547D38-8338-4B87-9EA0-B34546B7135F}" v="1" dt="2025-11-10T15:32:02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3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xana Acuña Valerio" userId="958fa304-e217-4900-953e-19fa6b85e798" providerId="ADAL" clId="{09E0A934-E9D5-4969-87EF-90257706C309}"/>
    <pc:docChg chg="custSel modSld">
      <pc:chgData name="Roxana Acuña Valerio" userId="958fa304-e217-4900-953e-19fa6b85e798" providerId="ADAL" clId="{09E0A934-E9D5-4969-87EF-90257706C309}" dt="2025-11-10T15:32:06.739" v="47" actId="14100"/>
      <pc:docMkLst>
        <pc:docMk/>
      </pc:docMkLst>
      <pc:sldChg chg="addSp delSp modSp mod">
        <pc:chgData name="Roxana Acuña Valerio" userId="958fa304-e217-4900-953e-19fa6b85e798" providerId="ADAL" clId="{09E0A934-E9D5-4969-87EF-90257706C309}" dt="2025-11-10T15:32:06.739" v="47" actId="14100"/>
        <pc:sldMkLst>
          <pc:docMk/>
          <pc:sldMk cId="1494852360" sldId="257"/>
        </pc:sldMkLst>
        <pc:spChg chg="mod">
          <ac:chgData name="Roxana Acuña Valerio" userId="958fa304-e217-4900-953e-19fa6b85e798" providerId="ADAL" clId="{09E0A934-E9D5-4969-87EF-90257706C309}" dt="2025-11-10T15:31:53.517" v="43" actId="20577"/>
          <ac:spMkLst>
            <pc:docMk/>
            <pc:sldMk cId="1494852360" sldId="257"/>
            <ac:spMk id="16" creationId="{B8492A38-3062-0D3F-E5F1-6177EC65793B}"/>
          </ac:spMkLst>
        </pc:spChg>
        <pc:graphicFrameChg chg="add mod">
          <ac:chgData name="Roxana Acuña Valerio" userId="958fa304-e217-4900-953e-19fa6b85e798" providerId="ADAL" clId="{09E0A934-E9D5-4969-87EF-90257706C309}" dt="2025-11-10T15:32:06.739" v="47" actId="14100"/>
          <ac:graphicFrameMkLst>
            <pc:docMk/>
            <pc:sldMk cId="1494852360" sldId="257"/>
            <ac:graphicFrameMk id="2" creationId="{C4A6540D-ED0C-D2C7-1205-9690BE0CB65C}"/>
          </ac:graphicFrameMkLst>
        </pc:graphicFrameChg>
        <pc:picChg chg="del">
          <ac:chgData name="Roxana Acuña Valerio" userId="958fa304-e217-4900-953e-19fa6b85e798" providerId="ADAL" clId="{09E0A934-E9D5-4969-87EF-90257706C309}" dt="2025-11-10T15:31:35.304" v="0" actId="478"/>
          <ac:picMkLst>
            <pc:docMk/>
            <pc:sldMk cId="1494852360" sldId="257"/>
            <ac:picMk id="5" creationId="{7EE13C46-84A6-B10C-575C-0F86ACA9B22F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Cantidad</a:t>
            </a:r>
            <a:r>
              <a:rPr lang="en-US" baseline="0"/>
              <a:t> Funcionarios por Sector</a:t>
            </a:r>
            <a:r>
              <a:rPr lang="en-US"/>
              <a:t>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'Cantidad de func x sector'!$I$2</c:f>
              <c:strCache>
                <c:ptCount val="1"/>
                <c:pt idx="0">
                  <c:v>CANTIDAD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'Cantidad de func x sector'!$H$3:$H$9</c:f>
              <c:strCache>
                <c:ptCount val="7"/>
                <c:pt idx="0">
                  <c:v>Académico</c:v>
                </c:pt>
                <c:pt idx="1">
                  <c:v>Académico Específico</c:v>
                </c:pt>
                <c:pt idx="2">
                  <c:v>Administrativos</c:v>
                </c:pt>
                <c:pt idx="3">
                  <c:v>Administrativos Ciencias Médicas</c:v>
                </c:pt>
                <c:pt idx="4">
                  <c:v>Conducción Institucional</c:v>
                </c:pt>
                <c:pt idx="5">
                  <c:v>Gestión Académica</c:v>
                </c:pt>
                <c:pt idx="6">
                  <c:v>Órganos Desconcentrados</c:v>
                </c:pt>
              </c:strCache>
            </c:strRef>
          </c:cat>
          <c:val>
            <c:numRef>
              <c:f>'Cantidad de func x sector'!$I$3:$I$9</c:f>
              <c:numCache>
                <c:formatCode>General</c:formatCode>
                <c:ptCount val="7"/>
                <c:pt idx="0">
                  <c:v>1759</c:v>
                </c:pt>
                <c:pt idx="1">
                  <c:v>15</c:v>
                </c:pt>
                <c:pt idx="2">
                  <c:v>1763</c:v>
                </c:pt>
                <c:pt idx="3">
                  <c:v>6</c:v>
                </c:pt>
                <c:pt idx="4">
                  <c:v>15</c:v>
                </c:pt>
                <c:pt idx="5">
                  <c:v>83</c:v>
                </c:pt>
                <c:pt idx="6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BD1-463A-97BC-48C68328701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1266064448"/>
        <c:axId val="1266061088"/>
      </c:barChart>
      <c:catAx>
        <c:axId val="12660644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1266061088"/>
        <c:crosses val="autoZero"/>
        <c:auto val="1"/>
        <c:lblAlgn val="ctr"/>
        <c:lblOffset val="100"/>
        <c:noMultiLvlLbl val="0"/>
      </c:catAx>
      <c:valAx>
        <c:axId val="12660610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12660644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E71AC8-E22B-5621-1C6E-A6ABE056BE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2660" y="1925552"/>
            <a:ext cx="6767384" cy="2387600"/>
          </a:xfrm>
        </p:spPr>
        <p:txBody>
          <a:bodyPr anchor="t">
            <a:normAutofit/>
          </a:bodyPr>
          <a:lstStyle>
            <a:lvl1pPr algn="l">
              <a:defRPr sz="48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B063E7F-5AAA-189D-7441-498DB5DD04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2660" y="4405227"/>
            <a:ext cx="6767384" cy="1655762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CR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A104700-DE8A-E499-51C0-A39BF71014A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620529" y="383234"/>
            <a:ext cx="2335427" cy="109966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acordado en CONARE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8CE9904F-E53D-173A-5A18-2B391C6EAD1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92660" y="370790"/>
            <a:ext cx="2335427" cy="109966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instancia </a:t>
            </a:r>
            <a:r>
              <a:rPr lang="es-CR" dirty="0" err="1"/>
              <a:t>uniersitaria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055942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6F86ADAF-B346-F061-42E4-A58D30BBC8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3270"/>
          <a:stretch/>
        </p:blipFill>
        <p:spPr>
          <a:xfrm flipV="1">
            <a:off x="3805881" y="6540053"/>
            <a:ext cx="8398476" cy="31794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D93BDA35-4AAB-9935-979F-939169BB1E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66634" y="6540053"/>
            <a:ext cx="635894" cy="317947"/>
          </a:xfrm>
          <a:prstGeom prst="rect">
            <a:avLst/>
          </a:prstGeom>
        </p:spPr>
      </p:pic>
      <p:sp>
        <p:nvSpPr>
          <p:cNvPr id="11" name="Título 1">
            <a:extLst>
              <a:ext uri="{FF2B5EF4-FFF2-40B4-BE49-F238E27FC236}">
                <a16:creationId xmlns:a16="http://schemas.microsoft.com/office/drawing/2014/main" id="{BE94EFE1-D73C-FC8C-CCB5-35DC89603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989" y="758268"/>
            <a:ext cx="10515600" cy="1500188"/>
          </a:xfrm>
        </p:spPr>
        <p:txBody>
          <a:bodyPr anchor="t">
            <a:normAutofit/>
          </a:bodyPr>
          <a:lstStyle>
            <a:lvl1pPr>
              <a:defRPr sz="48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12" name="Marcador de texto 2">
            <a:extLst>
              <a:ext uri="{FF2B5EF4-FFF2-40B4-BE49-F238E27FC236}">
                <a16:creationId xmlns:a16="http://schemas.microsoft.com/office/drawing/2014/main" id="{F14CDA3C-C71D-4E4C-79DF-C61B70375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6989" y="2312989"/>
            <a:ext cx="10515600" cy="3786743"/>
          </a:xfrm>
        </p:spPr>
        <p:txBody>
          <a:bodyPr anchor="t"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927591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FD733F-8B90-C778-61EE-5B1F8723C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9477C07-234A-B69E-B603-DD078740D6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6C71845-3B77-7048-A493-04B82C8CF2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57CCB7FB-C460-DEFE-42EF-9B3966F112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8671" b="52800"/>
          <a:stretch/>
        </p:blipFill>
        <p:spPr>
          <a:xfrm rot="10800000">
            <a:off x="0" y="6594134"/>
            <a:ext cx="7772400" cy="26386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C0991B05-D411-1656-0AA3-5C0FBA57409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71190" y="6522182"/>
            <a:ext cx="494270" cy="247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939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94734077-806E-2ED6-2F1C-7801E432C0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8108"/>
          <a:stretch/>
        </p:blipFill>
        <p:spPr>
          <a:xfrm>
            <a:off x="0" y="-4763"/>
            <a:ext cx="4930346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C57FCB4-1EE9-39D5-70CF-838863D4B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/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9BC94B5-05F3-8B8D-2345-D3DA74775F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670679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1DA296-970E-935C-15C2-928E67735F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2306" y="2708838"/>
            <a:ext cx="5752306" cy="1600200"/>
          </a:xfrm>
        </p:spPr>
        <p:txBody>
          <a:bodyPr anchor="t">
            <a:normAutofit/>
          </a:bodyPr>
          <a:lstStyle>
            <a:lvl1pPr>
              <a:defRPr sz="8800" b="1"/>
            </a:lvl1pPr>
          </a:lstStyle>
          <a:p>
            <a:r>
              <a:rPr lang="es-MX" dirty="0"/>
              <a:t>Capítulo 1</a:t>
            </a:r>
            <a:endParaRPr lang="es-CR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32B57E2-3FC3-5A76-429E-AF45F593C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3CD48-E190-AD4E-803D-690E50556FAF}" type="datetimeFigureOut">
              <a:rPr lang="es-CR" smtClean="0"/>
              <a:t>10/11/2025</a:t>
            </a:fld>
            <a:endParaRPr lang="es-CR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B6F928A-433B-CCF4-B947-2103A3A3F5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8108"/>
          <a:stretch/>
        </p:blipFill>
        <p:spPr>
          <a:xfrm>
            <a:off x="0" y="0"/>
            <a:ext cx="4905632" cy="6920750"/>
          </a:xfrm>
          <a:prstGeom prst="parallelogram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C9D67E12-BFB2-00FA-3EEA-35688F1BA8B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5000"/>
          </a:blip>
          <a:srcRect r="28108"/>
          <a:stretch/>
        </p:blipFill>
        <p:spPr>
          <a:xfrm>
            <a:off x="846674" y="0"/>
            <a:ext cx="4905632" cy="6920750"/>
          </a:xfrm>
          <a:prstGeom prst="parallelogram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7B27B07E-3BB4-CD69-0721-8830C38ED85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62200" y="929666"/>
            <a:ext cx="1305697" cy="1062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63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EE49EBC-EC4D-05B4-0FFD-D5CD340D8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8E4CF43-AA70-2DD4-5E04-BC8C125B2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A08AAB8-C5C2-E526-CCFC-39B0033AB9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053CD48-E190-AD4E-803D-690E50556FAF}" type="datetimeFigureOut">
              <a:rPr lang="es-CR" smtClean="0"/>
              <a:t>10/11/2025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9E88F1-6601-4176-CDB2-33FD9730E3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07C6A69-7921-0597-22D4-6EFAD98970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C19D99-7A67-5B4C-BDEC-78C9161D2AE2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595566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6" r:id="rId4"/>
    <p:sldLayoutId id="214748365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uadroTexto 15">
            <a:extLst>
              <a:ext uri="{FF2B5EF4-FFF2-40B4-BE49-F238E27FC236}">
                <a16:creationId xmlns:a16="http://schemas.microsoft.com/office/drawing/2014/main" id="{B8492A38-3062-0D3F-E5F1-6177EC65793B}"/>
              </a:ext>
            </a:extLst>
          </p:cNvPr>
          <p:cNvSpPr txBox="1"/>
          <p:nvPr/>
        </p:nvSpPr>
        <p:spPr>
          <a:xfrm>
            <a:off x="771946" y="675937"/>
            <a:ext cx="60976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dirty="0"/>
              <a:t>Cantidad de funcionarios UNA por Sector</a:t>
            </a:r>
          </a:p>
          <a:p>
            <a:pPr algn="ctr"/>
            <a:r>
              <a:rPr lang="es-MX" dirty="0"/>
              <a:t>Mayo – Octubre 2025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5C98AFF0-5E99-0225-FA01-994FA044B298}"/>
              </a:ext>
            </a:extLst>
          </p:cNvPr>
          <p:cNvSpPr txBox="1"/>
          <p:nvPr/>
        </p:nvSpPr>
        <p:spPr>
          <a:xfrm>
            <a:off x="322326" y="5177476"/>
            <a:ext cx="609447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40385"/>
            <a:r>
              <a:rPr lang="es-MX" sz="11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Fuente: </a:t>
            </a:r>
            <a:r>
              <a:rPr lang="es-MX" sz="11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Modulo Nombramientos - SIGESA</a:t>
            </a:r>
            <a:endParaRPr lang="es-CR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540385"/>
            <a:r>
              <a:rPr lang="es-MX" sz="11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Elaborado por: </a:t>
            </a:r>
            <a:r>
              <a:rPr lang="es-MX" sz="11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ARGI-PDRH</a:t>
            </a:r>
            <a:endParaRPr lang="es-CR" sz="1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C4A6540D-ED0C-D2C7-1205-9690BE0CB6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9001540"/>
              </p:ext>
            </p:extLst>
          </p:nvPr>
        </p:nvGraphicFramePr>
        <p:xfrm>
          <a:off x="1057084" y="1719072"/>
          <a:ext cx="6248972" cy="3346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948523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24</Words>
  <Application>Microsoft Office PowerPoint</Application>
  <PresentationFormat>Panorámica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Roxana Acuña Valerio</cp:lastModifiedBy>
  <cp:revision>4</cp:revision>
  <dcterms:created xsi:type="dcterms:W3CDTF">2024-01-15T16:37:53Z</dcterms:created>
  <dcterms:modified xsi:type="dcterms:W3CDTF">2025-11-10T15:32:11Z</dcterms:modified>
</cp:coreProperties>
</file>