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97A6455F-D557-FF6E-EC2C-6A5105A57AF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6764C07-787E-EB12-E202-A9930939342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fld id="{207056D9-296C-46A2-9851-4AB7E7C89639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2CAB204F-3B8A-5F11-EC28-4D15EE435E9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F79969FE-8917-750A-1B0F-2B6C270E4E39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67C88E0-F8B8-AB79-35CB-2E32F5397979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2BB0607-FD00-C40C-92EF-55BFB5492CF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fld id="{B4D6E338-24D4-4D19-9DF7-111C0E2244A7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247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MX" sz="1200" b="0" i="0" u="none" strike="noStrike" kern="1200" cap="none" spc="0" baseline="0">
        <a:solidFill>
          <a:srgbClr val="000000"/>
        </a:solidFill>
        <a:uFillTx/>
        <a:latin typeface="Aptos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MX" sz="1200" b="0" i="0" u="none" strike="noStrike" kern="1200" cap="none" spc="0" baseline="0">
        <a:solidFill>
          <a:srgbClr val="000000"/>
        </a:solidFill>
        <a:uFillTx/>
        <a:latin typeface="Aptos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MX" sz="1200" b="0" i="0" u="none" strike="noStrike" kern="1200" cap="none" spc="0" baseline="0">
        <a:solidFill>
          <a:srgbClr val="000000"/>
        </a:solidFill>
        <a:uFillTx/>
        <a:latin typeface="Aptos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MX" sz="1200" b="0" i="0" u="none" strike="noStrike" kern="1200" cap="none" spc="0" baseline="0">
        <a:solidFill>
          <a:srgbClr val="000000"/>
        </a:solidFill>
        <a:uFillTx/>
        <a:latin typeface="Aptos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MX" sz="1200" b="0" i="0" u="none" strike="noStrike" kern="1200" cap="none" spc="0" baseline="0">
        <a:solidFill>
          <a:srgbClr val="000000"/>
        </a:solidFill>
        <a:uFillTx/>
        <a:latin typeface="Apto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1;p1:notes">
            <a:extLst>
              <a:ext uri="{FF2B5EF4-FFF2-40B4-BE49-F238E27FC236}">
                <a16:creationId xmlns:a16="http://schemas.microsoft.com/office/drawing/2014/main" id="{34F38D6C-D5B8-98A3-87F4-AA9FD15061C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</p:spPr>
        <p:txBody>
          <a:bodyPr lIns="91421" tIns="91421" rIns="91421" bIns="91421"/>
          <a:lstStyle/>
          <a:p>
            <a:endParaRPr lang="es-CR"/>
          </a:p>
        </p:txBody>
      </p:sp>
      <p:sp>
        <p:nvSpPr>
          <p:cNvPr id="3" name="Google Shape;82;p1:notes">
            <a:extLst>
              <a:ext uri="{FF2B5EF4-FFF2-40B4-BE49-F238E27FC236}">
                <a16:creationId xmlns:a16="http://schemas.microsoft.com/office/drawing/2014/main" id="{2238A491-CAE5-595D-5390-4419545395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3" y="685800"/>
            <a:ext cx="6096003" cy="3429000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8CB611-4BF1-3E81-E6B4-97F89D0B171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4C1BEF-27F3-101A-778B-7754A4BC152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84AD97-860F-C43E-81F2-0CDAB39237E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000B3B-35E7-45B3-A034-77AB3AED9653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6EC8CC-A911-CCE6-9A48-7D5CDFD68E2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7B5A19-E559-28BB-0CE4-637539F146C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F09523-2F61-4F69-9D9D-A917AD9B2FC5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5532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5C1EC8-74E6-5E30-ADF3-FE88381DCCA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4254799-CC0E-2961-25D2-05627BCF367E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726128-4E8D-92DC-4B52-3D2E26DE9BA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428CBF-EF1E-4D8D-A748-CD86FD95193E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594BD2-725A-6281-9328-15739DE9B6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8BBF05-908C-8D34-69A5-AF6E6B53C1A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7F5B05-38B9-4E74-B979-14A08F75BA52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289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EA37085-4B9B-9570-2BE0-94EF37A3E505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17E91B-2EF1-A560-5BAE-D772581BE3B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1057C2-A586-85B9-33AB-4CBB67EDDE2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577EFB-001E-4B35-8C52-ED4E6CBA876A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DDAD86-FFDF-0DED-DDB5-50CA83610A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92167E-8AB6-2314-88E6-4033A583BEB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9D9917-E172-4657-92C9-863CEF475F4F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4231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DC2924-DB19-0E85-7BA8-6B2A7BCA965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34D77A-5673-3F1A-EACA-8E8894FA9BA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D669FC-44A6-DC39-A484-A851C47858E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64ECC8-4CDF-42A9-8DF8-2C77DDB68B2F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43F6D5-DA55-2DED-2216-65EA13B9D2C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2D96C9-411B-F21A-5502-11A0FAB2D88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837DAC-2D4B-47DF-80B8-D97FEB4DA6FD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9277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4AC272-47B2-B45D-E1E1-6ADB3A6257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2F2C97-2DDA-606D-CA7D-F0727BB859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767676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206144-B446-B9F3-C858-DF831AD833F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3D82EA-A2EE-418A-8F51-9062A1B2B284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846D328-A0B5-CDDB-59EC-74EB285EC40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586670-1E42-599F-D135-BE2346688DF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3FC60-42E4-44E6-A866-A7D0F5AACAC5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22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456E02-7323-03A7-98F4-45A33736CB1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715C54-DA9A-0474-0F01-67AB4F6D3E2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694C4B-D005-F334-BE83-0AAB8BF2754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809DDB-B26B-F24A-75AB-AB1A83A4762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E79578-2CBF-42F3-B050-F37722C52569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020123-342A-6408-D53F-5F362ED6947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FAADD6-04C2-AAF4-85BC-AF5340FFFA4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0DED20-0238-48E4-ADEC-03F09DC04805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5509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F7A54F-8CDE-57BB-71E3-9E6AE4A29DB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009343-5F96-E0B8-F90D-FF6EF358545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E8DD212-CA87-73D4-8727-86AF973548B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8182CB1-DD1E-E301-B9F4-F97237162E2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907787E-084C-35D9-88E8-A72CA0A8572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547CC4-30BB-E8CF-6542-22A1B4FFFC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487FD7-C763-44F1-BA77-6F08FA07FBCB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D145E1F-FB31-CC7E-6717-13AD070CD8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785BD42-8670-E73B-1BAA-FB4466EAF98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29CD86-2B1F-41C6-8D86-8430060FF58F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8261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B55705-3A46-162B-09AA-6F5CC0B151A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490A9F4-9F3D-A16B-7948-E5A12A69A2B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07361B-1BA9-47E3-A34E-77B4203E0BD9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C03A536-F7B3-ABE1-A74D-5859D16251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60DD4B-2FB3-09EE-6AEF-5D648CD705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AADCFB-5200-4C01-849A-CC1BE46E733E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24254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AA488AF-2468-B129-0786-54C2EB2ABCF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71B907-51E5-4B32-BACE-612A6230F8DE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7A12424-703D-7069-CAF8-3A4D50C05AA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F93A1E-F548-E830-D999-3E3876872D0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5C2109-0131-484E-AC81-8A0EA488BF74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3307398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02A156-799B-3236-0534-B3A3B1F323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5BF52D-C136-6306-7A91-6938BAA93F9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18519F2-3CD7-E358-A123-C1BB68DF41C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79EE2D-072F-1296-E607-C34FF8A0BE5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A90A4C-285A-4722-83AD-43A819590C99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657D86-222C-702A-7758-6B4051BBB3D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E93782E-B225-F4ED-5FA0-C9257A8E3DE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D84344-AEFE-4A11-A9DE-C1250510DCBC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9703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972400-9E48-348A-AD30-7795C3CEFD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95E493D-A901-F728-F08D-98B03B693A2B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s-CR" sz="3200"/>
            </a:lvl1pPr>
          </a:lstStyle>
          <a:p>
            <a:pPr lvl="0"/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F11D6F-1473-C3DE-87CB-30AC0C73C5A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7B89F1D-9A28-BCF8-ED04-8B69436F2A0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C63A35-396F-439B-A3D7-2A2430B618DE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91D640-610E-6FA1-9027-7ECC020339B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7DD0FD-9FFF-F96F-265D-E41ED95ABB2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4CBE62-5EE5-454B-AFB6-C6B291A16FDC}" type="slidenum"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5067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888E7BD-EB21-1298-CC61-393B4605A3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BD347E-7EC8-8C2F-65B1-53DAEC401A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A9FDB7-D7DA-A73B-8DD6-1AD3B76884B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B1D7C2E-AC19-4989-8BD4-83C25C10A954}" type="datetime1">
              <a:rPr lang="es-CR"/>
              <a:pPr lvl="0"/>
              <a:t>11/5/2026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2A9C7D-1A9C-6812-B45E-CC6E08D8FED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390B7A-F5EE-1E76-5A74-513A63D70CC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C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D185FD1C-8D13-4F6A-9A74-3DBB672CF26D}" type="slidenum"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s-MX" sz="4400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s-MX" sz="2800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MX" sz="2400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MX" sz="200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MX" sz="1800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s-MX" sz="1800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6675" y="4791075"/>
            <a:ext cx="443865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6552" y="1371600"/>
            <a:ext cx="1638746" cy="13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5"/>
          <p:cNvSpPr txBox="1"/>
          <p:nvPr/>
        </p:nvSpPr>
        <p:spPr>
          <a:xfrm>
            <a:off x="2860595" y="3086100"/>
            <a:ext cx="6470808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b="1" i="0" u="none" strike="noStrike" cap="none">
                <a:solidFill>
                  <a:srgbClr val="C30011"/>
                </a:solidFill>
                <a:latin typeface="Open Sans"/>
                <a:ea typeface="Open Sans"/>
                <a:cs typeface="Open Sans"/>
                <a:sym typeface="Open Sans"/>
              </a:rPr>
              <a:t>Estadísticas de Personal</a:t>
            </a:r>
            <a:endParaRPr/>
          </a:p>
        </p:txBody>
      </p:sp>
      <p:sp>
        <p:nvSpPr>
          <p:cNvPr id="163" name="Google Shape;163;p25"/>
          <p:cNvSpPr txBox="1"/>
          <p:nvPr/>
        </p:nvSpPr>
        <p:spPr>
          <a:xfrm>
            <a:off x="3130629" y="3905250"/>
            <a:ext cx="5930741" cy="40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Universidad Nacional (UNA) | Abril 2026</a:t>
            </a:r>
            <a:endParaRPr/>
          </a:p>
        </p:txBody>
      </p:sp>
      <p:pic>
        <p:nvPicPr>
          <p:cNvPr id="164" name="Google Shape;164;p2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2615" y="5029200"/>
            <a:ext cx="28575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4;p13" descr="image.png">
            <a:extLst>
              <a:ext uri="{FF2B5EF4-FFF2-40B4-BE49-F238E27FC236}">
                <a16:creationId xmlns:a16="http://schemas.microsoft.com/office/drawing/2014/main" id="{D316B348-71BE-448D-3D31-FC704702272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61996" y="1533521"/>
            <a:ext cx="10668003" cy="48767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oogle Shape;85;p13">
            <a:extLst>
              <a:ext uri="{FF2B5EF4-FFF2-40B4-BE49-F238E27FC236}">
                <a16:creationId xmlns:a16="http://schemas.microsoft.com/office/drawing/2014/main" id="{5EC64583-F2AF-9625-AE76-5C7D1AC4849F}"/>
              </a:ext>
            </a:extLst>
          </p:cNvPr>
          <p:cNvSpPr txBox="1"/>
          <p:nvPr/>
        </p:nvSpPr>
        <p:spPr>
          <a:xfrm>
            <a:off x="761996" y="571500"/>
            <a:ext cx="11201400" cy="4857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MX" sz="2850" b="1" i="0" u="none" strike="noStrike" kern="1200" cap="none" spc="0" baseline="0">
                <a:solidFill>
                  <a:srgbClr val="1B1464"/>
                </a:solidFill>
                <a:uFillTx/>
                <a:latin typeface="Montserrat"/>
                <a:ea typeface="Montserrat"/>
                <a:cs typeface="Montserrat"/>
              </a:rPr>
              <a:t>Distribución de Funcionarios por Sector</a:t>
            </a:r>
            <a:endParaRPr lang="es-MX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4" name="Google Shape;86;p13">
            <a:extLst>
              <a:ext uri="{FF2B5EF4-FFF2-40B4-BE49-F238E27FC236}">
                <a16:creationId xmlns:a16="http://schemas.microsoft.com/office/drawing/2014/main" id="{AF3FB264-8A03-9CAA-B069-BE7CEB9580B4}"/>
              </a:ext>
            </a:extLst>
          </p:cNvPr>
          <p:cNvSpPr/>
          <p:nvPr/>
        </p:nvSpPr>
        <p:spPr>
          <a:xfrm>
            <a:off x="761996" y="1114425"/>
            <a:ext cx="10668003" cy="38103"/>
          </a:xfrm>
          <a:prstGeom prst="rect">
            <a:avLst/>
          </a:prstGeom>
          <a:solidFill>
            <a:srgbClr val="C30011"/>
          </a:solidFill>
          <a:ln cap="flat">
            <a:noFill/>
            <a:prstDash val="solid"/>
          </a:ln>
        </p:spPr>
        <p:txBody>
          <a:bodyPr vert="horz" wrap="square" lIns="91421" tIns="45701" rIns="91421" bIns="45701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CR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Calibri"/>
            </a:endParaRPr>
          </a:p>
        </p:txBody>
      </p:sp>
      <p:pic>
        <p:nvPicPr>
          <p:cNvPr id="5" name="Google Shape;87;p13" descr="image.png">
            <a:extLst>
              <a:ext uri="{FF2B5EF4-FFF2-40B4-BE49-F238E27FC236}">
                <a16:creationId xmlns:a16="http://schemas.microsoft.com/office/drawing/2014/main" id="{654B4339-4CF3-4106-1F7D-BE10AEED62F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1057275" y="5715000"/>
            <a:ext cx="180978" cy="18097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</Words>
  <Application>Microsoft Office PowerPoint</Application>
  <PresentationFormat>Panorámica</PresentationFormat>
  <Paragraphs>3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Montserrat</vt:lpstr>
      <vt:lpstr>Open Sans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Roxana Acuña Valerio</dc:creator>
  <cp:lastModifiedBy>CAROL HIDALGO  VALERIO</cp:lastModifiedBy>
  <cp:revision>2</cp:revision>
  <dcterms:created xsi:type="dcterms:W3CDTF">2026-05-11T17:36:32Z</dcterms:created>
  <dcterms:modified xsi:type="dcterms:W3CDTF">2026-05-11T19:48:52Z</dcterms:modified>
</cp:coreProperties>
</file>