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1" r:id="rId2"/>
    <p:sldId id="257" r:id="rId3"/>
    <p:sldId id="262" r:id="rId4"/>
    <p:sldId id="264" r:id="rId5"/>
    <p:sldId id="263" r:id="rId6"/>
    <p:sldId id="265" r:id="rId7"/>
    <p:sldId id="266" r:id="rId8"/>
    <p:sldId id="267" r:id="rId9"/>
    <p:sldId id="268" r:id="rId10"/>
    <p:sldId id="269" r:id="rId11"/>
    <p:sldId id="270" r:id="rId12"/>
    <p:sldId id="271" r:id="rId13"/>
    <p:sldId id="272" r:id="rId14"/>
    <p:sldId id="281" r:id="rId15"/>
    <p:sldId id="273" r:id="rId16"/>
    <p:sldId id="274" r:id="rId17"/>
    <p:sldId id="275" r:id="rId18"/>
    <p:sldId id="302" r:id="rId19"/>
    <p:sldId id="303" r:id="rId20"/>
    <p:sldId id="276" r:id="rId21"/>
    <p:sldId id="282" r:id="rId22"/>
    <p:sldId id="283" r:id="rId23"/>
    <p:sldId id="285" r:id="rId24"/>
    <p:sldId id="286" r:id="rId25"/>
    <p:sldId id="287" r:id="rId26"/>
    <p:sldId id="288" r:id="rId27"/>
    <p:sldId id="289" r:id="rId28"/>
    <p:sldId id="290" r:id="rId29"/>
    <p:sldId id="291" r:id="rId30"/>
    <p:sldId id="292" r:id="rId31"/>
    <p:sldId id="293" r:id="rId32"/>
    <p:sldId id="284" r:id="rId33"/>
    <p:sldId id="294" r:id="rId34"/>
    <p:sldId id="295" r:id="rId35"/>
    <p:sldId id="296" r:id="rId36"/>
    <p:sldId id="297" r:id="rId37"/>
    <p:sldId id="304" r:id="rId38"/>
    <p:sldId id="301" r:id="rId39"/>
    <p:sldId id="299" r:id="rId40"/>
    <p:sldId id="277" r:id="rId41"/>
    <p:sldId id="298" r:id="rId42"/>
    <p:sldId id="300" r:id="rId43"/>
    <p:sldId id="278" r:id="rId44"/>
    <p:sldId id="279" r:id="rId45"/>
    <p:sldId id="280" r:id="rId46"/>
  </p:sldIdLst>
  <p:sldSz cx="12192000" cy="6858000"/>
  <p:notesSz cx="7010400" cy="9296400"/>
  <p:defaultTextStyle>
    <a:defPPr>
      <a:defRPr lang="es-E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B2B7"/>
    <a:srgbClr val="F85A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31" autoAdjust="0"/>
  </p:normalViewPr>
  <p:slideViewPr>
    <p:cSldViewPr snapToGrid="0" snapToObjects="1">
      <p:cViewPr varScale="1">
        <p:scale>
          <a:sx n="68" d="100"/>
          <a:sy n="68" d="100"/>
        </p:scale>
        <p:origin x="792" y="7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7D00AB-89A5-4043-9537-707F6DCC02B6}" type="doc">
      <dgm:prSet loTypeId="urn:microsoft.com/office/officeart/2005/8/layout/hChevron3" loCatId="process" qsTypeId="urn:microsoft.com/office/officeart/2005/8/quickstyle/simple1" qsCatId="simple" csTypeId="urn:microsoft.com/office/officeart/2005/8/colors/colorful2" csCatId="colorful" phldr="1"/>
      <dgm:spPr/>
    </dgm:pt>
    <dgm:pt modelId="{D5811167-A2D7-49B4-860C-B977E32F3081}">
      <dgm:prSet phldrT="[Texto]"/>
      <dgm:spPr/>
      <dgm:t>
        <a:bodyPr/>
        <a:lstStyle/>
        <a:p>
          <a:r>
            <a:rPr lang="es-MX" dirty="0"/>
            <a:t>D.</a:t>
          </a:r>
          <a:endParaRPr lang="es-CR" dirty="0"/>
        </a:p>
      </dgm:t>
    </dgm:pt>
    <dgm:pt modelId="{F36D050C-6422-4EE5-87AB-0CB5119A17E8}" type="parTrans" cxnId="{E874CD2B-4026-40ED-8A9B-734762FF647E}">
      <dgm:prSet/>
      <dgm:spPr/>
      <dgm:t>
        <a:bodyPr/>
        <a:lstStyle/>
        <a:p>
          <a:endParaRPr lang="es-CR"/>
        </a:p>
      </dgm:t>
    </dgm:pt>
    <dgm:pt modelId="{98584C78-E876-42B0-B639-948AC6698972}" type="sibTrans" cxnId="{E874CD2B-4026-40ED-8A9B-734762FF647E}">
      <dgm:prSet/>
      <dgm:spPr/>
      <dgm:t>
        <a:bodyPr/>
        <a:lstStyle/>
        <a:p>
          <a:endParaRPr lang="es-CR"/>
        </a:p>
      </dgm:t>
    </dgm:pt>
    <dgm:pt modelId="{3843319D-9753-4348-BAB5-92404B3EB35D}">
      <dgm:prSet phldrT="[Texto]"/>
      <dgm:spPr/>
      <dgm:t>
        <a:bodyPr/>
        <a:lstStyle/>
        <a:p>
          <a:r>
            <a:rPr lang="es-MX" dirty="0"/>
            <a:t>15.</a:t>
          </a:r>
          <a:endParaRPr lang="es-CR" dirty="0"/>
        </a:p>
      </dgm:t>
    </dgm:pt>
    <dgm:pt modelId="{AB11F0CB-0A03-42FA-974B-81FB0891A79A}" type="parTrans" cxnId="{F6853730-6B56-4E7A-B817-46314EFF9271}">
      <dgm:prSet/>
      <dgm:spPr/>
      <dgm:t>
        <a:bodyPr/>
        <a:lstStyle/>
        <a:p>
          <a:endParaRPr lang="es-CR"/>
        </a:p>
      </dgm:t>
    </dgm:pt>
    <dgm:pt modelId="{32F53A2F-0333-4AAA-BA20-2F81C6F762D6}" type="sibTrans" cxnId="{F6853730-6B56-4E7A-B817-46314EFF9271}">
      <dgm:prSet/>
      <dgm:spPr/>
      <dgm:t>
        <a:bodyPr/>
        <a:lstStyle/>
        <a:p>
          <a:endParaRPr lang="es-CR"/>
        </a:p>
      </dgm:t>
    </dgm:pt>
    <dgm:pt modelId="{5D0F3310-06B9-4F46-9A85-BB2479C2C762}">
      <dgm:prSet phldrT="[Texto]"/>
      <dgm:spPr/>
      <dgm:t>
        <a:bodyPr/>
        <a:lstStyle/>
        <a:p>
          <a:r>
            <a:rPr lang="es-MX" dirty="0"/>
            <a:t>0405</a:t>
          </a:r>
          <a:endParaRPr lang="es-CR" dirty="0"/>
        </a:p>
      </dgm:t>
    </dgm:pt>
    <dgm:pt modelId="{113C142D-91E7-43E4-A0BF-9CD0C4D71F84}" type="parTrans" cxnId="{F35DFE9D-0656-46D2-B76B-AE72F3BBAE97}">
      <dgm:prSet/>
      <dgm:spPr/>
      <dgm:t>
        <a:bodyPr/>
        <a:lstStyle/>
        <a:p>
          <a:endParaRPr lang="es-CR"/>
        </a:p>
      </dgm:t>
    </dgm:pt>
    <dgm:pt modelId="{29F110A9-B6F8-43CB-8A0F-8EE94CD89155}" type="sibTrans" cxnId="{F35DFE9D-0656-46D2-B76B-AE72F3BBAE97}">
      <dgm:prSet/>
      <dgm:spPr/>
      <dgm:t>
        <a:bodyPr/>
        <a:lstStyle/>
        <a:p>
          <a:endParaRPr lang="es-CR"/>
        </a:p>
      </dgm:t>
    </dgm:pt>
    <dgm:pt modelId="{4239FC57-5BA5-426C-9D08-DDA3783403C8}" type="pres">
      <dgm:prSet presAssocID="{727D00AB-89A5-4043-9537-707F6DCC02B6}" presName="Name0" presStyleCnt="0">
        <dgm:presLayoutVars>
          <dgm:dir/>
          <dgm:resizeHandles val="exact"/>
        </dgm:presLayoutVars>
      </dgm:prSet>
      <dgm:spPr/>
    </dgm:pt>
    <dgm:pt modelId="{1680107A-8EFD-473C-A3D7-0D5E6D452042}" type="pres">
      <dgm:prSet presAssocID="{D5811167-A2D7-49B4-860C-B977E32F3081}" presName="parTxOnly" presStyleLbl="node1" presStyleIdx="0" presStyleCnt="3" custLinFactNeighborX="34543" custLinFactNeighborY="71611">
        <dgm:presLayoutVars>
          <dgm:bulletEnabled val="1"/>
        </dgm:presLayoutVars>
      </dgm:prSet>
      <dgm:spPr/>
    </dgm:pt>
    <dgm:pt modelId="{F916A8B4-54CF-44EB-8E95-F0ABED1B8BC8}" type="pres">
      <dgm:prSet presAssocID="{98584C78-E876-42B0-B639-948AC6698972}" presName="parSpace" presStyleCnt="0"/>
      <dgm:spPr/>
    </dgm:pt>
    <dgm:pt modelId="{52AC5C59-8C68-4C46-9A9A-9653D32AC01C}" type="pres">
      <dgm:prSet presAssocID="{3843319D-9753-4348-BAB5-92404B3EB35D}" presName="parTxOnly" presStyleLbl="node1" presStyleIdx="1" presStyleCnt="3" custLinFactNeighborX="16663" custLinFactNeighborY="71611">
        <dgm:presLayoutVars>
          <dgm:bulletEnabled val="1"/>
        </dgm:presLayoutVars>
      </dgm:prSet>
      <dgm:spPr/>
    </dgm:pt>
    <dgm:pt modelId="{513263AF-FB93-475D-878F-27BB13E24005}" type="pres">
      <dgm:prSet presAssocID="{32F53A2F-0333-4AAA-BA20-2F81C6F762D6}" presName="parSpace" presStyleCnt="0"/>
      <dgm:spPr/>
    </dgm:pt>
    <dgm:pt modelId="{9464789B-C244-42FD-BBEC-D245E87E813F}" type="pres">
      <dgm:prSet presAssocID="{5D0F3310-06B9-4F46-9A85-BB2479C2C762}" presName="parTxOnly" presStyleLbl="node1" presStyleIdx="2" presStyleCnt="3" custLinFactNeighborX="8124" custLinFactNeighborY="71611">
        <dgm:presLayoutVars>
          <dgm:bulletEnabled val="1"/>
        </dgm:presLayoutVars>
      </dgm:prSet>
      <dgm:spPr/>
    </dgm:pt>
  </dgm:ptLst>
  <dgm:cxnLst>
    <dgm:cxn modelId="{E874CD2B-4026-40ED-8A9B-734762FF647E}" srcId="{727D00AB-89A5-4043-9537-707F6DCC02B6}" destId="{D5811167-A2D7-49B4-860C-B977E32F3081}" srcOrd="0" destOrd="0" parTransId="{F36D050C-6422-4EE5-87AB-0CB5119A17E8}" sibTransId="{98584C78-E876-42B0-B639-948AC6698972}"/>
    <dgm:cxn modelId="{F6853730-6B56-4E7A-B817-46314EFF9271}" srcId="{727D00AB-89A5-4043-9537-707F6DCC02B6}" destId="{3843319D-9753-4348-BAB5-92404B3EB35D}" srcOrd="1" destOrd="0" parTransId="{AB11F0CB-0A03-42FA-974B-81FB0891A79A}" sibTransId="{32F53A2F-0333-4AAA-BA20-2F81C6F762D6}"/>
    <dgm:cxn modelId="{DB913D3D-6831-4C7A-B856-B63C099F560A}" type="presOf" srcId="{727D00AB-89A5-4043-9537-707F6DCC02B6}" destId="{4239FC57-5BA5-426C-9D08-DDA3783403C8}" srcOrd="0" destOrd="0" presId="urn:microsoft.com/office/officeart/2005/8/layout/hChevron3"/>
    <dgm:cxn modelId="{1AA33850-20F3-4F55-8F41-654129729F41}" type="presOf" srcId="{D5811167-A2D7-49B4-860C-B977E32F3081}" destId="{1680107A-8EFD-473C-A3D7-0D5E6D452042}" srcOrd="0" destOrd="0" presId="urn:microsoft.com/office/officeart/2005/8/layout/hChevron3"/>
    <dgm:cxn modelId="{064D5B50-39BB-4998-9655-6805D471D909}" type="presOf" srcId="{3843319D-9753-4348-BAB5-92404B3EB35D}" destId="{52AC5C59-8C68-4C46-9A9A-9653D32AC01C}" srcOrd="0" destOrd="0" presId="urn:microsoft.com/office/officeart/2005/8/layout/hChevron3"/>
    <dgm:cxn modelId="{F35DFE9D-0656-46D2-B76B-AE72F3BBAE97}" srcId="{727D00AB-89A5-4043-9537-707F6DCC02B6}" destId="{5D0F3310-06B9-4F46-9A85-BB2479C2C762}" srcOrd="2" destOrd="0" parTransId="{113C142D-91E7-43E4-A0BF-9CD0C4D71F84}" sibTransId="{29F110A9-B6F8-43CB-8A0F-8EE94CD89155}"/>
    <dgm:cxn modelId="{B172C4FE-F259-430B-B413-45F475E46EC4}" type="presOf" srcId="{5D0F3310-06B9-4F46-9A85-BB2479C2C762}" destId="{9464789B-C244-42FD-BBEC-D245E87E813F}" srcOrd="0" destOrd="0" presId="urn:microsoft.com/office/officeart/2005/8/layout/hChevron3"/>
    <dgm:cxn modelId="{BF200CC1-E3A1-4028-A2E8-B8334169906C}" type="presParOf" srcId="{4239FC57-5BA5-426C-9D08-DDA3783403C8}" destId="{1680107A-8EFD-473C-A3D7-0D5E6D452042}" srcOrd="0" destOrd="0" presId="urn:microsoft.com/office/officeart/2005/8/layout/hChevron3"/>
    <dgm:cxn modelId="{B79A6603-550B-4F72-B082-67C2528AE4D3}" type="presParOf" srcId="{4239FC57-5BA5-426C-9D08-DDA3783403C8}" destId="{F916A8B4-54CF-44EB-8E95-F0ABED1B8BC8}" srcOrd="1" destOrd="0" presId="urn:microsoft.com/office/officeart/2005/8/layout/hChevron3"/>
    <dgm:cxn modelId="{44735DE8-80BC-4E9C-8EA0-041125216027}" type="presParOf" srcId="{4239FC57-5BA5-426C-9D08-DDA3783403C8}" destId="{52AC5C59-8C68-4C46-9A9A-9653D32AC01C}" srcOrd="2" destOrd="0" presId="urn:microsoft.com/office/officeart/2005/8/layout/hChevron3"/>
    <dgm:cxn modelId="{DEC06649-FF74-44AD-A3D9-4C89C430C3CB}" type="presParOf" srcId="{4239FC57-5BA5-426C-9D08-DDA3783403C8}" destId="{513263AF-FB93-475D-878F-27BB13E24005}" srcOrd="3" destOrd="0" presId="urn:microsoft.com/office/officeart/2005/8/layout/hChevron3"/>
    <dgm:cxn modelId="{EA74A4DB-02EA-4757-99DA-CC4CA51B11E6}" type="presParOf" srcId="{4239FC57-5BA5-426C-9D08-DDA3783403C8}" destId="{9464789B-C244-42FD-BBEC-D245E87E813F}" srcOrd="4"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AC6850-1090-491E-96D1-C3D84AA5F921}"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s-CR"/>
        </a:p>
      </dgm:t>
    </dgm:pt>
    <dgm:pt modelId="{9140B539-E66D-452E-898A-FFFC8A2C1A69}">
      <dgm:prSet phldrT="[Texto]"/>
      <dgm:spPr/>
      <dgm:t>
        <a:bodyPr/>
        <a:lstStyle/>
        <a:p>
          <a:r>
            <a:rPr lang="es-MX" dirty="0"/>
            <a:t>Académico</a:t>
          </a:r>
          <a:endParaRPr lang="es-CR" dirty="0"/>
        </a:p>
      </dgm:t>
    </dgm:pt>
    <dgm:pt modelId="{04CD72C2-D057-4A22-96F0-BF6412CC7943}" type="parTrans" cxnId="{A4BE2A51-4E8F-4205-BDE9-BB562BE04D9B}">
      <dgm:prSet/>
      <dgm:spPr/>
      <dgm:t>
        <a:bodyPr/>
        <a:lstStyle/>
        <a:p>
          <a:endParaRPr lang="es-CR"/>
        </a:p>
      </dgm:t>
    </dgm:pt>
    <dgm:pt modelId="{66244523-C7F9-4E15-999D-995100C34773}" type="sibTrans" cxnId="{A4BE2A51-4E8F-4205-BDE9-BB562BE04D9B}">
      <dgm:prSet/>
      <dgm:spPr/>
      <dgm:t>
        <a:bodyPr/>
        <a:lstStyle/>
        <a:p>
          <a:endParaRPr lang="es-CR"/>
        </a:p>
      </dgm:t>
    </dgm:pt>
    <dgm:pt modelId="{02590017-484E-40BF-801E-BCB2DF89A0FD}">
      <dgm:prSet phldrT="[Texto]"/>
      <dgm:spPr/>
      <dgm:t>
        <a:bodyPr/>
        <a:lstStyle/>
        <a:p>
          <a:r>
            <a:rPr lang="es-MX" dirty="0"/>
            <a:t>Docencia </a:t>
          </a:r>
          <a:endParaRPr lang="es-CR" dirty="0"/>
        </a:p>
      </dgm:t>
    </dgm:pt>
    <dgm:pt modelId="{18AADFE3-C63A-4A01-A4B1-5391E287CA3D}" type="parTrans" cxnId="{6D154EBF-B0F3-4F42-A2A0-3A9C36739BE1}">
      <dgm:prSet/>
      <dgm:spPr/>
      <dgm:t>
        <a:bodyPr/>
        <a:lstStyle/>
        <a:p>
          <a:endParaRPr lang="es-CR"/>
        </a:p>
      </dgm:t>
    </dgm:pt>
    <dgm:pt modelId="{ACA3C6EE-03B8-47BE-8925-5E3C34CF33D9}" type="sibTrans" cxnId="{6D154EBF-B0F3-4F42-A2A0-3A9C36739BE1}">
      <dgm:prSet/>
      <dgm:spPr/>
      <dgm:t>
        <a:bodyPr/>
        <a:lstStyle/>
        <a:p>
          <a:endParaRPr lang="es-CR"/>
        </a:p>
      </dgm:t>
    </dgm:pt>
    <dgm:pt modelId="{B9BCB13D-B670-40F6-B9D0-768AB150E582}">
      <dgm:prSet phldrT="[Texto]"/>
      <dgm:spPr/>
      <dgm:t>
        <a:bodyPr/>
        <a:lstStyle/>
        <a:p>
          <a:r>
            <a:rPr lang="es-MX" dirty="0"/>
            <a:t>Investigación </a:t>
          </a:r>
          <a:endParaRPr lang="es-CR" dirty="0"/>
        </a:p>
      </dgm:t>
    </dgm:pt>
    <dgm:pt modelId="{313ADA07-7BCB-449C-ACE1-43B8E60CC515}" type="parTrans" cxnId="{A828D9AB-0DB4-4092-94E8-57005FCE3A26}">
      <dgm:prSet/>
      <dgm:spPr/>
      <dgm:t>
        <a:bodyPr/>
        <a:lstStyle/>
        <a:p>
          <a:endParaRPr lang="es-CR"/>
        </a:p>
      </dgm:t>
    </dgm:pt>
    <dgm:pt modelId="{70C0286A-7E2A-447F-9493-4A7F2071FBBD}" type="sibTrans" cxnId="{A828D9AB-0DB4-4092-94E8-57005FCE3A26}">
      <dgm:prSet/>
      <dgm:spPr/>
      <dgm:t>
        <a:bodyPr/>
        <a:lstStyle/>
        <a:p>
          <a:endParaRPr lang="es-CR"/>
        </a:p>
      </dgm:t>
    </dgm:pt>
    <dgm:pt modelId="{55DF9776-65B6-4E02-ABD9-D9AE44A89C0D}">
      <dgm:prSet phldrT="[Texto]"/>
      <dgm:spPr/>
      <dgm:t>
        <a:bodyPr/>
        <a:lstStyle/>
        <a:p>
          <a:r>
            <a:rPr lang="es-MX" dirty="0"/>
            <a:t>Vida Universitaria</a:t>
          </a:r>
          <a:endParaRPr lang="es-CR" dirty="0"/>
        </a:p>
      </dgm:t>
    </dgm:pt>
    <dgm:pt modelId="{15E166A3-7223-4931-88DF-920C0BB2D0E3}" type="parTrans" cxnId="{69DC9742-81D4-4B58-9262-56E0F35E0BBE}">
      <dgm:prSet/>
      <dgm:spPr/>
      <dgm:t>
        <a:bodyPr/>
        <a:lstStyle/>
        <a:p>
          <a:endParaRPr lang="es-CR"/>
        </a:p>
      </dgm:t>
    </dgm:pt>
    <dgm:pt modelId="{9C54A0E0-17B2-4BEF-9310-588DE48E959C}" type="sibTrans" cxnId="{69DC9742-81D4-4B58-9262-56E0F35E0BBE}">
      <dgm:prSet/>
      <dgm:spPr/>
      <dgm:t>
        <a:bodyPr/>
        <a:lstStyle/>
        <a:p>
          <a:endParaRPr lang="es-CR"/>
        </a:p>
      </dgm:t>
    </dgm:pt>
    <dgm:pt modelId="{C87B984C-B10A-47C0-86C2-634C495433BE}">
      <dgm:prSet phldrT="[Texto]"/>
      <dgm:spPr/>
      <dgm:t>
        <a:bodyPr/>
        <a:lstStyle/>
        <a:p>
          <a:r>
            <a:rPr lang="es-MX" dirty="0"/>
            <a:t>Vida Universitaria</a:t>
          </a:r>
          <a:endParaRPr lang="es-CR" dirty="0"/>
        </a:p>
      </dgm:t>
    </dgm:pt>
    <dgm:pt modelId="{8F1C0299-9822-4800-97DC-7A3AACB08D29}" type="parTrans" cxnId="{8C9EC55E-0A76-4996-BCD4-6BCCF3FCF2C3}">
      <dgm:prSet/>
      <dgm:spPr/>
      <dgm:t>
        <a:bodyPr/>
        <a:lstStyle/>
        <a:p>
          <a:endParaRPr lang="es-CR"/>
        </a:p>
      </dgm:t>
    </dgm:pt>
    <dgm:pt modelId="{03FD6D84-C555-4857-A3F6-667E8878722F}" type="sibTrans" cxnId="{8C9EC55E-0A76-4996-BCD4-6BCCF3FCF2C3}">
      <dgm:prSet/>
      <dgm:spPr/>
      <dgm:t>
        <a:bodyPr/>
        <a:lstStyle/>
        <a:p>
          <a:endParaRPr lang="es-CR"/>
        </a:p>
      </dgm:t>
    </dgm:pt>
    <dgm:pt modelId="{40C530BD-2404-4BD1-8BF1-7051B780D497}">
      <dgm:prSet phldrT="[Texto]"/>
      <dgm:spPr/>
      <dgm:t>
        <a:bodyPr/>
        <a:lstStyle/>
        <a:p>
          <a:r>
            <a:rPr lang="es-MX" dirty="0"/>
            <a:t>Gestión </a:t>
          </a:r>
          <a:br>
            <a:rPr lang="es-MX" dirty="0"/>
          </a:br>
          <a:r>
            <a:rPr lang="es-MX" dirty="0"/>
            <a:t>Vida Universitaria</a:t>
          </a:r>
          <a:endParaRPr lang="es-CR" dirty="0"/>
        </a:p>
      </dgm:t>
    </dgm:pt>
    <dgm:pt modelId="{AD37B289-D1F8-4A2C-B086-CF817926224E}" type="parTrans" cxnId="{71C8D767-749E-43DF-8B21-B3B44D81EF12}">
      <dgm:prSet/>
      <dgm:spPr/>
      <dgm:t>
        <a:bodyPr/>
        <a:lstStyle/>
        <a:p>
          <a:endParaRPr lang="es-CR"/>
        </a:p>
      </dgm:t>
    </dgm:pt>
    <dgm:pt modelId="{7EE7188E-815E-4BF8-8641-ADA894B68290}" type="sibTrans" cxnId="{71C8D767-749E-43DF-8B21-B3B44D81EF12}">
      <dgm:prSet/>
      <dgm:spPr/>
      <dgm:t>
        <a:bodyPr/>
        <a:lstStyle/>
        <a:p>
          <a:endParaRPr lang="es-CR"/>
        </a:p>
      </dgm:t>
    </dgm:pt>
    <dgm:pt modelId="{E2287962-14AC-4656-92D0-CA5087A0EB49}">
      <dgm:prSet phldrT="[Texto]"/>
      <dgm:spPr/>
      <dgm:t>
        <a:bodyPr/>
        <a:lstStyle/>
        <a:p>
          <a:r>
            <a:rPr lang="es-MX" dirty="0"/>
            <a:t>Administrativo</a:t>
          </a:r>
          <a:endParaRPr lang="es-CR" dirty="0"/>
        </a:p>
      </dgm:t>
    </dgm:pt>
    <dgm:pt modelId="{5C1950A3-74C5-4E16-9838-8BC8DC284798}" type="parTrans" cxnId="{69CE1773-E39B-44FD-9BDD-ED0603A6857F}">
      <dgm:prSet/>
      <dgm:spPr/>
      <dgm:t>
        <a:bodyPr/>
        <a:lstStyle/>
        <a:p>
          <a:endParaRPr lang="es-CR"/>
        </a:p>
      </dgm:t>
    </dgm:pt>
    <dgm:pt modelId="{BCED075B-FE60-432B-A2B7-135BD7C289D9}" type="sibTrans" cxnId="{69CE1773-E39B-44FD-9BDD-ED0603A6857F}">
      <dgm:prSet/>
      <dgm:spPr/>
      <dgm:t>
        <a:bodyPr/>
        <a:lstStyle/>
        <a:p>
          <a:endParaRPr lang="es-CR"/>
        </a:p>
      </dgm:t>
    </dgm:pt>
    <dgm:pt modelId="{CBFA7827-EBD8-443F-A06D-A4BCDE43E0BE}">
      <dgm:prSet phldrT="[Texto]"/>
      <dgm:spPr/>
      <dgm:t>
        <a:bodyPr/>
        <a:lstStyle/>
        <a:p>
          <a:r>
            <a:rPr lang="es-MX" dirty="0"/>
            <a:t>Administración</a:t>
          </a:r>
          <a:endParaRPr lang="es-CR" dirty="0"/>
        </a:p>
      </dgm:t>
    </dgm:pt>
    <dgm:pt modelId="{58BA46EC-BE9B-443C-8A2D-B0A2499F5A7B}" type="parTrans" cxnId="{4DD3A7E3-5EC4-4A8B-81E5-45AB9D9C744C}">
      <dgm:prSet/>
      <dgm:spPr/>
      <dgm:t>
        <a:bodyPr/>
        <a:lstStyle/>
        <a:p>
          <a:endParaRPr lang="es-CR"/>
        </a:p>
      </dgm:t>
    </dgm:pt>
    <dgm:pt modelId="{56F61B32-1707-4867-941A-9CDA07133B45}" type="sibTrans" cxnId="{4DD3A7E3-5EC4-4A8B-81E5-45AB9D9C744C}">
      <dgm:prSet/>
      <dgm:spPr/>
      <dgm:t>
        <a:bodyPr/>
        <a:lstStyle/>
        <a:p>
          <a:endParaRPr lang="es-CR"/>
        </a:p>
      </dgm:t>
    </dgm:pt>
    <dgm:pt modelId="{57D42492-3C44-4F8F-81A3-3B8246B76973}">
      <dgm:prSet phldrT="[Texto]"/>
      <dgm:spPr/>
      <dgm:t>
        <a:bodyPr/>
        <a:lstStyle/>
        <a:p>
          <a:r>
            <a:rPr lang="es-MX" dirty="0"/>
            <a:t>Inversión Estratégica</a:t>
          </a:r>
          <a:endParaRPr lang="es-CR" dirty="0"/>
        </a:p>
      </dgm:t>
    </dgm:pt>
    <dgm:pt modelId="{F6BE24AE-46BE-4907-A43F-20B627DB25B2}" type="parTrans" cxnId="{B66EB29D-9A6F-451E-975A-A3A779532C75}">
      <dgm:prSet/>
      <dgm:spPr/>
      <dgm:t>
        <a:bodyPr/>
        <a:lstStyle/>
        <a:p>
          <a:endParaRPr lang="es-CR"/>
        </a:p>
      </dgm:t>
    </dgm:pt>
    <dgm:pt modelId="{A7C32B3F-054D-4D13-B260-79101602147F}" type="sibTrans" cxnId="{B66EB29D-9A6F-451E-975A-A3A779532C75}">
      <dgm:prSet/>
      <dgm:spPr/>
      <dgm:t>
        <a:bodyPr/>
        <a:lstStyle/>
        <a:p>
          <a:endParaRPr lang="es-CR"/>
        </a:p>
      </dgm:t>
    </dgm:pt>
    <dgm:pt modelId="{203E0DAB-1004-4BEA-874F-58E8DC009701}">
      <dgm:prSet phldrT="[Texto]"/>
      <dgm:spPr/>
      <dgm:t>
        <a:bodyPr/>
        <a:lstStyle/>
        <a:p>
          <a:r>
            <a:rPr lang="es-MX" dirty="0"/>
            <a:t>Extensión</a:t>
          </a:r>
          <a:endParaRPr lang="es-CR" dirty="0"/>
        </a:p>
      </dgm:t>
    </dgm:pt>
    <dgm:pt modelId="{FFE7DF8B-EBB9-4F5F-8F65-CC0D13350288}" type="parTrans" cxnId="{9FDF574D-60EF-4496-92EA-E9408C6F5135}">
      <dgm:prSet/>
      <dgm:spPr/>
      <dgm:t>
        <a:bodyPr/>
        <a:lstStyle/>
        <a:p>
          <a:endParaRPr lang="es-CR"/>
        </a:p>
      </dgm:t>
    </dgm:pt>
    <dgm:pt modelId="{5047E781-9542-4508-BCE3-9542262ED8C4}" type="sibTrans" cxnId="{9FDF574D-60EF-4496-92EA-E9408C6F5135}">
      <dgm:prSet/>
      <dgm:spPr/>
      <dgm:t>
        <a:bodyPr/>
        <a:lstStyle/>
        <a:p>
          <a:endParaRPr lang="es-CR"/>
        </a:p>
      </dgm:t>
    </dgm:pt>
    <dgm:pt modelId="{84B502D8-473F-4E26-A95E-5F2F910B88E0}">
      <dgm:prSet phldrT="[Texto]"/>
      <dgm:spPr/>
      <dgm:t>
        <a:bodyPr/>
        <a:lstStyle/>
        <a:p>
          <a:r>
            <a:rPr lang="es-MX" dirty="0"/>
            <a:t>Gestión Académica</a:t>
          </a:r>
          <a:endParaRPr lang="es-CR" dirty="0"/>
        </a:p>
      </dgm:t>
    </dgm:pt>
    <dgm:pt modelId="{1DA1F0B5-9701-4EC3-9DF2-5E02A8782D2B}" type="parTrans" cxnId="{65B0071F-050B-4186-A308-53820A39EC1F}">
      <dgm:prSet/>
      <dgm:spPr/>
      <dgm:t>
        <a:bodyPr/>
        <a:lstStyle/>
        <a:p>
          <a:endParaRPr lang="es-CR"/>
        </a:p>
      </dgm:t>
    </dgm:pt>
    <dgm:pt modelId="{F549E8DA-EB73-44D9-8331-91EF13503C34}" type="sibTrans" cxnId="{65B0071F-050B-4186-A308-53820A39EC1F}">
      <dgm:prSet/>
      <dgm:spPr/>
      <dgm:t>
        <a:bodyPr/>
        <a:lstStyle/>
        <a:p>
          <a:endParaRPr lang="es-CR"/>
        </a:p>
      </dgm:t>
    </dgm:pt>
    <dgm:pt modelId="{BB4EB12E-1044-4402-B1E7-3A41F3124A23}">
      <dgm:prSet phldrT="[Texto]"/>
      <dgm:spPr/>
      <dgm:t>
        <a:bodyPr/>
        <a:lstStyle/>
        <a:p>
          <a:r>
            <a:rPr lang="es-MX" dirty="0"/>
            <a:t>Actividades Integradas</a:t>
          </a:r>
          <a:endParaRPr lang="es-CR" dirty="0"/>
        </a:p>
      </dgm:t>
    </dgm:pt>
    <dgm:pt modelId="{A8856881-8DDD-4D98-94A4-290D362FE865}" type="parTrans" cxnId="{39DC6C64-63B4-4B00-AEF7-6C6525CF5A43}">
      <dgm:prSet/>
      <dgm:spPr/>
      <dgm:t>
        <a:bodyPr/>
        <a:lstStyle/>
        <a:p>
          <a:endParaRPr lang="es-CR"/>
        </a:p>
      </dgm:t>
    </dgm:pt>
    <dgm:pt modelId="{83140706-299A-4BFC-8B6A-009D2EA5B896}" type="sibTrans" cxnId="{39DC6C64-63B4-4B00-AEF7-6C6525CF5A43}">
      <dgm:prSet/>
      <dgm:spPr/>
      <dgm:t>
        <a:bodyPr/>
        <a:lstStyle/>
        <a:p>
          <a:endParaRPr lang="es-CR"/>
        </a:p>
      </dgm:t>
    </dgm:pt>
    <dgm:pt modelId="{FC0A1CD7-5997-481A-BDDB-540FF1D00CF9}" type="pres">
      <dgm:prSet presAssocID="{D9AC6850-1090-491E-96D1-C3D84AA5F921}" presName="Name0" presStyleCnt="0">
        <dgm:presLayoutVars>
          <dgm:dir/>
          <dgm:animLvl val="lvl"/>
          <dgm:resizeHandles val="exact"/>
        </dgm:presLayoutVars>
      </dgm:prSet>
      <dgm:spPr/>
    </dgm:pt>
    <dgm:pt modelId="{DF696DB6-0A6E-4BC1-827E-430F4C4D02C9}" type="pres">
      <dgm:prSet presAssocID="{9140B539-E66D-452E-898A-FFFC8A2C1A69}" presName="composite" presStyleCnt="0"/>
      <dgm:spPr/>
    </dgm:pt>
    <dgm:pt modelId="{14F4E17E-66EC-4BA7-A3D2-6D8D31C78C6D}" type="pres">
      <dgm:prSet presAssocID="{9140B539-E66D-452E-898A-FFFC8A2C1A69}" presName="parTx" presStyleLbl="alignNode1" presStyleIdx="0" presStyleCnt="3">
        <dgm:presLayoutVars>
          <dgm:chMax val="0"/>
          <dgm:chPref val="0"/>
          <dgm:bulletEnabled val="1"/>
        </dgm:presLayoutVars>
      </dgm:prSet>
      <dgm:spPr/>
    </dgm:pt>
    <dgm:pt modelId="{952E2CB2-BBD9-47B6-9ED7-E26149A7584B}" type="pres">
      <dgm:prSet presAssocID="{9140B539-E66D-452E-898A-FFFC8A2C1A69}" presName="desTx" presStyleLbl="alignAccFollowNode1" presStyleIdx="0" presStyleCnt="3">
        <dgm:presLayoutVars>
          <dgm:bulletEnabled val="1"/>
        </dgm:presLayoutVars>
      </dgm:prSet>
      <dgm:spPr/>
    </dgm:pt>
    <dgm:pt modelId="{128990A5-4467-4313-BB66-8DFCDACF227A}" type="pres">
      <dgm:prSet presAssocID="{66244523-C7F9-4E15-999D-995100C34773}" presName="space" presStyleCnt="0"/>
      <dgm:spPr/>
    </dgm:pt>
    <dgm:pt modelId="{2A0367E7-90C6-4856-B3B8-6A31BE4AE38D}" type="pres">
      <dgm:prSet presAssocID="{55DF9776-65B6-4E02-ABD9-D9AE44A89C0D}" presName="composite" presStyleCnt="0"/>
      <dgm:spPr/>
    </dgm:pt>
    <dgm:pt modelId="{884C3EB0-DD94-4309-8560-8B89A77B0AF0}" type="pres">
      <dgm:prSet presAssocID="{55DF9776-65B6-4E02-ABD9-D9AE44A89C0D}" presName="parTx" presStyleLbl="alignNode1" presStyleIdx="1" presStyleCnt="3">
        <dgm:presLayoutVars>
          <dgm:chMax val="0"/>
          <dgm:chPref val="0"/>
          <dgm:bulletEnabled val="1"/>
        </dgm:presLayoutVars>
      </dgm:prSet>
      <dgm:spPr/>
    </dgm:pt>
    <dgm:pt modelId="{6D38CCBF-1C13-4B64-864D-2455A62E61D6}" type="pres">
      <dgm:prSet presAssocID="{55DF9776-65B6-4E02-ABD9-D9AE44A89C0D}" presName="desTx" presStyleLbl="alignAccFollowNode1" presStyleIdx="1" presStyleCnt="3">
        <dgm:presLayoutVars>
          <dgm:bulletEnabled val="1"/>
        </dgm:presLayoutVars>
      </dgm:prSet>
      <dgm:spPr/>
    </dgm:pt>
    <dgm:pt modelId="{883FF05F-AB5B-47B4-A7E3-580355C9CD5C}" type="pres">
      <dgm:prSet presAssocID="{9C54A0E0-17B2-4BEF-9310-588DE48E959C}" presName="space" presStyleCnt="0"/>
      <dgm:spPr/>
    </dgm:pt>
    <dgm:pt modelId="{74A867DE-210E-4B03-966B-BC35215A9F76}" type="pres">
      <dgm:prSet presAssocID="{E2287962-14AC-4656-92D0-CA5087A0EB49}" presName="composite" presStyleCnt="0"/>
      <dgm:spPr/>
    </dgm:pt>
    <dgm:pt modelId="{217301F7-9063-480E-BEDB-AD11CCF68A3C}" type="pres">
      <dgm:prSet presAssocID="{E2287962-14AC-4656-92D0-CA5087A0EB49}" presName="parTx" presStyleLbl="alignNode1" presStyleIdx="2" presStyleCnt="3">
        <dgm:presLayoutVars>
          <dgm:chMax val="0"/>
          <dgm:chPref val="0"/>
          <dgm:bulletEnabled val="1"/>
        </dgm:presLayoutVars>
      </dgm:prSet>
      <dgm:spPr/>
    </dgm:pt>
    <dgm:pt modelId="{C967BDA7-18BA-4F99-AFEC-A56D28E1CBA1}" type="pres">
      <dgm:prSet presAssocID="{E2287962-14AC-4656-92D0-CA5087A0EB49}" presName="desTx" presStyleLbl="alignAccFollowNode1" presStyleIdx="2" presStyleCnt="3">
        <dgm:presLayoutVars>
          <dgm:bulletEnabled val="1"/>
        </dgm:presLayoutVars>
      </dgm:prSet>
      <dgm:spPr/>
    </dgm:pt>
  </dgm:ptLst>
  <dgm:cxnLst>
    <dgm:cxn modelId="{31EE0303-1290-4D4E-849F-4C45A90BB6C3}" type="presOf" srcId="{B9BCB13D-B670-40F6-B9D0-768AB150E582}" destId="{952E2CB2-BBD9-47B6-9ED7-E26149A7584B}" srcOrd="0" destOrd="1" presId="urn:microsoft.com/office/officeart/2005/8/layout/hList1"/>
    <dgm:cxn modelId="{DDB5D109-2D61-47FD-BD40-9539DD74474D}" type="presOf" srcId="{D9AC6850-1090-491E-96D1-C3D84AA5F921}" destId="{FC0A1CD7-5997-481A-BDDB-540FF1D00CF9}" srcOrd="0" destOrd="0" presId="urn:microsoft.com/office/officeart/2005/8/layout/hList1"/>
    <dgm:cxn modelId="{65B0071F-050B-4186-A308-53820A39EC1F}" srcId="{9140B539-E66D-452E-898A-FFFC8A2C1A69}" destId="{84B502D8-473F-4E26-A95E-5F2F910B88E0}" srcOrd="3" destOrd="0" parTransId="{1DA1F0B5-9701-4EC3-9DF2-5E02A8782D2B}" sibTransId="{F549E8DA-EB73-44D9-8331-91EF13503C34}"/>
    <dgm:cxn modelId="{8C9EC55E-0A76-4996-BCD4-6BCCF3FCF2C3}" srcId="{55DF9776-65B6-4E02-ABD9-D9AE44A89C0D}" destId="{C87B984C-B10A-47C0-86C2-634C495433BE}" srcOrd="0" destOrd="0" parTransId="{8F1C0299-9822-4800-97DC-7A3AACB08D29}" sibTransId="{03FD6D84-C555-4857-A3F6-667E8878722F}"/>
    <dgm:cxn modelId="{69DC9742-81D4-4B58-9262-56E0F35E0BBE}" srcId="{D9AC6850-1090-491E-96D1-C3D84AA5F921}" destId="{55DF9776-65B6-4E02-ABD9-D9AE44A89C0D}" srcOrd="1" destOrd="0" parTransId="{15E166A3-7223-4931-88DF-920C0BB2D0E3}" sibTransId="{9C54A0E0-17B2-4BEF-9310-588DE48E959C}"/>
    <dgm:cxn modelId="{39DC6C64-63B4-4B00-AEF7-6C6525CF5A43}" srcId="{9140B539-E66D-452E-898A-FFFC8A2C1A69}" destId="{BB4EB12E-1044-4402-B1E7-3A41F3124A23}" srcOrd="4" destOrd="0" parTransId="{A8856881-8DDD-4D98-94A4-290D362FE865}" sibTransId="{83140706-299A-4BFC-8B6A-009D2EA5B896}"/>
    <dgm:cxn modelId="{71C8D767-749E-43DF-8B21-B3B44D81EF12}" srcId="{55DF9776-65B6-4E02-ABD9-D9AE44A89C0D}" destId="{40C530BD-2404-4BD1-8BF1-7051B780D497}" srcOrd="1" destOrd="0" parTransId="{AD37B289-D1F8-4A2C-B086-CF817926224E}" sibTransId="{7EE7188E-815E-4BF8-8641-ADA894B68290}"/>
    <dgm:cxn modelId="{20ABBC68-59ED-4236-A584-8DDFF28331ED}" type="presOf" srcId="{CBFA7827-EBD8-443F-A06D-A4BCDE43E0BE}" destId="{C967BDA7-18BA-4F99-AFEC-A56D28E1CBA1}" srcOrd="0" destOrd="0" presId="urn:microsoft.com/office/officeart/2005/8/layout/hList1"/>
    <dgm:cxn modelId="{9FDF574D-60EF-4496-92EA-E9408C6F5135}" srcId="{9140B539-E66D-452E-898A-FFFC8A2C1A69}" destId="{203E0DAB-1004-4BEA-874F-58E8DC009701}" srcOrd="2" destOrd="0" parTransId="{FFE7DF8B-EBB9-4F5F-8F65-CC0D13350288}" sibTransId="{5047E781-9542-4508-BCE3-9542262ED8C4}"/>
    <dgm:cxn modelId="{A4BE2A51-4E8F-4205-BDE9-BB562BE04D9B}" srcId="{D9AC6850-1090-491E-96D1-C3D84AA5F921}" destId="{9140B539-E66D-452E-898A-FFFC8A2C1A69}" srcOrd="0" destOrd="0" parTransId="{04CD72C2-D057-4A22-96F0-BF6412CC7943}" sibTransId="{66244523-C7F9-4E15-999D-995100C34773}"/>
    <dgm:cxn modelId="{69CE1773-E39B-44FD-9BDD-ED0603A6857F}" srcId="{D9AC6850-1090-491E-96D1-C3D84AA5F921}" destId="{E2287962-14AC-4656-92D0-CA5087A0EB49}" srcOrd="2" destOrd="0" parTransId="{5C1950A3-74C5-4E16-9838-8BC8DC284798}" sibTransId="{BCED075B-FE60-432B-A2B7-135BD7C289D9}"/>
    <dgm:cxn modelId="{964B7F57-57DC-4F7A-8B63-DE24FAD482BC}" type="presOf" srcId="{57D42492-3C44-4F8F-81A3-3B8246B76973}" destId="{C967BDA7-18BA-4F99-AFEC-A56D28E1CBA1}" srcOrd="0" destOrd="1" presId="urn:microsoft.com/office/officeart/2005/8/layout/hList1"/>
    <dgm:cxn modelId="{E09ECA8A-1FB2-499F-A3F0-0C362E1447B9}" type="presOf" srcId="{02590017-484E-40BF-801E-BCB2DF89A0FD}" destId="{952E2CB2-BBD9-47B6-9ED7-E26149A7584B}" srcOrd="0" destOrd="0" presId="urn:microsoft.com/office/officeart/2005/8/layout/hList1"/>
    <dgm:cxn modelId="{3D97A995-C7E8-44E5-A234-95F5E57BF59B}" type="presOf" srcId="{203E0DAB-1004-4BEA-874F-58E8DC009701}" destId="{952E2CB2-BBD9-47B6-9ED7-E26149A7584B}" srcOrd="0" destOrd="2" presId="urn:microsoft.com/office/officeart/2005/8/layout/hList1"/>
    <dgm:cxn modelId="{B66EB29D-9A6F-451E-975A-A3A779532C75}" srcId="{E2287962-14AC-4656-92D0-CA5087A0EB49}" destId="{57D42492-3C44-4F8F-81A3-3B8246B76973}" srcOrd="1" destOrd="0" parTransId="{F6BE24AE-46BE-4907-A43F-20B627DB25B2}" sibTransId="{A7C32B3F-054D-4D13-B260-79101602147F}"/>
    <dgm:cxn modelId="{A828D9AB-0DB4-4092-94E8-57005FCE3A26}" srcId="{9140B539-E66D-452E-898A-FFFC8A2C1A69}" destId="{B9BCB13D-B670-40F6-B9D0-768AB150E582}" srcOrd="1" destOrd="0" parTransId="{313ADA07-7BCB-449C-ACE1-43B8E60CC515}" sibTransId="{70C0286A-7E2A-447F-9493-4A7F2071FBBD}"/>
    <dgm:cxn modelId="{2783BAAD-A1DA-41EC-BE44-1FD11D574FDE}" type="presOf" srcId="{C87B984C-B10A-47C0-86C2-634C495433BE}" destId="{6D38CCBF-1C13-4B64-864D-2455A62E61D6}" srcOrd="0" destOrd="0" presId="urn:microsoft.com/office/officeart/2005/8/layout/hList1"/>
    <dgm:cxn modelId="{6D154EBF-B0F3-4F42-A2A0-3A9C36739BE1}" srcId="{9140B539-E66D-452E-898A-FFFC8A2C1A69}" destId="{02590017-484E-40BF-801E-BCB2DF89A0FD}" srcOrd="0" destOrd="0" parTransId="{18AADFE3-C63A-4A01-A4B1-5391E287CA3D}" sibTransId="{ACA3C6EE-03B8-47BE-8925-5E3C34CF33D9}"/>
    <dgm:cxn modelId="{92AD11D4-3663-4539-ACF5-6FD1437A2C85}" type="presOf" srcId="{84B502D8-473F-4E26-A95E-5F2F910B88E0}" destId="{952E2CB2-BBD9-47B6-9ED7-E26149A7584B}" srcOrd="0" destOrd="3" presId="urn:microsoft.com/office/officeart/2005/8/layout/hList1"/>
    <dgm:cxn modelId="{7B85AFDD-475D-46FE-A743-A5B600A679CB}" type="presOf" srcId="{40C530BD-2404-4BD1-8BF1-7051B780D497}" destId="{6D38CCBF-1C13-4B64-864D-2455A62E61D6}" srcOrd="0" destOrd="1" presId="urn:microsoft.com/office/officeart/2005/8/layout/hList1"/>
    <dgm:cxn modelId="{4DD3A7E3-5EC4-4A8B-81E5-45AB9D9C744C}" srcId="{E2287962-14AC-4656-92D0-CA5087A0EB49}" destId="{CBFA7827-EBD8-443F-A06D-A4BCDE43E0BE}" srcOrd="0" destOrd="0" parTransId="{58BA46EC-BE9B-443C-8A2D-B0A2499F5A7B}" sibTransId="{56F61B32-1707-4867-941A-9CDA07133B45}"/>
    <dgm:cxn modelId="{731FECF5-0C6E-4A26-A600-AA07F1A59455}" type="presOf" srcId="{9140B539-E66D-452E-898A-FFFC8A2C1A69}" destId="{14F4E17E-66EC-4BA7-A3D2-6D8D31C78C6D}" srcOrd="0" destOrd="0" presId="urn:microsoft.com/office/officeart/2005/8/layout/hList1"/>
    <dgm:cxn modelId="{61F27FFA-96C4-42A1-83BD-4AA8D7B282CB}" type="presOf" srcId="{BB4EB12E-1044-4402-B1E7-3A41F3124A23}" destId="{952E2CB2-BBD9-47B6-9ED7-E26149A7584B}" srcOrd="0" destOrd="4" presId="urn:microsoft.com/office/officeart/2005/8/layout/hList1"/>
    <dgm:cxn modelId="{59B0E4FD-CE87-49DA-BB8D-474F298366AB}" type="presOf" srcId="{55DF9776-65B6-4E02-ABD9-D9AE44A89C0D}" destId="{884C3EB0-DD94-4309-8560-8B89A77B0AF0}" srcOrd="0" destOrd="0" presId="urn:microsoft.com/office/officeart/2005/8/layout/hList1"/>
    <dgm:cxn modelId="{C7AA66FF-8320-416A-A37E-DC8D5275EAD6}" type="presOf" srcId="{E2287962-14AC-4656-92D0-CA5087A0EB49}" destId="{217301F7-9063-480E-BEDB-AD11CCF68A3C}" srcOrd="0" destOrd="0" presId="urn:microsoft.com/office/officeart/2005/8/layout/hList1"/>
    <dgm:cxn modelId="{BB6F56D0-937B-4CDE-8315-E22612617ED8}" type="presParOf" srcId="{FC0A1CD7-5997-481A-BDDB-540FF1D00CF9}" destId="{DF696DB6-0A6E-4BC1-827E-430F4C4D02C9}" srcOrd="0" destOrd="0" presId="urn:microsoft.com/office/officeart/2005/8/layout/hList1"/>
    <dgm:cxn modelId="{651DA992-99A7-45F1-9023-404D04CD27F5}" type="presParOf" srcId="{DF696DB6-0A6E-4BC1-827E-430F4C4D02C9}" destId="{14F4E17E-66EC-4BA7-A3D2-6D8D31C78C6D}" srcOrd="0" destOrd="0" presId="urn:microsoft.com/office/officeart/2005/8/layout/hList1"/>
    <dgm:cxn modelId="{5359F872-2FD2-4C47-825E-B605D96F34B6}" type="presParOf" srcId="{DF696DB6-0A6E-4BC1-827E-430F4C4D02C9}" destId="{952E2CB2-BBD9-47B6-9ED7-E26149A7584B}" srcOrd="1" destOrd="0" presId="urn:microsoft.com/office/officeart/2005/8/layout/hList1"/>
    <dgm:cxn modelId="{8187B052-D9FE-42FE-B42A-B4499F9350F3}" type="presParOf" srcId="{FC0A1CD7-5997-481A-BDDB-540FF1D00CF9}" destId="{128990A5-4467-4313-BB66-8DFCDACF227A}" srcOrd="1" destOrd="0" presId="urn:microsoft.com/office/officeart/2005/8/layout/hList1"/>
    <dgm:cxn modelId="{1F5BF610-E467-41D1-AF1E-35287D799901}" type="presParOf" srcId="{FC0A1CD7-5997-481A-BDDB-540FF1D00CF9}" destId="{2A0367E7-90C6-4856-B3B8-6A31BE4AE38D}" srcOrd="2" destOrd="0" presId="urn:microsoft.com/office/officeart/2005/8/layout/hList1"/>
    <dgm:cxn modelId="{C1284755-33B9-4C67-9A48-449DF9000DCF}" type="presParOf" srcId="{2A0367E7-90C6-4856-B3B8-6A31BE4AE38D}" destId="{884C3EB0-DD94-4309-8560-8B89A77B0AF0}" srcOrd="0" destOrd="0" presId="urn:microsoft.com/office/officeart/2005/8/layout/hList1"/>
    <dgm:cxn modelId="{95340D7E-9062-4B74-BF0A-E821D3064EBB}" type="presParOf" srcId="{2A0367E7-90C6-4856-B3B8-6A31BE4AE38D}" destId="{6D38CCBF-1C13-4B64-864D-2455A62E61D6}" srcOrd="1" destOrd="0" presId="urn:microsoft.com/office/officeart/2005/8/layout/hList1"/>
    <dgm:cxn modelId="{ADE8380C-924D-4229-8044-6C674CA2AA8D}" type="presParOf" srcId="{FC0A1CD7-5997-481A-BDDB-540FF1D00CF9}" destId="{883FF05F-AB5B-47B4-A7E3-580355C9CD5C}" srcOrd="3" destOrd="0" presId="urn:microsoft.com/office/officeart/2005/8/layout/hList1"/>
    <dgm:cxn modelId="{39A7FA76-C68D-4E5B-89BA-F3F1238B450F}" type="presParOf" srcId="{FC0A1CD7-5997-481A-BDDB-540FF1D00CF9}" destId="{74A867DE-210E-4B03-966B-BC35215A9F76}" srcOrd="4" destOrd="0" presId="urn:microsoft.com/office/officeart/2005/8/layout/hList1"/>
    <dgm:cxn modelId="{B30868AA-FA8B-4953-A7AF-FA1549D55357}" type="presParOf" srcId="{74A867DE-210E-4B03-966B-BC35215A9F76}" destId="{217301F7-9063-480E-BEDB-AD11CCF68A3C}" srcOrd="0" destOrd="0" presId="urn:microsoft.com/office/officeart/2005/8/layout/hList1"/>
    <dgm:cxn modelId="{C1EB2DED-4F16-4459-B37C-C3005AEA87A2}" type="presParOf" srcId="{74A867DE-210E-4B03-966B-BC35215A9F76}" destId="{C967BDA7-18BA-4F99-AFEC-A56D28E1CBA1}"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5443DF8-72CE-4961-B91D-6C3DDACF2737}"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s-CR"/>
        </a:p>
      </dgm:t>
    </dgm:pt>
    <dgm:pt modelId="{99C90641-4B23-495D-8C6D-310764E9FDE5}">
      <dgm:prSet phldrT="[Texto]"/>
      <dgm:spPr/>
      <dgm:t>
        <a:bodyPr/>
        <a:lstStyle/>
        <a:p>
          <a:r>
            <a:rPr lang="es-CR" dirty="0"/>
            <a:t>PROPIEDAD</a:t>
          </a:r>
        </a:p>
      </dgm:t>
    </dgm:pt>
    <dgm:pt modelId="{32B1B1EA-83F9-4D56-8602-B1E65FFFC2F8}" type="parTrans" cxnId="{FECA54E4-7F95-4FA3-84AF-002D0A812AFB}">
      <dgm:prSet/>
      <dgm:spPr/>
      <dgm:t>
        <a:bodyPr/>
        <a:lstStyle/>
        <a:p>
          <a:endParaRPr lang="es-CR"/>
        </a:p>
      </dgm:t>
    </dgm:pt>
    <dgm:pt modelId="{084ECBE5-2B78-4BB7-84A4-E6047F072FEE}" type="sibTrans" cxnId="{FECA54E4-7F95-4FA3-84AF-002D0A812AFB}">
      <dgm:prSet/>
      <dgm:spPr/>
      <dgm:t>
        <a:bodyPr/>
        <a:lstStyle/>
        <a:p>
          <a:endParaRPr lang="es-CR"/>
        </a:p>
      </dgm:t>
    </dgm:pt>
    <dgm:pt modelId="{481A274C-AD9E-41B6-9A23-5BD86CFD004E}">
      <dgm:prSet phldrT="[Texto]"/>
      <dgm:spPr/>
      <dgm:t>
        <a:bodyPr/>
        <a:lstStyle/>
        <a:p>
          <a:r>
            <a:rPr lang="es-CR" dirty="0"/>
            <a:t>Propiedad</a:t>
          </a:r>
        </a:p>
      </dgm:t>
    </dgm:pt>
    <dgm:pt modelId="{7AFF95A7-116C-4B97-B105-3AEDAEE0D3CE}" type="parTrans" cxnId="{FA6EBFDB-0172-4161-B692-A3FCDCEA6936}">
      <dgm:prSet/>
      <dgm:spPr/>
      <dgm:t>
        <a:bodyPr/>
        <a:lstStyle/>
        <a:p>
          <a:endParaRPr lang="es-CR"/>
        </a:p>
      </dgm:t>
    </dgm:pt>
    <dgm:pt modelId="{24462629-4C4B-4B7E-AC38-1A48152B523F}" type="sibTrans" cxnId="{FA6EBFDB-0172-4161-B692-A3FCDCEA6936}">
      <dgm:prSet/>
      <dgm:spPr/>
      <dgm:t>
        <a:bodyPr/>
        <a:lstStyle/>
        <a:p>
          <a:endParaRPr lang="es-CR"/>
        </a:p>
      </dgm:t>
    </dgm:pt>
    <dgm:pt modelId="{32DDD32A-AF0E-45FF-80B7-28BE44B5C244}">
      <dgm:prSet phldrT="[Texto]"/>
      <dgm:spPr/>
      <dgm:t>
        <a:bodyPr/>
        <a:lstStyle/>
        <a:p>
          <a:r>
            <a:rPr lang="es-CR" dirty="0"/>
            <a:t>Vacante Disponible</a:t>
          </a:r>
        </a:p>
      </dgm:t>
    </dgm:pt>
    <dgm:pt modelId="{8E32DBEA-3CD9-4B27-B579-7F7431185B1B}" type="parTrans" cxnId="{75786478-52F2-41A6-B138-CCD5A7BF330A}">
      <dgm:prSet/>
      <dgm:spPr/>
      <dgm:t>
        <a:bodyPr/>
        <a:lstStyle/>
        <a:p>
          <a:endParaRPr lang="es-CR"/>
        </a:p>
      </dgm:t>
    </dgm:pt>
    <dgm:pt modelId="{34B1A4FA-3924-4F66-9094-F90528078974}" type="sibTrans" cxnId="{75786478-52F2-41A6-B138-CCD5A7BF330A}">
      <dgm:prSet/>
      <dgm:spPr/>
      <dgm:t>
        <a:bodyPr/>
        <a:lstStyle/>
        <a:p>
          <a:endParaRPr lang="es-CR"/>
        </a:p>
      </dgm:t>
    </dgm:pt>
    <dgm:pt modelId="{0827C7C3-AC02-449F-BF90-56AC25CAC68D}">
      <dgm:prSet phldrT="[Texto]"/>
      <dgm:spPr/>
      <dgm:t>
        <a:bodyPr/>
        <a:lstStyle/>
        <a:p>
          <a:r>
            <a:rPr lang="es-CR" dirty="0"/>
            <a:t>PLAZO FIJO</a:t>
          </a:r>
        </a:p>
      </dgm:t>
    </dgm:pt>
    <dgm:pt modelId="{99FC9063-2C5C-4776-BFC1-03A95FFBC48C}" type="parTrans" cxnId="{1E2BB125-7F57-4A72-A011-C11E991A78A6}">
      <dgm:prSet/>
      <dgm:spPr/>
      <dgm:t>
        <a:bodyPr/>
        <a:lstStyle/>
        <a:p>
          <a:endParaRPr lang="es-CR"/>
        </a:p>
      </dgm:t>
    </dgm:pt>
    <dgm:pt modelId="{74AB0A77-B964-4D07-91D2-87DE7252272E}" type="sibTrans" cxnId="{1E2BB125-7F57-4A72-A011-C11E991A78A6}">
      <dgm:prSet/>
      <dgm:spPr/>
      <dgm:t>
        <a:bodyPr/>
        <a:lstStyle/>
        <a:p>
          <a:endParaRPr lang="es-CR"/>
        </a:p>
      </dgm:t>
    </dgm:pt>
    <dgm:pt modelId="{5E69C869-5AF3-4815-8D11-0F441259D63A}">
      <dgm:prSet phldrT="[Texto]"/>
      <dgm:spPr/>
      <dgm:t>
        <a:bodyPr/>
        <a:lstStyle/>
        <a:p>
          <a:r>
            <a:rPr lang="es-CR" dirty="0"/>
            <a:t>Disponible</a:t>
          </a:r>
        </a:p>
      </dgm:t>
    </dgm:pt>
    <dgm:pt modelId="{52F441F5-E501-4AD7-BC06-B56E258C98B1}" type="parTrans" cxnId="{5E178A05-E789-4080-B7DC-139BABFE1354}">
      <dgm:prSet/>
      <dgm:spPr/>
      <dgm:t>
        <a:bodyPr/>
        <a:lstStyle/>
        <a:p>
          <a:endParaRPr lang="es-CR"/>
        </a:p>
      </dgm:t>
    </dgm:pt>
    <dgm:pt modelId="{E8B353AD-D2B7-4927-B827-A901EE434795}" type="sibTrans" cxnId="{5E178A05-E789-4080-B7DC-139BABFE1354}">
      <dgm:prSet/>
      <dgm:spPr/>
      <dgm:t>
        <a:bodyPr/>
        <a:lstStyle/>
        <a:p>
          <a:endParaRPr lang="es-CR"/>
        </a:p>
      </dgm:t>
    </dgm:pt>
    <dgm:pt modelId="{4B8E7911-6B53-4E3F-8AB5-6703CA377138}">
      <dgm:prSet phldrT="[Texto]"/>
      <dgm:spPr/>
      <dgm:t>
        <a:bodyPr/>
        <a:lstStyle/>
        <a:p>
          <a:r>
            <a:rPr lang="es-CR" dirty="0"/>
            <a:t>Ocupada</a:t>
          </a:r>
        </a:p>
      </dgm:t>
    </dgm:pt>
    <dgm:pt modelId="{1BE4A2B5-851F-402B-ACC4-7327CA819311}" type="parTrans" cxnId="{176C2C70-F9D1-41CB-874B-88D277168E7C}">
      <dgm:prSet/>
      <dgm:spPr/>
      <dgm:t>
        <a:bodyPr/>
        <a:lstStyle/>
        <a:p>
          <a:endParaRPr lang="es-CR"/>
        </a:p>
      </dgm:t>
    </dgm:pt>
    <dgm:pt modelId="{6F83E471-EC0F-48FF-8245-E29D12C20372}" type="sibTrans" cxnId="{176C2C70-F9D1-41CB-874B-88D277168E7C}">
      <dgm:prSet/>
      <dgm:spPr/>
      <dgm:t>
        <a:bodyPr/>
        <a:lstStyle/>
        <a:p>
          <a:endParaRPr lang="es-CR"/>
        </a:p>
      </dgm:t>
    </dgm:pt>
    <dgm:pt modelId="{A5D6B4E0-6364-46CC-AD5F-5D952943161F}">
      <dgm:prSet phldrT="[Texto]"/>
      <dgm:spPr/>
      <dgm:t>
        <a:bodyPr/>
        <a:lstStyle/>
        <a:p>
          <a:r>
            <a:rPr lang="es-CR" dirty="0"/>
            <a:t>SERVICIOS ESPECIFICOS</a:t>
          </a:r>
        </a:p>
      </dgm:t>
    </dgm:pt>
    <dgm:pt modelId="{F9EDA6E0-0E6C-4A71-8B24-30C6BCBB92C7}" type="parTrans" cxnId="{C6B7843D-0306-4E46-B8F9-02A96F0A9D5F}">
      <dgm:prSet/>
      <dgm:spPr/>
      <dgm:t>
        <a:bodyPr/>
        <a:lstStyle/>
        <a:p>
          <a:endParaRPr lang="es-CR"/>
        </a:p>
      </dgm:t>
    </dgm:pt>
    <dgm:pt modelId="{A54D3A82-B7D3-482C-B963-B0B5BD742D3C}" type="sibTrans" cxnId="{C6B7843D-0306-4E46-B8F9-02A96F0A9D5F}">
      <dgm:prSet/>
      <dgm:spPr/>
      <dgm:t>
        <a:bodyPr/>
        <a:lstStyle/>
        <a:p>
          <a:endParaRPr lang="es-CR"/>
        </a:p>
      </dgm:t>
    </dgm:pt>
    <dgm:pt modelId="{FB7603CD-E017-43D5-A16A-C3397E9A501F}">
      <dgm:prSet phldrT="[Texto]"/>
      <dgm:spPr/>
      <dgm:t>
        <a:bodyPr/>
        <a:lstStyle/>
        <a:p>
          <a:r>
            <a:rPr lang="es-CR" dirty="0"/>
            <a:t>Servicios Específicos FEES</a:t>
          </a:r>
        </a:p>
      </dgm:t>
    </dgm:pt>
    <dgm:pt modelId="{C1B9F6EF-6C8C-4B8C-AB8D-5ECFFE944395}" type="parTrans" cxnId="{8D7BC758-5206-4354-A7E7-7750ACF96605}">
      <dgm:prSet/>
      <dgm:spPr/>
      <dgm:t>
        <a:bodyPr/>
        <a:lstStyle/>
        <a:p>
          <a:endParaRPr lang="es-CR"/>
        </a:p>
      </dgm:t>
    </dgm:pt>
    <dgm:pt modelId="{F49D83D7-D025-43BA-9323-BA5E58BFA579}" type="sibTrans" cxnId="{8D7BC758-5206-4354-A7E7-7750ACF96605}">
      <dgm:prSet/>
      <dgm:spPr/>
      <dgm:t>
        <a:bodyPr/>
        <a:lstStyle/>
        <a:p>
          <a:endParaRPr lang="es-CR"/>
        </a:p>
      </dgm:t>
    </dgm:pt>
    <dgm:pt modelId="{E271B31F-B2B9-44C2-9D9E-1546B99E4951}">
      <dgm:prSet phldrT="[Texto]"/>
      <dgm:spPr/>
      <dgm:t>
        <a:bodyPr/>
        <a:lstStyle/>
        <a:p>
          <a:r>
            <a:rPr lang="es-CR" dirty="0"/>
            <a:t>Servicios Específicos Externos</a:t>
          </a:r>
        </a:p>
      </dgm:t>
    </dgm:pt>
    <dgm:pt modelId="{3FBCF220-8199-4C4C-8687-EE4757B1EB14}" type="parTrans" cxnId="{75D3EFCC-7B5E-40C2-9DCE-E7BD1D4160D6}">
      <dgm:prSet/>
      <dgm:spPr/>
      <dgm:t>
        <a:bodyPr/>
        <a:lstStyle/>
        <a:p>
          <a:endParaRPr lang="es-CR"/>
        </a:p>
      </dgm:t>
    </dgm:pt>
    <dgm:pt modelId="{E78FDBE0-0AA9-4288-A6DE-94EF38CC5FFB}" type="sibTrans" cxnId="{75D3EFCC-7B5E-40C2-9DCE-E7BD1D4160D6}">
      <dgm:prSet/>
      <dgm:spPr/>
      <dgm:t>
        <a:bodyPr/>
        <a:lstStyle/>
        <a:p>
          <a:endParaRPr lang="es-CR"/>
        </a:p>
      </dgm:t>
    </dgm:pt>
    <dgm:pt modelId="{ED17B2A2-FE0A-4182-897B-8D3BCDF0789F}">
      <dgm:prSet phldrT="[Texto]"/>
      <dgm:spPr/>
      <dgm:t>
        <a:bodyPr/>
        <a:lstStyle/>
        <a:p>
          <a:r>
            <a:rPr lang="es-CR" dirty="0"/>
            <a:t>SIN PRESUPUESTO</a:t>
          </a:r>
        </a:p>
      </dgm:t>
    </dgm:pt>
    <dgm:pt modelId="{2CD6C51A-B995-477B-ADC7-D88982B9AF9E}" type="parTrans" cxnId="{EB54DB1C-5BC8-4CB9-8BB0-2FF93C1A5122}">
      <dgm:prSet/>
      <dgm:spPr/>
      <dgm:t>
        <a:bodyPr/>
        <a:lstStyle/>
        <a:p>
          <a:endParaRPr lang="es-CR"/>
        </a:p>
      </dgm:t>
    </dgm:pt>
    <dgm:pt modelId="{5D07DF7E-D9E5-462E-A9FE-01259E7C865C}" type="sibTrans" cxnId="{EB54DB1C-5BC8-4CB9-8BB0-2FF93C1A5122}">
      <dgm:prSet/>
      <dgm:spPr/>
      <dgm:t>
        <a:bodyPr/>
        <a:lstStyle/>
        <a:p>
          <a:endParaRPr lang="es-CR"/>
        </a:p>
      </dgm:t>
    </dgm:pt>
    <dgm:pt modelId="{6B01E7C9-32F9-41C5-A98E-5DA861FF86FE}">
      <dgm:prSet phldrT="[Texto]"/>
      <dgm:spPr/>
      <dgm:t>
        <a:bodyPr/>
        <a:lstStyle/>
        <a:p>
          <a:r>
            <a:rPr lang="es-CR" dirty="0"/>
            <a:t>Vacante Ocupada</a:t>
          </a:r>
        </a:p>
      </dgm:t>
    </dgm:pt>
    <dgm:pt modelId="{758FA234-921F-4FE3-AEC6-1937D945A94A}" type="parTrans" cxnId="{055C13AC-BD73-46B9-9983-EEFB08E66443}">
      <dgm:prSet/>
      <dgm:spPr/>
      <dgm:t>
        <a:bodyPr/>
        <a:lstStyle/>
        <a:p>
          <a:endParaRPr lang="es-CR"/>
        </a:p>
      </dgm:t>
    </dgm:pt>
    <dgm:pt modelId="{D2BF6EAA-5501-44A6-AF81-CD8F1C4B9BF6}" type="sibTrans" cxnId="{055C13AC-BD73-46B9-9983-EEFB08E66443}">
      <dgm:prSet/>
      <dgm:spPr/>
      <dgm:t>
        <a:bodyPr/>
        <a:lstStyle/>
        <a:p>
          <a:endParaRPr lang="es-CR"/>
        </a:p>
      </dgm:t>
    </dgm:pt>
    <dgm:pt modelId="{1BD59F91-5FD3-4C73-BF91-659D6AFE6C61}">
      <dgm:prSet phldrT="[Texto]"/>
      <dgm:spPr/>
      <dgm:t>
        <a:bodyPr/>
        <a:lstStyle/>
        <a:p>
          <a:r>
            <a:rPr lang="es-CR" dirty="0"/>
            <a:t>Reservada Temporalmente Disponible</a:t>
          </a:r>
        </a:p>
      </dgm:t>
    </dgm:pt>
    <dgm:pt modelId="{800F5306-D348-4D46-8975-EBB908A911F0}" type="parTrans" cxnId="{39221A19-F626-4BD1-9E97-500F40605311}">
      <dgm:prSet/>
      <dgm:spPr/>
      <dgm:t>
        <a:bodyPr/>
        <a:lstStyle/>
        <a:p>
          <a:endParaRPr lang="es-CR"/>
        </a:p>
      </dgm:t>
    </dgm:pt>
    <dgm:pt modelId="{1F817CDE-4F78-4F4F-93BE-BEED92A491BD}" type="sibTrans" cxnId="{39221A19-F626-4BD1-9E97-500F40605311}">
      <dgm:prSet/>
      <dgm:spPr/>
      <dgm:t>
        <a:bodyPr/>
        <a:lstStyle/>
        <a:p>
          <a:endParaRPr lang="es-CR"/>
        </a:p>
      </dgm:t>
    </dgm:pt>
    <dgm:pt modelId="{D1CA3A56-A3A4-4A6C-9411-10865E2F0AB4}">
      <dgm:prSet phldrT="[Texto]"/>
      <dgm:spPr/>
      <dgm:t>
        <a:bodyPr/>
        <a:lstStyle/>
        <a:p>
          <a:r>
            <a:rPr lang="es-CR" dirty="0"/>
            <a:t>Reservada Temporalmente ocupada</a:t>
          </a:r>
        </a:p>
      </dgm:t>
    </dgm:pt>
    <dgm:pt modelId="{EA01B1C7-28E7-40D7-8347-8CBE2366D3D4}" type="parTrans" cxnId="{372A55D0-90F6-46DA-A763-20D960D95E11}">
      <dgm:prSet/>
      <dgm:spPr/>
      <dgm:t>
        <a:bodyPr/>
        <a:lstStyle/>
        <a:p>
          <a:endParaRPr lang="es-CR"/>
        </a:p>
      </dgm:t>
    </dgm:pt>
    <dgm:pt modelId="{A137E224-4518-4F04-814F-497BDB22A209}" type="sibTrans" cxnId="{372A55D0-90F6-46DA-A763-20D960D95E11}">
      <dgm:prSet/>
      <dgm:spPr/>
      <dgm:t>
        <a:bodyPr/>
        <a:lstStyle/>
        <a:p>
          <a:endParaRPr lang="es-CR"/>
        </a:p>
      </dgm:t>
    </dgm:pt>
    <dgm:pt modelId="{46CFA270-7034-4FB6-AAF2-51BCC5DB70C8}">
      <dgm:prSet phldrT="[Texto]"/>
      <dgm:spPr/>
      <dgm:t>
        <a:bodyPr/>
        <a:lstStyle/>
        <a:p>
          <a:r>
            <a:rPr lang="es-CR" dirty="0"/>
            <a:t>Reservada Temporalmente Disponible</a:t>
          </a:r>
        </a:p>
      </dgm:t>
    </dgm:pt>
    <dgm:pt modelId="{4B74988E-BAD5-4003-AF9C-C38EB6146249}" type="parTrans" cxnId="{737B052A-9CC0-4D38-ADC6-31149E123D3F}">
      <dgm:prSet/>
      <dgm:spPr/>
      <dgm:t>
        <a:bodyPr/>
        <a:lstStyle/>
        <a:p>
          <a:endParaRPr lang="es-CR"/>
        </a:p>
      </dgm:t>
    </dgm:pt>
    <dgm:pt modelId="{DF5631E2-62FF-40F1-8587-5BBCA28228FE}" type="sibTrans" cxnId="{737B052A-9CC0-4D38-ADC6-31149E123D3F}">
      <dgm:prSet/>
      <dgm:spPr/>
      <dgm:t>
        <a:bodyPr/>
        <a:lstStyle/>
        <a:p>
          <a:endParaRPr lang="es-CR"/>
        </a:p>
      </dgm:t>
    </dgm:pt>
    <dgm:pt modelId="{3B42B469-E32E-43AE-AA2D-F3125AED773C}">
      <dgm:prSet/>
      <dgm:spPr/>
      <dgm:t>
        <a:bodyPr/>
        <a:lstStyle/>
        <a:p>
          <a:r>
            <a:rPr lang="es-CR" dirty="0"/>
            <a:t>Reservada Temporalmente ocupada</a:t>
          </a:r>
        </a:p>
      </dgm:t>
    </dgm:pt>
    <dgm:pt modelId="{49860D4E-264D-4BDD-BDAD-EFADCC6C6459}" type="parTrans" cxnId="{ADA9E4F0-15CC-427E-AC23-4A27272D1F88}">
      <dgm:prSet/>
      <dgm:spPr/>
      <dgm:t>
        <a:bodyPr/>
        <a:lstStyle/>
        <a:p>
          <a:endParaRPr lang="es-CR"/>
        </a:p>
      </dgm:t>
    </dgm:pt>
    <dgm:pt modelId="{C9B83275-9A86-4762-9D36-618745224C2A}" type="sibTrans" cxnId="{ADA9E4F0-15CC-427E-AC23-4A27272D1F88}">
      <dgm:prSet/>
      <dgm:spPr/>
      <dgm:t>
        <a:bodyPr/>
        <a:lstStyle/>
        <a:p>
          <a:endParaRPr lang="es-CR"/>
        </a:p>
      </dgm:t>
    </dgm:pt>
    <dgm:pt modelId="{93933B58-A56A-4745-BDB4-C6191F4C8BC4}">
      <dgm:prSet phldrT="[Texto]"/>
      <dgm:spPr/>
      <dgm:t>
        <a:bodyPr/>
        <a:lstStyle/>
        <a:p>
          <a:r>
            <a:rPr lang="es-CR" dirty="0"/>
            <a:t>Ad Honoren</a:t>
          </a:r>
        </a:p>
      </dgm:t>
    </dgm:pt>
    <dgm:pt modelId="{3AE45480-3DB1-4834-91BE-F953518807F7}" type="parTrans" cxnId="{4487884C-FD9E-4FB9-93DB-AB72266E59C0}">
      <dgm:prSet/>
      <dgm:spPr/>
      <dgm:t>
        <a:bodyPr/>
        <a:lstStyle/>
        <a:p>
          <a:endParaRPr lang="es-CR"/>
        </a:p>
      </dgm:t>
    </dgm:pt>
    <dgm:pt modelId="{39C7DF53-8B28-43CA-A220-561B73075865}" type="sibTrans" cxnId="{4487884C-FD9E-4FB9-93DB-AB72266E59C0}">
      <dgm:prSet/>
      <dgm:spPr/>
      <dgm:t>
        <a:bodyPr/>
        <a:lstStyle/>
        <a:p>
          <a:endParaRPr lang="es-CR"/>
        </a:p>
      </dgm:t>
    </dgm:pt>
    <dgm:pt modelId="{EE388B95-C07A-4370-9BC2-CC94D215EA17}" type="pres">
      <dgm:prSet presAssocID="{65443DF8-72CE-4961-B91D-6C3DDACF2737}" presName="Name0" presStyleCnt="0">
        <dgm:presLayoutVars>
          <dgm:dir/>
          <dgm:animLvl val="lvl"/>
          <dgm:resizeHandles val="exact"/>
        </dgm:presLayoutVars>
      </dgm:prSet>
      <dgm:spPr/>
    </dgm:pt>
    <dgm:pt modelId="{4204B765-9B15-4FE7-AB36-10EFA730641F}" type="pres">
      <dgm:prSet presAssocID="{99C90641-4B23-495D-8C6D-310764E9FDE5}" presName="composite" presStyleCnt="0"/>
      <dgm:spPr/>
    </dgm:pt>
    <dgm:pt modelId="{3D53D050-1372-4B02-9F1A-C7135DA28D17}" type="pres">
      <dgm:prSet presAssocID="{99C90641-4B23-495D-8C6D-310764E9FDE5}" presName="parTx" presStyleLbl="alignNode1" presStyleIdx="0" presStyleCnt="4">
        <dgm:presLayoutVars>
          <dgm:chMax val="0"/>
          <dgm:chPref val="0"/>
          <dgm:bulletEnabled val="1"/>
        </dgm:presLayoutVars>
      </dgm:prSet>
      <dgm:spPr/>
    </dgm:pt>
    <dgm:pt modelId="{40373E13-AC95-4C0E-8C3C-4871FD0629F6}" type="pres">
      <dgm:prSet presAssocID="{99C90641-4B23-495D-8C6D-310764E9FDE5}" presName="desTx" presStyleLbl="alignAccFollowNode1" presStyleIdx="0" presStyleCnt="4" custLinFactNeighborY="-928">
        <dgm:presLayoutVars>
          <dgm:bulletEnabled val="1"/>
        </dgm:presLayoutVars>
      </dgm:prSet>
      <dgm:spPr/>
    </dgm:pt>
    <dgm:pt modelId="{5F9C4A5D-FC8A-42C7-BAA3-0282D82CE302}" type="pres">
      <dgm:prSet presAssocID="{084ECBE5-2B78-4BB7-84A4-E6047F072FEE}" presName="space" presStyleCnt="0"/>
      <dgm:spPr/>
    </dgm:pt>
    <dgm:pt modelId="{FEC478EC-65A8-4DC2-910E-D92BA543D202}" type="pres">
      <dgm:prSet presAssocID="{0827C7C3-AC02-449F-BF90-56AC25CAC68D}" presName="composite" presStyleCnt="0"/>
      <dgm:spPr/>
    </dgm:pt>
    <dgm:pt modelId="{5E5A595B-E25B-48FB-8BDA-B1F01C148FA5}" type="pres">
      <dgm:prSet presAssocID="{0827C7C3-AC02-449F-BF90-56AC25CAC68D}" presName="parTx" presStyleLbl="alignNode1" presStyleIdx="1" presStyleCnt="4">
        <dgm:presLayoutVars>
          <dgm:chMax val="0"/>
          <dgm:chPref val="0"/>
          <dgm:bulletEnabled val="1"/>
        </dgm:presLayoutVars>
      </dgm:prSet>
      <dgm:spPr/>
    </dgm:pt>
    <dgm:pt modelId="{A9C43E2B-4A30-4179-8BF5-6448EEA08000}" type="pres">
      <dgm:prSet presAssocID="{0827C7C3-AC02-449F-BF90-56AC25CAC68D}" presName="desTx" presStyleLbl="alignAccFollowNode1" presStyleIdx="1" presStyleCnt="4">
        <dgm:presLayoutVars>
          <dgm:bulletEnabled val="1"/>
        </dgm:presLayoutVars>
      </dgm:prSet>
      <dgm:spPr/>
    </dgm:pt>
    <dgm:pt modelId="{49156BF2-F8BD-4011-B293-5363A4B952B0}" type="pres">
      <dgm:prSet presAssocID="{74AB0A77-B964-4D07-91D2-87DE7252272E}" presName="space" presStyleCnt="0"/>
      <dgm:spPr/>
    </dgm:pt>
    <dgm:pt modelId="{6BCBC7DF-48BE-4B30-BFC1-0FA6635AA943}" type="pres">
      <dgm:prSet presAssocID="{A5D6B4E0-6364-46CC-AD5F-5D952943161F}" presName="composite" presStyleCnt="0"/>
      <dgm:spPr/>
    </dgm:pt>
    <dgm:pt modelId="{2792D76C-3520-427B-BBAD-103CD9BC8C14}" type="pres">
      <dgm:prSet presAssocID="{A5D6B4E0-6364-46CC-AD5F-5D952943161F}" presName="parTx" presStyleLbl="alignNode1" presStyleIdx="2" presStyleCnt="4">
        <dgm:presLayoutVars>
          <dgm:chMax val="0"/>
          <dgm:chPref val="0"/>
          <dgm:bulletEnabled val="1"/>
        </dgm:presLayoutVars>
      </dgm:prSet>
      <dgm:spPr/>
    </dgm:pt>
    <dgm:pt modelId="{CEB821A5-5677-4DF2-AA99-B3A970026252}" type="pres">
      <dgm:prSet presAssocID="{A5D6B4E0-6364-46CC-AD5F-5D952943161F}" presName="desTx" presStyleLbl="alignAccFollowNode1" presStyleIdx="2" presStyleCnt="4">
        <dgm:presLayoutVars>
          <dgm:bulletEnabled val="1"/>
        </dgm:presLayoutVars>
      </dgm:prSet>
      <dgm:spPr/>
    </dgm:pt>
    <dgm:pt modelId="{C844420A-A028-4ED1-80ED-93AC6EF0F75E}" type="pres">
      <dgm:prSet presAssocID="{A54D3A82-B7D3-482C-B963-B0B5BD742D3C}" presName="space" presStyleCnt="0"/>
      <dgm:spPr/>
    </dgm:pt>
    <dgm:pt modelId="{2DCF5A92-20A3-4492-B0C0-EE5DB2D103FF}" type="pres">
      <dgm:prSet presAssocID="{ED17B2A2-FE0A-4182-897B-8D3BCDF0789F}" presName="composite" presStyleCnt="0"/>
      <dgm:spPr/>
    </dgm:pt>
    <dgm:pt modelId="{F9480ABA-51FE-4A47-A93E-E894F1943234}" type="pres">
      <dgm:prSet presAssocID="{ED17B2A2-FE0A-4182-897B-8D3BCDF0789F}" presName="parTx" presStyleLbl="alignNode1" presStyleIdx="3" presStyleCnt="4">
        <dgm:presLayoutVars>
          <dgm:chMax val="0"/>
          <dgm:chPref val="0"/>
          <dgm:bulletEnabled val="1"/>
        </dgm:presLayoutVars>
      </dgm:prSet>
      <dgm:spPr/>
    </dgm:pt>
    <dgm:pt modelId="{83159B56-1ACC-4EE7-982A-32AB49080119}" type="pres">
      <dgm:prSet presAssocID="{ED17B2A2-FE0A-4182-897B-8D3BCDF0789F}" presName="desTx" presStyleLbl="alignAccFollowNode1" presStyleIdx="3" presStyleCnt="4">
        <dgm:presLayoutVars>
          <dgm:bulletEnabled val="1"/>
        </dgm:presLayoutVars>
      </dgm:prSet>
      <dgm:spPr/>
    </dgm:pt>
  </dgm:ptLst>
  <dgm:cxnLst>
    <dgm:cxn modelId="{2DF01301-8ECF-40D0-B09E-F6BE0CDF4B4F}" type="presOf" srcId="{A5D6B4E0-6364-46CC-AD5F-5D952943161F}" destId="{2792D76C-3520-427B-BBAD-103CD9BC8C14}" srcOrd="0" destOrd="0" presId="urn:microsoft.com/office/officeart/2005/8/layout/hList1"/>
    <dgm:cxn modelId="{5E178A05-E789-4080-B7DC-139BABFE1354}" srcId="{0827C7C3-AC02-449F-BF90-56AC25CAC68D}" destId="{5E69C869-5AF3-4815-8D11-0F441259D63A}" srcOrd="0" destOrd="0" parTransId="{52F441F5-E501-4AD7-BC06-B56E258C98B1}" sibTransId="{E8B353AD-D2B7-4927-B827-A901EE434795}"/>
    <dgm:cxn modelId="{FE2D1707-AD6C-4BF0-B782-156D9AA7E2D6}" type="presOf" srcId="{93933B58-A56A-4745-BDB4-C6191F4C8BC4}" destId="{83159B56-1ACC-4EE7-982A-32AB49080119}" srcOrd="0" destOrd="0" presId="urn:microsoft.com/office/officeart/2005/8/layout/hList1"/>
    <dgm:cxn modelId="{F1584509-9A2C-40D7-B07A-87308C3A12CB}" type="presOf" srcId="{0827C7C3-AC02-449F-BF90-56AC25CAC68D}" destId="{5E5A595B-E25B-48FB-8BDA-B1F01C148FA5}" srcOrd="0" destOrd="0" presId="urn:microsoft.com/office/officeart/2005/8/layout/hList1"/>
    <dgm:cxn modelId="{3677CD14-8855-43F4-9540-6319B5321E24}" type="presOf" srcId="{3B42B469-E32E-43AE-AA2D-F3125AED773C}" destId="{A9C43E2B-4A30-4179-8BF5-6448EEA08000}" srcOrd="0" destOrd="3" presId="urn:microsoft.com/office/officeart/2005/8/layout/hList1"/>
    <dgm:cxn modelId="{39221A19-F626-4BD1-9E97-500F40605311}" srcId="{99C90641-4B23-495D-8C6D-310764E9FDE5}" destId="{1BD59F91-5FD3-4C73-BF91-659D6AFE6C61}" srcOrd="3" destOrd="0" parTransId="{800F5306-D348-4D46-8975-EBB908A911F0}" sibTransId="{1F817CDE-4F78-4F4F-93BE-BEED92A491BD}"/>
    <dgm:cxn modelId="{EB54DB1C-5BC8-4CB9-8BB0-2FF93C1A5122}" srcId="{65443DF8-72CE-4961-B91D-6C3DDACF2737}" destId="{ED17B2A2-FE0A-4182-897B-8D3BCDF0789F}" srcOrd="3" destOrd="0" parTransId="{2CD6C51A-B995-477B-ADC7-D88982B9AF9E}" sibTransId="{5D07DF7E-D9E5-462E-A9FE-01259E7C865C}"/>
    <dgm:cxn modelId="{1E2BB125-7F57-4A72-A011-C11E991A78A6}" srcId="{65443DF8-72CE-4961-B91D-6C3DDACF2737}" destId="{0827C7C3-AC02-449F-BF90-56AC25CAC68D}" srcOrd="1" destOrd="0" parTransId="{99FC9063-2C5C-4776-BFC1-03A95FFBC48C}" sibTransId="{74AB0A77-B964-4D07-91D2-87DE7252272E}"/>
    <dgm:cxn modelId="{737B052A-9CC0-4D38-ADC6-31149E123D3F}" srcId="{0827C7C3-AC02-449F-BF90-56AC25CAC68D}" destId="{46CFA270-7034-4FB6-AAF2-51BCC5DB70C8}" srcOrd="2" destOrd="0" parTransId="{4B74988E-BAD5-4003-AF9C-C38EB6146249}" sibTransId="{DF5631E2-62FF-40F1-8587-5BBCA28228FE}"/>
    <dgm:cxn modelId="{47834C2C-AE70-4B9F-8594-938136A6E0C7}" type="presOf" srcId="{E271B31F-B2B9-44C2-9D9E-1546B99E4951}" destId="{CEB821A5-5677-4DF2-AA99-B3A970026252}" srcOrd="0" destOrd="1" presId="urn:microsoft.com/office/officeart/2005/8/layout/hList1"/>
    <dgm:cxn modelId="{C6B7843D-0306-4E46-B8F9-02A96F0A9D5F}" srcId="{65443DF8-72CE-4961-B91D-6C3DDACF2737}" destId="{A5D6B4E0-6364-46CC-AD5F-5D952943161F}" srcOrd="2" destOrd="0" parTransId="{F9EDA6E0-0E6C-4A71-8B24-30C6BCBB92C7}" sibTransId="{A54D3A82-B7D3-482C-B963-B0B5BD742D3C}"/>
    <dgm:cxn modelId="{858D7060-1161-4C3A-B034-6266BCFF67FC}" type="presOf" srcId="{6B01E7C9-32F9-41C5-A98E-5DA861FF86FE}" destId="{40373E13-AC95-4C0E-8C3C-4871FD0629F6}" srcOrd="0" destOrd="2" presId="urn:microsoft.com/office/officeart/2005/8/layout/hList1"/>
    <dgm:cxn modelId="{4487884C-FD9E-4FB9-93DB-AB72266E59C0}" srcId="{ED17B2A2-FE0A-4182-897B-8D3BCDF0789F}" destId="{93933B58-A56A-4745-BDB4-C6191F4C8BC4}" srcOrd="0" destOrd="0" parTransId="{3AE45480-3DB1-4834-91BE-F953518807F7}" sibTransId="{39C7DF53-8B28-43CA-A220-561B73075865}"/>
    <dgm:cxn modelId="{A18D8E4E-0D85-453D-8090-CE4881492C98}" type="presOf" srcId="{1BD59F91-5FD3-4C73-BF91-659D6AFE6C61}" destId="{40373E13-AC95-4C0E-8C3C-4871FD0629F6}" srcOrd="0" destOrd="3" presId="urn:microsoft.com/office/officeart/2005/8/layout/hList1"/>
    <dgm:cxn modelId="{86B1244F-61D3-4E31-BCA0-C69F03FBAD96}" type="presOf" srcId="{ED17B2A2-FE0A-4182-897B-8D3BCDF0789F}" destId="{F9480ABA-51FE-4A47-A93E-E894F1943234}" srcOrd="0" destOrd="0" presId="urn:microsoft.com/office/officeart/2005/8/layout/hList1"/>
    <dgm:cxn modelId="{176C2C70-F9D1-41CB-874B-88D277168E7C}" srcId="{0827C7C3-AC02-449F-BF90-56AC25CAC68D}" destId="{4B8E7911-6B53-4E3F-8AB5-6703CA377138}" srcOrd="1" destOrd="0" parTransId="{1BE4A2B5-851F-402B-ACC4-7327CA819311}" sibTransId="{6F83E471-EC0F-48FF-8245-E29D12C20372}"/>
    <dgm:cxn modelId="{59B56152-FAFB-4931-9C8C-993CC622C11C}" type="presOf" srcId="{481A274C-AD9E-41B6-9A23-5BD86CFD004E}" destId="{40373E13-AC95-4C0E-8C3C-4871FD0629F6}" srcOrd="0" destOrd="0" presId="urn:microsoft.com/office/officeart/2005/8/layout/hList1"/>
    <dgm:cxn modelId="{75786478-52F2-41A6-B138-CCD5A7BF330A}" srcId="{99C90641-4B23-495D-8C6D-310764E9FDE5}" destId="{32DDD32A-AF0E-45FF-80B7-28BE44B5C244}" srcOrd="1" destOrd="0" parTransId="{8E32DBEA-3CD9-4B27-B579-7F7431185B1B}" sibTransId="{34B1A4FA-3924-4F66-9094-F90528078974}"/>
    <dgm:cxn modelId="{8D7BC758-5206-4354-A7E7-7750ACF96605}" srcId="{A5D6B4E0-6364-46CC-AD5F-5D952943161F}" destId="{FB7603CD-E017-43D5-A16A-C3397E9A501F}" srcOrd="0" destOrd="0" parTransId="{C1B9F6EF-6C8C-4B8C-AB8D-5ECFFE944395}" sibTransId="{F49D83D7-D025-43BA-9323-BA5E58BFA579}"/>
    <dgm:cxn modelId="{1BD49B98-9161-4CFB-A320-DEB41A9FC823}" type="presOf" srcId="{5E69C869-5AF3-4815-8D11-0F441259D63A}" destId="{A9C43E2B-4A30-4179-8BF5-6448EEA08000}" srcOrd="0" destOrd="0" presId="urn:microsoft.com/office/officeart/2005/8/layout/hList1"/>
    <dgm:cxn modelId="{123142A8-DDA4-4376-AC5E-81CB39998D57}" type="presOf" srcId="{99C90641-4B23-495D-8C6D-310764E9FDE5}" destId="{3D53D050-1372-4B02-9F1A-C7135DA28D17}" srcOrd="0" destOrd="0" presId="urn:microsoft.com/office/officeart/2005/8/layout/hList1"/>
    <dgm:cxn modelId="{055C13AC-BD73-46B9-9983-EEFB08E66443}" srcId="{99C90641-4B23-495D-8C6D-310764E9FDE5}" destId="{6B01E7C9-32F9-41C5-A98E-5DA861FF86FE}" srcOrd="2" destOrd="0" parTransId="{758FA234-921F-4FE3-AEC6-1937D945A94A}" sibTransId="{D2BF6EAA-5501-44A6-AF81-CD8F1C4B9BF6}"/>
    <dgm:cxn modelId="{900D45AD-E6F4-4B59-9F3C-ADF8E0F0404B}" type="presOf" srcId="{46CFA270-7034-4FB6-AAF2-51BCC5DB70C8}" destId="{A9C43E2B-4A30-4179-8BF5-6448EEA08000}" srcOrd="0" destOrd="2" presId="urn:microsoft.com/office/officeart/2005/8/layout/hList1"/>
    <dgm:cxn modelId="{37CEAFB0-140A-4295-8DB6-CA6DFE1ECAB1}" type="presOf" srcId="{4B8E7911-6B53-4E3F-8AB5-6703CA377138}" destId="{A9C43E2B-4A30-4179-8BF5-6448EEA08000}" srcOrd="0" destOrd="1" presId="urn:microsoft.com/office/officeart/2005/8/layout/hList1"/>
    <dgm:cxn modelId="{C8D5D9B1-3842-42AE-A766-DE32D39A05EC}" type="presOf" srcId="{65443DF8-72CE-4961-B91D-6C3DDACF2737}" destId="{EE388B95-C07A-4370-9BC2-CC94D215EA17}" srcOrd="0" destOrd="0" presId="urn:microsoft.com/office/officeart/2005/8/layout/hList1"/>
    <dgm:cxn modelId="{75D3EFCC-7B5E-40C2-9DCE-E7BD1D4160D6}" srcId="{A5D6B4E0-6364-46CC-AD5F-5D952943161F}" destId="{E271B31F-B2B9-44C2-9D9E-1546B99E4951}" srcOrd="1" destOrd="0" parTransId="{3FBCF220-8199-4C4C-8687-EE4757B1EB14}" sibTransId="{E78FDBE0-0AA9-4288-A6DE-94EF38CC5FFB}"/>
    <dgm:cxn modelId="{372A55D0-90F6-46DA-A763-20D960D95E11}" srcId="{99C90641-4B23-495D-8C6D-310764E9FDE5}" destId="{D1CA3A56-A3A4-4A6C-9411-10865E2F0AB4}" srcOrd="4" destOrd="0" parTransId="{EA01B1C7-28E7-40D7-8347-8CBE2366D3D4}" sibTransId="{A137E224-4518-4F04-814F-497BDB22A209}"/>
    <dgm:cxn modelId="{FA6EBFDB-0172-4161-B692-A3FCDCEA6936}" srcId="{99C90641-4B23-495D-8C6D-310764E9FDE5}" destId="{481A274C-AD9E-41B6-9A23-5BD86CFD004E}" srcOrd="0" destOrd="0" parTransId="{7AFF95A7-116C-4B97-B105-3AEDAEE0D3CE}" sibTransId="{24462629-4C4B-4B7E-AC38-1A48152B523F}"/>
    <dgm:cxn modelId="{1E8EB4E3-E86D-4DE5-A6F6-6E632273E16B}" type="presOf" srcId="{D1CA3A56-A3A4-4A6C-9411-10865E2F0AB4}" destId="{40373E13-AC95-4C0E-8C3C-4871FD0629F6}" srcOrd="0" destOrd="4" presId="urn:microsoft.com/office/officeart/2005/8/layout/hList1"/>
    <dgm:cxn modelId="{FECA54E4-7F95-4FA3-84AF-002D0A812AFB}" srcId="{65443DF8-72CE-4961-B91D-6C3DDACF2737}" destId="{99C90641-4B23-495D-8C6D-310764E9FDE5}" srcOrd="0" destOrd="0" parTransId="{32B1B1EA-83F9-4D56-8602-B1E65FFFC2F8}" sibTransId="{084ECBE5-2B78-4BB7-84A4-E6047F072FEE}"/>
    <dgm:cxn modelId="{BF66BEE7-DA70-4432-BE73-23BD10FD6567}" type="presOf" srcId="{32DDD32A-AF0E-45FF-80B7-28BE44B5C244}" destId="{40373E13-AC95-4C0E-8C3C-4871FD0629F6}" srcOrd="0" destOrd="1" presId="urn:microsoft.com/office/officeart/2005/8/layout/hList1"/>
    <dgm:cxn modelId="{5CC998ED-CEEC-437A-B336-0CF21C5457C3}" type="presOf" srcId="{FB7603CD-E017-43D5-A16A-C3397E9A501F}" destId="{CEB821A5-5677-4DF2-AA99-B3A970026252}" srcOrd="0" destOrd="0" presId="urn:microsoft.com/office/officeart/2005/8/layout/hList1"/>
    <dgm:cxn modelId="{ADA9E4F0-15CC-427E-AC23-4A27272D1F88}" srcId="{0827C7C3-AC02-449F-BF90-56AC25CAC68D}" destId="{3B42B469-E32E-43AE-AA2D-F3125AED773C}" srcOrd="3" destOrd="0" parTransId="{49860D4E-264D-4BDD-BDAD-EFADCC6C6459}" sibTransId="{C9B83275-9A86-4762-9D36-618745224C2A}"/>
    <dgm:cxn modelId="{02EB5091-02BA-4359-84AF-88E768DF5E84}" type="presParOf" srcId="{EE388B95-C07A-4370-9BC2-CC94D215EA17}" destId="{4204B765-9B15-4FE7-AB36-10EFA730641F}" srcOrd="0" destOrd="0" presId="urn:microsoft.com/office/officeart/2005/8/layout/hList1"/>
    <dgm:cxn modelId="{FC40AE43-551D-4896-A30F-9998B3EA46FA}" type="presParOf" srcId="{4204B765-9B15-4FE7-AB36-10EFA730641F}" destId="{3D53D050-1372-4B02-9F1A-C7135DA28D17}" srcOrd="0" destOrd="0" presId="urn:microsoft.com/office/officeart/2005/8/layout/hList1"/>
    <dgm:cxn modelId="{D428CFC0-0A8A-458F-B414-2DBC3F8438D0}" type="presParOf" srcId="{4204B765-9B15-4FE7-AB36-10EFA730641F}" destId="{40373E13-AC95-4C0E-8C3C-4871FD0629F6}" srcOrd="1" destOrd="0" presId="urn:microsoft.com/office/officeart/2005/8/layout/hList1"/>
    <dgm:cxn modelId="{8019CE55-01B9-4301-8B05-07EC87467738}" type="presParOf" srcId="{EE388B95-C07A-4370-9BC2-CC94D215EA17}" destId="{5F9C4A5D-FC8A-42C7-BAA3-0282D82CE302}" srcOrd="1" destOrd="0" presId="urn:microsoft.com/office/officeart/2005/8/layout/hList1"/>
    <dgm:cxn modelId="{A2A2ADF0-4980-4343-9982-2F6B8FC16B99}" type="presParOf" srcId="{EE388B95-C07A-4370-9BC2-CC94D215EA17}" destId="{FEC478EC-65A8-4DC2-910E-D92BA543D202}" srcOrd="2" destOrd="0" presId="urn:microsoft.com/office/officeart/2005/8/layout/hList1"/>
    <dgm:cxn modelId="{95102A78-25EC-488D-AD6F-C542EA409CE4}" type="presParOf" srcId="{FEC478EC-65A8-4DC2-910E-D92BA543D202}" destId="{5E5A595B-E25B-48FB-8BDA-B1F01C148FA5}" srcOrd="0" destOrd="0" presId="urn:microsoft.com/office/officeart/2005/8/layout/hList1"/>
    <dgm:cxn modelId="{23D44E91-B138-4B21-8DA0-CBF438D8033F}" type="presParOf" srcId="{FEC478EC-65A8-4DC2-910E-D92BA543D202}" destId="{A9C43E2B-4A30-4179-8BF5-6448EEA08000}" srcOrd="1" destOrd="0" presId="urn:microsoft.com/office/officeart/2005/8/layout/hList1"/>
    <dgm:cxn modelId="{BDD0F67E-81EF-45B0-881F-8859BA5933F4}" type="presParOf" srcId="{EE388B95-C07A-4370-9BC2-CC94D215EA17}" destId="{49156BF2-F8BD-4011-B293-5363A4B952B0}" srcOrd="3" destOrd="0" presId="urn:microsoft.com/office/officeart/2005/8/layout/hList1"/>
    <dgm:cxn modelId="{D18E04B8-710C-4258-ADEA-25D9860F8B93}" type="presParOf" srcId="{EE388B95-C07A-4370-9BC2-CC94D215EA17}" destId="{6BCBC7DF-48BE-4B30-BFC1-0FA6635AA943}" srcOrd="4" destOrd="0" presId="urn:microsoft.com/office/officeart/2005/8/layout/hList1"/>
    <dgm:cxn modelId="{34744BA5-A5FF-4C9D-83C9-A9A57B75DC46}" type="presParOf" srcId="{6BCBC7DF-48BE-4B30-BFC1-0FA6635AA943}" destId="{2792D76C-3520-427B-BBAD-103CD9BC8C14}" srcOrd="0" destOrd="0" presId="urn:microsoft.com/office/officeart/2005/8/layout/hList1"/>
    <dgm:cxn modelId="{CEDF2F72-D14D-4FDF-9C89-7CE0A5EFEDA6}" type="presParOf" srcId="{6BCBC7DF-48BE-4B30-BFC1-0FA6635AA943}" destId="{CEB821A5-5677-4DF2-AA99-B3A970026252}" srcOrd="1" destOrd="0" presId="urn:microsoft.com/office/officeart/2005/8/layout/hList1"/>
    <dgm:cxn modelId="{AFD29404-48F7-4EEE-BE0B-98C42667D12E}" type="presParOf" srcId="{EE388B95-C07A-4370-9BC2-CC94D215EA17}" destId="{C844420A-A028-4ED1-80ED-93AC6EF0F75E}" srcOrd="5" destOrd="0" presId="urn:microsoft.com/office/officeart/2005/8/layout/hList1"/>
    <dgm:cxn modelId="{321D0B56-FFF8-4A9C-A7AB-E45543C466D4}" type="presParOf" srcId="{EE388B95-C07A-4370-9BC2-CC94D215EA17}" destId="{2DCF5A92-20A3-4492-B0C0-EE5DB2D103FF}" srcOrd="6" destOrd="0" presId="urn:microsoft.com/office/officeart/2005/8/layout/hList1"/>
    <dgm:cxn modelId="{7B4E8943-38AE-4229-8302-E7968EFA716E}" type="presParOf" srcId="{2DCF5A92-20A3-4492-B0C0-EE5DB2D103FF}" destId="{F9480ABA-51FE-4A47-A93E-E894F1943234}" srcOrd="0" destOrd="0" presId="urn:microsoft.com/office/officeart/2005/8/layout/hList1"/>
    <dgm:cxn modelId="{E334B6DA-5897-4A93-8138-4AB291D73D4F}" type="presParOf" srcId="{2DCF5A92-20A3-4492-B0C0-EE5DB2D103FF}" destId="{83159B56-1ACC-4EE7-982A-32AB49080119}"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7C0A4D6-00E7-46EE-9BFD-814BF3B5B4CA}" type="doc">
      <dgm:prSet loTypeId="urn:microsoft.com/office/officeart/2005/8/layout/process1" loCatId="process" qsTypeId="urn:microsoft.com/office/officeart/2005/8/quickstyle/simple1" qsCatId="simple" csTypeId="urn:microsoft.com/office/officeart/2005/8/colors/colorful1" csCatId="colorful" phldr="1"/>
      <dgm:spPr/>
    </dgm:pt>
    <dgm:pt modelId="{DB47C97B-0278-41B2-91F0-9E757261CF5C}">
      <dgm:prSet phldrT="[Texto]" custT="1"/>
      <dgm:spPr/>
      <dgm:t>
        <a:bodyPr/>
        <a:lstStyle/>
        <a:p>
          <a:r>
            <a:rPr lang="es-CR" sz="1600" dirty="0"/>
            <a:t>50111</a:t>
          </a:r>
        </a:p>
      </dgm:t>
    </dgm:pt>
    <dgm:pt modelId="{2F28E7F8-263B-4444-929F-6E67628B5526}" type="parTrans" cxnId="{B6F854D7-95D5-4BC6-BA80-1FE2A23A54C7}">
      <dgm:prSet/>
      <dgm:spPr/>
      <dgm:t>
        <a:bodyPr/>
        <a:lstStyle/>
        <a:p>
          <a:endParaRPr lang="es-CR"/>
        </a:p>
      </dgm:t>
    </dgm:pt>
    <dgm:pt modelId="{0053CAF1-5E12-4E5D-A1D4-7FA76C872DA2}" type="sibTrans" cxnId="{B6F854D7-95D5-4BC6-BA80-1FE2A23A54C7}">
      <dgm:prSet/>
      <dgm:spPr/>
      <dgm:t>
        <a:bodyPr/>
        <a:lstStyle/>
        <a:p>
          <a:endParaRPr lang="es-CR"/>
        </a:p>
      </dgm:t>
    </dgm:pt>
    <dgm:pt modelId="{C37EF897-B970-4FCE-A7FA-56B208D4BD00}">
      <dgm:prSet phldrT="[Texto]" custT="1"/>
      <dgm:spPr/>
      <dgm:t>
        <a:bodyPr/>
        <a:lstStyle/>
        <a:p>
          <a:r>
            <a:rPr lang="es-CR" sz="1600" dirty="0"/>
            <a:t>010101-001</a:t>
          </a:r>
        </a:p>
        <a:p>
          <a:r>
            <a:rPr lang="es-CR" sz="1600" dirty="0"/>
            <a:t>010101-002</a:t>
          </a:r>
        </a:p>
      </dgm:t>
    </dgm:pt>
    <dgm:pt modelId="{443C0A47-D49E-4853-B35D-D5070E859DBF}" type="parTrans" cxnId="{475ECDA0-2CE0-42C9-8200-52512F09C598}">
      <dgm:prSet/>
      <dgm:spPr/>
      <dgm:t>
        <a:bodyPr/>
        <a:lstStyle/>
        <a:p>
          <a:endParaRPr lang="es-CR"/>
        </a:p>
      </dgm:t>
    </dgm:pt>
    <dgm:pt modelId="{2B871C6F-9EFF-4295-AA4C-2FE4AA0FB975}" type="sibTrans" cxnId="{475ECDA0-2CE0-42C9-8200-52512F09C598}">
      <dgm:prSet/>
      <dgm:spPr/>
      <dgm:t>
        <a:bodyPr/>
        <a:lstStyle/>
        <a:p>
          <a:endParaRPr lang="es-CR"/>
        </a:p>
      </dgm:t>
    </dgm:pt>
    <dgm:pt modelId="{B298AA55-BAAF-4F13-8AB1-3222E19452C9}">
      <dgm:prSet phldrT="[Texto]" custT="1"/>
      <dgm:spPr/>
      <dgm:t>
        <a:bodyPr/>
        <a:lstStyle/>
        <a:p>
          <a:r>
            <a:rPr lang="es-CR" sz="1600" dirty="0"/>
            <a:t>Conserje</a:t>
          </a:r>
        </a:p>
        <a:p>
          <a:r>
            <a:rPr lang="es-CR" sz="1600" dirty="0"/>
            <a:t>Operador/a Acceso Vehicular</a:t>
          </a:r>
        </a:p>
      </dgm:t>
    </dgm:pt>
    <dgm:pt modelId="{A9B45E98-5012-409C-BEE8-C24CB3D3E602}" type="parTrans" cxnId="{289D61DC-201A-4928-97DA-76DF7381F7B4}">
      <dgm:prSet/>
      <dgm:spPr/>
      <dgm:t>
        <a:bodyPr/>
        <a:lstStyle/>
        <a:p>
          <a:endParaRPr lang="es-CR"/>
        </a:p>
      </dgm:t>
    </dgm:pt>
    <dgm:pt modelId="{5BE47EE8-7D4A-4A94-941F-006D2663825D}" type="sibTrans" cxnId="{289D61DC-201A-4928-97DA-76DF7381F7B4}">
      <dgm:prSet/>
      <dgm:spPr/>
      <dgm:t>
        <a:bodyPr/>
        <a:lstStyle/>
        <a:p>
          <a:endParaRPr lang="es-CR"/>
        </a:p>
      </dgm:t>
    </dgm:pt>
    <dgm:pt modelId="{2BE27411-42D4-4CA1-845D-4BC7F22CDCBB}" type="pres">
      <dgm:prSet presAssocID="{47C0A4D6-00E7-46EE-9BFD-814BF3B5B4CA}" presName="Name0" presStyleCnt="0">
        <dgm:presLayoutVars>
          <dgm:dir/>
          <dgm:resizeHandles val="exact"/>
        </dgm:presLayoutVars>
      </dgm:prSet>
      <dgm:spPr/>
    </dgm:pt>
    <dgm:pt modelId="{07B07AEB-AD87-4ABB-B475-24A44DFBD710}" type="pres">
      <dgm:prSet presAssocID="{DB47C97B-0278-41B2-91F0-9E757261CF5C}" presName="node" presStyleLbl="node1" presStyleIdx="0" presStyleCnt="3" custScaleY="63223">
        <dgm:presLayoutVars>
          <dgm:bulletEnabled val="1"/>
        </dgm:presLayoutVars>
      </dgm:prSet>
      <dgm:spPr/>
    </dgm:pt>
    <dgm:pt modelId="{44304393-54CD-4872-BAA1-E3EDB02AFFE1}" type="pres">
      <dgm:prSet presAssocID="{0053CAF1-5E12-4E5D-A1D4-7FA76C872DA2}" presName="sibTrans" presStyleLbl="sibTrans2D1" presStyleIdx="0" presStyleCnt="2"/>
      <dgm:spPr/>
    </dgm:pt>
    <dgm:pt modelId="{DF59B395-A0E1-49BB-A5EB-DF9C3DCCF5C7}" type="pres">
      <dgm:prSet presAssocID="{0053CAF1-5E12-4E5D-A1D4-7FA76C872DA2}" presName="connectorText" presStyleLbl="sibTrans2D1" presStyleIdx="0" presStyleCnt="2"/>
      <dgm:spPr/>
    </dgm:pt>
    <dgm:pt modelId="{0BBCD166-C030-4DE9-AFE2-B8164F700935}" type="pres">
      <dgm:prSet presAssocID="{C37EF897-B970-4FCE-A7FA-56B208D4BD00}" presName="node" presStyleLbl="node1" presStyleIdx="1" presStyleCnt="3" custScaleY="63223">
        <dgm:presLayoutVars>
          <dgm:bulletEnabled val="1"/>
        </dgm:presLayoutVars>
      </dgm:prSet>
      <dgm:spPr/>
    </dgm:pt>
    <dgm:pt modelId="{BD6056F3-073F-465B-A9B2-58F55E7EA82F}" type="pres">
      <dgm:prSet presAssocID="{2B871C6F-9EFF-4295-AA4C-2FE4AA0FB975}" presName="sibTrans" presStyleLbl="sibTrans2D1" presStyleIdx="1" presStyleCnt="2"/>
      <dgm:spPr/>
    </dgm:pt>
    <dgm:pt modelId="{8D98A9C5-7F6E-400E-95C8-EA4966F3101A}" type="pres">
      <dgm:prSet presAssocID="{2B871C6F-9EFF-4295-AA4C-2FE4AA0FB975}" presName="connectorText" presStyleLbl="sibTrans2D1" presStyleIdx="1" presStyleCnt="2"/>
      <dgm:spPr/>
    </dgm:pt>
    <dgm:pt modelId="{A6B0F79F-9F3C-404A-9561-9D5D780B7CC9}" type="pres">
      <dgm:prSet presAssocID="{B298AA55-BAAF-4F13-8AB1-3222E19452C9}" presName="node" presStyleLbl="node1" presStyleIdx="2" presStyleCnt="3" custScaleY="71185">
        <dgm:presLayoutVars>
          <dgm:bulletEnabled val="1"/>
        </dgm:presLayoutVars>
      </dgm:prSet>
      <dgm:spPr/>
    </dgm:pt>
  </dgm:ptLst>
  <dgm:cxnLst>
    <dgm:cxn modelId="{2A98EC18-1B4C-4A7A-8ACE-CD3B3A5C71FF}" type="presOf" srcId="{0053CAF1-5E12-4E5D-A1D4-7FA76C872DA2}" destId="{DF59B395-A0E1-49BB-A5EB-DF9C3DCCF5C7}" srcOrd="1" destOrd="0" presId="urn:microsoft.com/office/officeart/2005/8/layout/process1"/>
    <dgm:cxn modelId="{4ADAD62E-0E07-446F-AE09-CC8497A1488D}" type="presOf" srcId="{47C0A4D6-00E7-46EE-9BFD-814BF3B5B4CA}" destId="{2BE27411-42D4-4CA1-845D-4BC7F22CDCBB}" srcOrd="0" destOrd="0" presId="urn:microsoft.com/office/officeart/2005/8/layout/process1"/>
    <dgm:cxn modelId="{3D713C5C-3150-435C-B12F-2AA02E0BC2C4}" type="presOf" srcId="{0053CAF1-5E12-4E5D-A1D4-7FA76C872DA2}" destId="{44304393-54CD-4872-BAA1-E3EDB02AFFE1}" srcOrd="0" destOrd="0" presId="urn:microsoft.com/office/officeart/2005/8/layout/process1"/>
    <dgm:cxn modelId="{EF7EE263-1C69-42DD-93E0-9F0EE03286A1}" type="presOf" srcId="{2B871C6F-9EFF-4295-AA4C-2FE4AA0FB975}" destId="{8D98A9C5-7F6E-400E-95C8-EA4966F3101A}" srcOrd="1" destOrd="0" presId="urn:microsoft.com/office/officeart/2005/8/layout/process1"/>
    <dgm:cxn modelId="{D9B1FB8C-404B-4D66-8208-0156895499A0}" type="presOf" srcId="{B298AA55-BAAF-4F13-8AB1-3222E19452C9}" destId="{A6B0F79F-9F3C-404A-9561-9D5D780B7CC9}" srcOrd="0" destOrd="0" presId="urn:microsoft.com/office/officeart/2005/8/layout/process1"/>
    <dgm:cxn modelId="{475ECDA0-2CE0-42C9-8200-52512F09C598}" srcId="{47C0A4D6-00E7-46EE-9BFD-814BF3B5B4CA}" destId="{C37EF897-B970-4FCE-A7FA-56B208D4BD00}" srcOrd="1" destOrd="0" parTransId="{443C0A47-D49E-4853-B35D-D5070E859DBF}" sibTransId="{2B871C6F-9EFF-4295-AA4C-2FE4AA0FB975}"/>
    <dgm:cxn modelId="{9838EFAD-1A55-402A-965A-FAC8AAB4E1FA}" type="presOf" srcId="{C37EF897-B970-4FCE-A7FA-56B208D4BD00}" destId="{0BBCD166-C030-4DE9-AFE2-B8164F700935}" srcOrd="0" destOrd="0" presId="urn:microsoft.com/office/officeart/2005/8/layout/process1"/>
    <dgm:cxn modelId="{EDBDADB0-533E-4AB8-816C-B222DDF09B1D}" type="presOf" srcId="{DB47C97B-0278-41B2-91F0-9E757261CF5C}" destId="{07B07AEB-AD87-4ABB-B475-24A44DFBD710}" srcOrd="0" destOrd="0" presId="urn:microsoft.com/office/officeart/2005/8/layout/process1"/>
    <dgm:cxn modelId="{B339A3BE-6D2D-4F82-8325-B76E6963DE5C}" type="presOf" srcId="{2B871C6F-9EFF-4295-AA4C-2FE4AA0FB975}" destId="{BD6056F3-073F-465B-A9B2-58F55E7EA82F}" srcOrd="0" destOrd="0" presId="urn:microsoft.com/office/officeart/2005/8/layout/process1"/>
    <dgm:cxn modelId="{B6F854D7-95D5-4BC6-BA80-1FE2A23A54C7}" srcId="{47C0A4D6-00E7-46EE-9BFD-814BF3B5B4CA}" destId="{DB47C97B-0278-41B2-91F0-9E757261CF5C}" srcOrd="0" destOrd="0" parTransId="{2F28E7F8-263B-4444-929F-6E67628B5526}" sibTransId="{0053CAF1-5E12-4E5D-A1D4-7FA76C872DA2}"/>
    <dgm:cxn modelId="{289D61DC-201A-4928-97DA-76DF7381F7B4}" srcId="{47C0A4D6-00E7-46EE-9BFD-814BF3B5B4CA}" destId="{B298AA55-BAAF-4F13-8AB1-3222E19452C9}" srcOrd="2" destOrd="0" parTransId="{A9B45E98-5012-409C-BEE8-C24CB3D3E602}" sibTransId="{5BE47EE8-7D4A-4A94-941F-006D2663825D}"/>
    <dgm:cxn modelId="{C65386EA-99E7-4F1A-9424-861F02653964}" type="presParOf" srcId="{2BE27411-42D4-4CA1-845D-4BC7F22CDCBB}" destId="{07B07AEB-AD87-4ABB-B475-24A44DFBD710}" srcOrd="0" destOrd="0" presId="urn:microsoft.com/office/officeart/2005/8/layout/process1"/>
    <dgm:cxn modelId="{C003232D-697A-47D7-8286-8EA4C1CFEFC3}" type="presParOf" srcId="{2BE27411-42D4-4CA1-845D-4BC7F22CDCBB}" destId="{44304393-54CD-4872-BAA1-E3EDB02AFFE1}" srcOrd="1" destOrd="0" presId="urn:microsoft.com/office/officeart/2005/8/layout/process1"/>
    <dgm:cxn modelId="{CE82F507-6453-4147-AF5F-285029F87C20}" type="presParOf" srcId="{44304393-54CD-4872-BAA1-E3EDB02AFFE1}" destId="{DF59B395-A0E1-49BB-A5EB-DF9C3DCCF5C7}" srcOrd="0" destOrd="0" presId="urn:microsoft.com/office/officeart/2005/8/layout/process1"/>
    <dgm:cxn modelId="{EDAB6101-8840-44D4-B2A6-4C37AFDDE476}" type="presParOf" srcId="{2BE27411-42D4-4CA1-845D-4BC7F22CDCBB}" destId="{0BBCD166-C030-4DE9-AFE2-B8164F700935}" srcOrd="2" destOrd="0" presId="urn:microsoft.com/office/officeart/2005/8/layout/process1"/>
    <dgm:cxn modelId="{11E0149F-94DC-4FF0-9374-9E2FDF20EA71}" type="presParOf" srcId="{2BE27411-42D4-4CA1-845D-4BC7F22CDCBB}" destId="{BD6056F3-073F-465B-A9B2-58F55E7EA82F}" srcOrd="3" destOrd="0" presId="urn:microsoft.com/office/officeart/2005/8/layout/process1"/>
    <dgm:cxn modelId="{634A60E8-F05C-41DC-8EAF-76923E16ACBC}" type="presParOf" srcId="{BD6056F3-073F-465B-A9B2-58F55E7EA82F}" destId="{8D98A9C5-7F6E-400E-95C8-EA4966F3101A}" srcOrd="0" destOrd="0" presId="urn:microsoft.com/office/officeart/2005/8/layout/process1"/>
    <dgm:cxn modelId="{9FDAC182-56CB-43EE-B0E4-509738165C68}" type="presParOf" srcId="{2BE27411-42D4-4CA1-845D-4BC7F22CDCBB}" destId="{A6B0F79F-9F3C-404A-9561-9D5D780B7CC9}" srcOrd="4"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6A8EF9A-CDD0-4F43-B077-DC5CEB3FCAC3}" type="doc">
      <dgm:prSet loTypeId="urn:microsoft.com/office/officeart/2005/8/layout/process1" loCatId="process" qsTypeId="urn:microsoft.com/office/officeart/2005/8/quickstyle/simple1" qsCatId="simple" csTypeId="urn:microsoft.com/office/officeart/2005/8/colors/colorful1" csCatId="colorful" phldr="1"/>
      <dgm:spPr/>
    </dgm:pt>
    <dgm:pt modelId="{7DC93261-41EE-42C8-ADCA-FC6DCC18813A}">
      <dgm:prSet phldrT="[Texto]" custT="1"/>
      <dgm:spPr/>
      <dgm:t>
        <a:bodyPr/>
        <a:lstStyle/>
        <a:p>
          <a:r>
            <a:rPr lang="es-CR" sz="1600" dirty="0"/>
            <a:t>65321</a:t>
          </a:r>
        </a:p>
        <a:p>
          <a:r>
            <a:rPr lang="es-CR" sz="1600" dirty="0"/>
            <a:t>65322</a:t>
          </a:r>
        </a:p>
      </dgm:t>
    </dgm:pt>
    <dgm:pt modelId="{28169CFE-7859-4464-9B4F-9737DCF0DC5A}" type="parTrans" cxnId="{83BA9E25-2585-4735-B0B5-F4C371E8B02C}">
      <dgm:prSet/>
      <dgm:spPr/>
      <dgm:t>
        <a:bodyPr/>
        <a:lstStyle/>
        <a:p>
          <a:endParaRPr lang="es-CR"/>
        </a:p>
      </dgm:t>
    </dgm:pt>
    <dgm:pt modelId="{C9F61791-5CAF-4A1C-B02A-C2D5199803E0}" type="sibTrans" cxnId="{83BA9E25-2585-4735-B0B5-F4C371E8B02C}">
      <dgm:prSet/>
      <dgm:spPr/>
      <dgm:t>
        <a:bodyPr/>
        <a:lstStyle/>
        <a:p>
          <a:endParaRPr lang="es-CR"/>
        </a:p>
      </dgm:t>
    </dgm:pt>
    <dgm:pt modelId="{F794463E-7A68-4A74-8DE1-253B0A653A61}">
      <dgm:prSet phldrT="[Texto]" custT="1"/>
      <dgm:spPr/>
      <dgm:t>
        <a:bodyPr/>
        <a:lstStyle/>
        <a:p>
          <a:r>
            <a:rPr lang="es-CR" sz="1600" dirty="0"/>
            <a:t>020303-231</a:t>
          </a:r>
        </a:p>
      </dgm:t>
    </dgm:pt>
    <dgm:pt modelId="{8383505A-5EEB-4819-963B-A98453D9C28C}" type="parTrans" cxnId="{17F7CC6B-B091-403E-99F2-4FD6A38C3BE9}">
      <dgm:prSet/>
      <dgm:spPr/>
      <dgm:t>
        <a:bodyPr/>
        <a:lstStyle/>
        <a:p>
          <a:endParaRPr lang="es-CR"/>
        </a:p>
      </dgm:t>
    </dgm:pt>
    <dgm:pt modelId="{CB23C4A1-01D3-4194-9C2E-5D2770B6AA6F}" type="sibTrans" cxnId="{17F7CC6B-B091-403E-99F2-4FD6A38C3BE9}">
      <dgm:prSet/>
      <dgm:spPr/>
      <dgm:t>
        <a:bodyPr/>
        <a:lstStyle/>
        <a:p>
          <a:endParaRPr lang="es-CR"/>
        </a:p>
      </dgm:t>
    </dgm:pt>
    <dgm:pt modelId="{F3DB71F5-9B1C-4B39-8B7B-E7ECC5C85913}">
      <dgm:prSet phldrT="[Texto]" custT="1"/>
      <dgm:spPr/>
      <dgm:t>
        <a:bodyPr/>
        <a:lstStyle/>
        <a:p>
          <a:r>
            <a:rPr lang="es-CR" sz="1600" dirty="0"/>
            <a:t>Secretario/a Ejecutivo/A Posgrados y Vicerrectorías</a:t>
          </a:r>
        </a:p>
      </dgm:t>
    </dgm:pt>
    <dgm:pt modelId="{FB0BD12C-F1CD-4AB7-91D5-EA8EA47D70D6}" type="parTrans" cxnId="{C5A888E1-7D40-49ED-8325-8CFAFE64D317}">
      <dgm:prSet/>
      <dgm:spPr/>
      <dgm:t>
        <a:bodyPr/>
        <a:lstStyle/>
        <a:p>
          <a:endParaRPr lang="es-CR"/>
        </a:p>
      </dgm:t>
    </dgm:pt>
    <dgm:pt modelId="{A092C885-5DE6-400F-9363-B0986BBB0C96}" type="sibTrans" cxnId="{C5A888E1-7D40-49ED-8325-8CFAFE64D317}">
      <dgm:prSet/>
      <dgm:spPr/>
      <dgm:t>
        <a:bodyPr/>
        <a:lstStyle/>
        <a:p>
          <a:endParaRPr lang="es-CR"/>
        </a:p>
      </dgm:t>
    </dgm:pt>
    <dgm:pt modelId="{C9F08553-3621-4F17-8480-CF3AE689981E}" type="pres">
      <dgm:prSet presAssocID="{A6A8EF9A-CDD0-4F43-B077-DC5CEB3FCAC3}" presName="Name0" presStyleCnt="0">
        <dgm:presLayoutVars>
          <dgm:dir/>
          <dgm:resizeHandles val="exact"/>
        </dgm:presLayoutVars>
      </dgm:prSet>
      <dgm:spPr/>
    </dgm:pt>
    <dgm:pt modelId="{A3FCE1ED-F2D3-4785-AAAB-EAE774E54C3F}" type="pres">
      <dgm:prSet presAssocID="{7DC93261-41EE-42C8-ADCA-FC6DCC18813A}" presName="node" presStyleLbl="node1" presStyleIdx="0" presStyleCnt="3" custScaleY="76702" custLinFactNeighborX="-836" custLinFactNeighborY="-8726">
        <dgm:presLayoutVars>
          <dgm:bulletEnabled val="1"/>
        </dgm:presLayoutVars>
      </dgm:prSet>
      <dgm:spPr/>
    </dgm:pt>
    <dgm:pt modelId="{A26BDB25-6C26-4B2C-AEEA-976EE531C13F}" type="pres">
      <dgm:prSet presAssocID="{C9F61791-5CAF-4A1C-B02A-C2D5199803E0}" presName="sibTrans" presStyleLbl="sibTrans2D1" presStyleIdx="0" presStyleCnt="2"/>
      <dgm:spPr/>
    </dgm:pt>
    <dgm:pt modelId="{BF5A70B5-5284-4BE7-A831-C5E0C580B12F}" type="pres">
      <dgm:prSet presAssocID="{C9F61791-5CAF-4A1C-B02A-C2D5199803E0}" presName="connectorText" presStyleLbl="sibTrans2D1" presStyleIdx="0" presStyleCnt="2"/>
      <dgm:spPr/>
    </dgm:pt>
    <dgm:pt modelId="{8050B170-0F84-4512-BB87-E8BFD811417E}" type="pres">
      <dgm:prSet presAssocID="{F794463E-7A68-4A74-8DE1-253B0A653A61}" presName="node" presStyleLbl="node1" presStyleIdx="1" presStyleCnt="3" custScaleY="77429" custLinFactNeighborX="4793" custLinFactNeighborY="-9090">
        <dgm:presLayoutVars>
          <dgm:bulletEnabled val="1"/>
        </dgm:presLayoutVars>
      </dgm:prSet>
      <dgm:spPr/>
    </dgm:pt>
    <dgm:pt modelId="{07AD5314-CCE4-4145-B9E8-9132FE567F6D}" type="pres">
      <dgm:prSet presAssocID="{CB23C4A1-01D3-4194-9C2E-5D2770B6AA6F}" presName="sibTrans" presStyleLbl="sibTrans2D1" presStyleIdx="1" presStyleCnt="2"/>
      <dgm:spPr/>
    </dgm:pt>
    <dgm:pt modelId="{F9173D10-F01E-4769-A83F-99CA154A4AF1}" type="pres">
      <dgm:prSet presAssocID="{CB23C4A1-01D3-4194-9C2E-5D2770B6AA6F}" presName="connectorText" presStyleLbl="sibTrans2D1" presStyleIdx="1" presStyleCnt="2"/>
      <dgm:spPr/>
    </dgm:pt>
    <dgm:pt modelId="{1BA33F6D-0769-4E35-AE31-6C8203BFFA56}" type="pres">
      <dgm:prSet presAssocID="{F3DB71F5-9B1C-4B39-8B7B-E7ECC5C85913}" presName="node" presStyleLbl="node1" presStyleIdx="2" presStyleCnt="3" custScaleY="78833" custLinFactNeighborX="837" custLinFactNeighborY="-567">
        <dgm:presLayoutVars>
          <dgm:bulletEnabled val="1"/>
        </dgm:presLayoutVars>
      </dgm:prSet>
      <dgm:spPr/>
    </dgm:pt>
  </dgm:ptLst>
  <dgm:cxnLst>
    <dgm:cxn modelId="{51360108-51E9-4723-84CF-542BD7D68430}" type="presOf" srcId="{C9F61791-5CAF-4A1C-B02A-C2D5199803E0}" destId="{A26BDB25-6C26-4B2C-AEEA-976EE531C13F}" srcOrd="0" destOrd="0" presId="urn:microsoft.com/office/officeart/2005/8/layout/process1"/>
    <dgm:cxn modelId="{8707481D-4D00-4F57-9170-F5A6F7F316CF}" type="presOf" srcId="{CB23C4A1-01D3-4194-9C2E-5D2770B6AA6F}" destId="{07AD5314-CCE4-4145-B9E8-9132FE567F6D}" srcOrd="0" destOrd="0" presId="urn:microsoft.com/office/officeart/2005/8/layout/process1"/>
    <dgm:cxn modelId="{83BA9E25-2585-4735-B0B5-F4C371E8B02C}" srcId="{A6A8EF9A-CDD0-4F43-B077-DC5CEB3FCAC3}" destId="{7DC93261-41EE-42C8-ADCA-FC6DCC18813A}" srcOrd="0" destOrd="0" parTransId="{28169CFE-7859-4464-9B4F-9737DCF0DC5A}" sibTransId="{C9F61791-5CAF-4A1C-B02A-C2D5199803E0}"/>
    <dgm:cxn modelId="{EC364F38-52A4-430B-9214-8F8D25014DC2}" type="presOf" srcId="{A6A8EF9A-CDD0-4F43-B077-DC5CEB3FCAC3}" destId="{C9F08553-3621-4F17-8480-CF3AE689981E}" srcOrd="0" destOrd="0" presId="urn:microsoft.com/office/officeart/2005/8/layout/process1"/>
    <dgm:cxn modelId="{3E6B6C6B-0511-4F71-B7BF-81F26D12210E}" type="presOf" srcId="{C9F61791-5CAF-4A1C-B02A-C2D5199803E0}" destId="{BF5A70B5-5284-4BE7-A831-C5E0C580B12F}" srcOrd="1" destOrd="0" presId="urn:microsoft.com/office/officeart/2005/8/layout/process1"/>
    <dgm:cxn modelId="{17F7CC6B-B091-403E-99F2-4FD6A38C3BE9}" srcId="{A6A8EF9A-CDD0-4F43-B077-DC5CEB3FCAC3}" destId="{F794463E-7A68-4A74-8DE1-253B0A653A61}" srcOrd="1" destOrd="0" parTransId="{8383505A-5EEB-4819-963B-A98453D9C28C}" sibTransId="{CB23C4A1-01D3-4194-9C2E-5D2770B6AA6F}"/>
    <dgm:cxn modelId="{4B6D78A1-590D-42FE-8E5D-AE7662D221D1}" type="presOf" srcId="{F3DB71F5-9B1C-4B39-8B7B-E7ECC5C85913}" destId="{1BA33F6D-0769-4E35-AE31-6C8203BFFA56}" srcOrd="0" destOrd="0" presId="urn:microsoft.com/office/officeart/2005/8/layout/process1"/>
    <dgm:cxn modelId="{E9E577B1-62F9-4968-86A9-C5C3CA985494}" type="presOf" srcId="{7DC93261-41EE-42C8-ADCA-FC6DCC18813A}" destId="{A3FCE1ED-F2D3-4785-AAAB-EAE774E54C3F}" srcOrd="0" destOrd="0" presId="urn:microsoft.com/office/officeart/2005/8/layout/process1"/>
    <dgm:cxn modelId="{4FFCCCCB-C3CC-4366-BCFC-9D617D6A5272}" type="presOf" srcId="{CB23C4A1-01D3-4194-9C2E-5D2770B6AA6F}" destId="{F9173D10-F01E-4769-A83F-99CA154A4AF1}" srcOrd="1" destOrd="0" presId="urn:microsoft.com/office/officeart/2005/8/layout/process1"/>
    <dgm:cxn modelId="{C5A888E1-7D40-49ED-8325-8CFAFE64D317}" srcId="{A6A8EF9A-CDD0-4F43-B077-DC5CEB3FCAC3}" destId="{F3DB71F5-9B1C-4B39-8B7B-E7ECC5C85913}" srcOrd="2" destOrd="0" parTransId="{FB0BD12C-F1CD-4AB7-91D5-EA8EA47D70D6}" sibTransId="{A092C885-5DE6-400F-9363-B0986BBB0C96}"/>
    <dgm:cxn modelId="{89D6FFE3-D726-4788-BF0C-3962F94ACDEF}" type="presOf" srcId="{F794463E-7A68-4A74-8DE1-253B0A653A61}" destId="{8050B170-0F84-4512-BB87-E8BFD811417E}" srcOrd="0" destOrd="0" presId="urn:microsoft.com/office/officeart/2005/8/layout/process1"/>
    <dgm:cxn modelId="{80FC46EF-0703-4358-A888-B4AD6F0AE962}" type="presParOf" srcId="{C9F08553-3621-4F17-8480-CF3AE689981E}" destId="{A3FCE1ED-F2D3-4785-AAAB-EAE774E54C3F}" srcOrd="0" destOrd="0" presId="urn:microsoft.com/office/officeart/2005/8/layout/process1"/>
    <dgm:cxn modelId="{177AC71D-9CFC-4C37-B1BE-A0537C88E84C}" type="presParOf" srcId="{C9F08553-3621-4F17-8480-CF3AE689981E}" destId="{A26BDB25-6C26-4B2C-AEEA-976EE531C13F}" srcOrd="1" destOrd="0" presId="urn:microsoft.com/office/officeart/2005/8/layout/process1"/>
    <dgm:cxn modelId="{144D4EAD-DCFB-4604-91F9-4E2A18802AF0}" type="presParOf" srcId="{A26BDB25-6C26-4B2C-AEEA-976EE531C13F}" destId="{BF5A70B5-5284-4BE7-A831-C5E0C580B12F}" srcOrd="0" destOrd="0" presId="urn:microsoft.com/office/officeart/2005/8/layout/process1"/>
    <dgm:cxn modelId="{8E1BF9DC-85F0-4F15-B9F8-02E1F3673C58}" type="presParOf" srcId="{C9F08553-3621-4F17-8480-CF3AE689981E}" destId="{8050B170-0F84-4512-BB87-E8BFD811417E}" srcOrd="2" destOrd="0" presId="urn:microsoft.com/office/officeart/2005/8/layout/process1"/>
    <dgm:cxn modelId="{C0FE0218-CD56-4E0E-A2D1-FF59AA4A1B50}" type="presParOf" srcId="{C9F08553-3621-4F17-8480-CF3AE689981E}" destId="{07AD5314-CCE4-4145-B9E8-9132FE567F6D}" srcOrd="3" destOrd="0" presId="urn:microsoft.com/office/officeart/2005/8/layout/process1"/>
    <dgm:cxn modelId="{77C01FE0-4E70-4B67-8127-EF860FC3ADAD}" type="presParOf" srcId="{07AD5314-CCE4-4145-B9E8-9132FE567F6D}" destId="{F9173D10-F01E-4769-A83F-99CA154A4AF1}" srcOrd="0" destOrd="0" presId="urn:microsoft.com/office/officeart/2005/8/layout/process1"/>
    <dgm:cxn modelId="{271B1D14-C477-4A79-A03C-D98BF8C09EC7}" type="presParOf" srcId="{C9F08553-3621-4F17-8480-CF3AE689981E}" destId="{1BA33F6D-0769-4E35-AE31-6C8203BFFA56}" srcOrd="4" destOrd="0" presId="urn:microsoft.com/office/officeart/2005/8/layout/process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7C0A4D6-00E7-46EE-9BFD-814BF3B5B4CA}" type="doc">
      <dgm:prSet loTypeId="urn:microsoft.com/office/officeart/2005/8/layout/process1" loCatId="process" qsTypeId="urn:microsoft.com/office/officeart/2005/8/quickstyle/simple1" qsCatId="simple" csTypeId="urn:microsoft.com/office/officeart/2005/8/colors/colorful1" csCatId="colorful" phldr="1"/>
      <dgm:spPr/>
    </dgm:pt>
    <dgm:pt modelId="{DB47C97B-0278-41B2-91F0-9E757261CF5C}">
      <dgm:prSet phldrT="[Texto]" custT="1"/>
      <dgm:spPr/>
      <dgm:t>
        <a:bodyPr/>
        <a:lstStyle/>
        <a:p>
          <a:r>
            <a:rPr lang="es-CR" sz="1600" dirty="0"/>
            <a:t>9190</a:t>
          </a:r>
        </a:p>
      </dgm:t>
    </dgm:pt>
    <dgm:pt modelId="{2F28E7F8-263B-4444-929F-6E67628B5526}" type="parTrans" cxnId="{B6F854D7-95D5-4BC6-BA80-1FE2A23A54C7}">
      <dgm:prSet/>
      <dgm:spPr/>
      <dgm:t>
        <a:bodyPr/>
        <a:lstStyle/>
        <a:p>
          <a:endParaRPr lang="es-CR"/>
        </a:p>
      </dgm:t>
    </dgm:pt>
    <dgm:pt modelId="{0053CAF1-5E12-4E5D-A1D4-7FA76C872DA2}" type="sibTrans" cxnId="{B6F854D7-95D5-4BC6-BA80-1FE2A23A54C7}">
      <dgm:prSet/>
      <dgm:spPr/>
      <dgm:t>
        <a:bodyPr/>
        <a:lstStyle/>
        <a:p>
          <a:endParaRPr lang="es-CR"/>
        </a:p>
      </dgm:t>
    </dgm:pt>
    <dgm:pt modelId="{C37EF897-B970-4FCE-A7FA-56B208D4BD00}">
      <dgm:prSet phldrT="[Texto]" custT="1"/>
      <dgm:spPr/>
      <dgm:t>
        <a:bodyPr/>
        <a:lstStyle/>
        <a:p>
          <a:r>
            <a:rPr lang="es-MX" sz="1600" dirty="0"/>
            <a:t>114320-903</a:t>
          </a:r>
          <a:endParaRPr lang="es-CR" sz="1600" dirty="0"/>
        </a:p>
      </dgm:t>
    </dgm:pt>
    <dgm:pt modelId="{443C0A47-D49E-4853-B35D-D5070E859DBF}" type="parTrans" cxnId="{475ECDA0-2CE0-42C9-8200-52512F09C598}">
      <dgm:prSet/>
      <dgm:spPr/>
      <dgm:t>
        <a:bodyPr/>
        <a:lstStyle/>
        <a:p>
          <a:endParaRPr lang="es-CR"/>
        </a:p>
      </dgm:t>
    </dgm:pt>
    <dgm:pt modelId="{2B871C6F-9EFF-4295-AA4C-2FE4AA0FB975}" type="sibTrans" cxnId="{475ECDA0-2CE0-42C9-8200-52512F09C598}">
      <dgm:prSet/>
      <dgm:spPr/>
      <dgm:t>
        <a:bodyPr/>
        <a:lstStyle/>
        <a:p>
          <a:endParaRPr lang="es-CR"/>
        </a:p>
      </dgm:t>
    </dgm:pt>
    <dgm:pt modelId="{B298AA55-BAAF-4F13-8AB1-3222E19452C9}">
      <dgm:prSet phldrT="[Texto]" custT="1"/>
      <dgm:spPr/>
      <dgm:t>
        <a:bodyPr/>
        <a:lstStyle/>
        <a:p>
          <a:r>
            <a:rPr lang="es-MX" sz="1600" dirty="0"/>
            <a:t>Profesor 2</a:t>
          </a:r>
          <a:endParaRPr lang="es-CR" sz="1600" dirty="0"/>
        </a:p>
      </dgm:t>
    </dgm:pt>
    <dgm:pt modelId="{A9B45E98-5012-409C-BEE8-C24CB3D3E602}" type="parTrans" cxnId="{289D61DC-201A-4928-97DA-76DF7381F7B4}">
      <dgm:prSet/>
      <dgm:spPr/>
      <dgm:t>
        <a:bodyPr/>
        <a:lstStyle/>
        <a:p>
          <a:endParaRPr lang="es-CR"/>
        </a:p>
      </dgm:t>
    </dgm:pt>
    <dgm:pt modelId="{5BE47EE8-7D4A-4A94-941F-006D2663825D}" type="sibTrans" cxnId="{289D61DC-201A-4928-97DA-76DF7381F7B4}">
      <dgm:prSet/>
      <dgm:spPr/>
      <dgm:t>
        <a:bodyPr/>
        <a:lstStyle/>
        <a:p>
          <a:endParaRPr lang="es-CR"/>
        </a:p>
      </dgm:t>
    </dgm:pt>
    <dgm:pt modelId="{2BE27411-42D4-4CA1-845D-4BC7F22CDCBB}" type="pres">
      <dgm:prSet presAssocID="{47C0A4D6-00E7-46EE-9BFD-814BF3B5B4CA}" presName="Name0" presStyleCnt="0">
        <dgm:presLayoutVars>
          <dgm:dir/>
          <dgm:resizeHandles val="exact"/>
        </dgm:presLayoutVars>
      </dgm:prSet>
      <dgm:spPr/>
    </dgm:pt>
    <dgm:pt modelId="{07B07AEB-AD87-4ABB-B475-24A44DFBD710}" type="pres">
      <dgm:prSet presAssocID="{DB47C97B-0278-41B2-91F0-9E757261CF5C}" presName="node" presStyleLbl="node1" presStyleIdx="0" presStyleCnt="3" custScaleY="63223">
        <dgm:presLayoutVars>
          <dgm:bulletEnabled val="1"/>
        </dgm:presLayoutVars>
      </dgm:prSet>
      <dgm:spPr/>
    </dgm:pt>
    <dgm:pt modelId="{44304393-54CD-4872-BAA1-E3EDB02AFFE1}" type="pres">
      <dgm:prSet presAssocID="{0053CAF1-5E12-4E5D-A1D4-7FA76C872DA2}" presName="sibTrans" presStyleLbl="sibTrans2D1" presStyleIdx="0" presStyleCnt="2"/>
      <dgm:spPr/>
    </dgm:pt>
    <dgm:pt modelId="{DF59B395-A0E1-49BB-A5EB-DF9C3DCCF5C7}" type="pres">
      <dgm:prSet presAssocID="{0053CAF1-5E12-4E5D-A1D4-7FA76C872DA2}" presName="connectorText" presStyleLbl="sibTrans2D1" presStyleIdx="0" presStyleCnt="2"/>
      <dgm:spPr/>
    </dgm:pt>
    <dgm:pt modelId="{0BBCD166-C030-4DE9-AFE2-B8164F700935}" type="pres">
      <dgm:prSet presAssocID="{C37EF897-B970-4FCE-A7FA-56B208D4BD00}" presName="node" presStyleLbl="node1" presStyleIdx="1" presStyleCnt="3" custScaleY="63223">
        <dgm:presLayoutVars>
          <dgm:bulletEnabled val="1"/>
        </dgm:presLayoutVars>
      </dgm:prSet>
      <dgm:spPr/>
    </dgm:pt>
    <dgm:pt modelId="{BD6056F3-073F-465B-A9B2-58F55E7EA82F}" type="pres">
      <dgm:prSet presAssocID="{2B871C6F-9EFF-4295-AA4C-2FE4AA0FB975}" presName="sibTrans" presStyleLbl="sibTrans2D1" presStyleIdx="1" presStyleCnt="2"/>
      <dgm:spPr/>
    </dgm:pt>
    <dgm:pt modelId="{8D98A9C5-7F6E-400E-95C8-EA4966F3101A}" type="pres">
      <dgm:prSet presAssocID="{2B871C6F-9EFF-4295-AA4C-2FE4AA0FB975}" presName="connectorText" presStyleLbl="sibTrans2D1" presStyleIdx="1" presStyleCnt="2"/>
      <dgm:spPr/>
    </dgm:pt>
    <dgm:pt modelId="{A6B0F79F-9F3C-404A-9561-9D5D780B7CC9}" type="pres">
      <dgm:prSet presAssocID="{B298AA55-BAAF-4F13-8AB1-3222E19452C9}" presName="node" presStyleLbl="node1" presStyleIdx="2" presStyleCnt="3" custScaleY="71185">
        <dgm:presLayoutVars>
          <dgm:bulletEnabled val="1"/>
        </dgm:presLayoutVars>
      </dgm:prSet>
      <dgm:spPr/>
    </dgm:pt>
  </dgm:ptLst>
  <dgm:cxnLst>
    <dgm:cxn modelId="{7C49BA62-77D8-451A-80F8-BE00D010B295}" type="presOf" srcId="{0053CAF1-5E12-4E5D-A1D4-7FA76C872DA2}" destId="{DF59B395-A0E1-49BB-A5EB-DF9C3DCCF5C7}" srcOrd="1" destOrd="0" presId="urn:microsoft.com/office/officeart/2005/8/layout/process1"/>
    <dgm:cxn modelId="{EF894F64-3429-437C-A888-9BD25E6014B9}" type="presOf" srcId="{47C0A4D6-00E7-46EE-9BFD-814BF3B5B4CA}" destId="{2BE27411-42D4-4CA1-845D-4BC7F22CDCBB}" srcOrd="0" destOrd="0" presId="urn:microsoft.com/office/officeart/2005/8/layout/process1"/>
    <dgm:cxn modelId="{4B04C168-2408-4EB6-AF14-375752709DF6}" type="presOf" srcId="{2B871C6F-9EFF-4295-AA4C-2FE4AA0FB975}" destId="{BD6056F3-073F-465B-A9B2-58F55E7EA82F}" srcOrd="0" destOrd="0" presId="urn:microsoft.com/office/officeart/2005/8/layout/process1"/>
    <dgm:cxn modelId="{14C82284-8339-4194-A8E0-F1B2D1E991EA}" type="presOf" srcId="{B298AA55-BAAF-4F13-8AB1-3222E19452C9}" destId="{A6B0F79F-9F3C-404A-9561-9D5D780B7CC9}" srcOrd="0" destOrd="0" presId="urn:microsoft.com/office/officeart/2005/8/layout/process1"/>
    <dgm:cxn modelId="{AD0C388E-C880-4979-AE27-8FA3C1F7A998}" type="presOf" srcId="{DB47C97B-0278-41B2-91F0-9E757261CF5C}" destId="{07B07AEB-AD87-4ABB-B475-24A44DFBD710}" srcOrd="0" destOrd="0" presId="urn:microsoft.com/office/officeart/2005/8/layout/process1"/>
    <dgm:cxn modelId="{475ECDA0-2CE0-42C9-8200-52512F09C598}" srcId="{47C0A4D6-00E7-46EE-9BFD-814BF3B5B4CA}" destId="{C37EF897-B970-4FCE-A7FA-56B208D4BD00}" srcOrd="1" destOrd="0" parTransId="{443C0A47-D49E-4853-B35D-D5070E859DBF}" sibTransId="{2B871C6F-9EFF-4295-AA4C-2FE4AA0FB975}"/>
    <dgm:cxn modelId="{191906A3-1C67-4C8C-B6A3-9BCDA900208D}" type="presOf" srcId="{2B871C6F-9EFF-4295-AA4C-2FE4AA0FB975}" destId="{8D98A9C5-7F6E-400E-95C8-EA4966F3101A}" srcOrd="1" destOrd="0" presId="urn:microsoft.com/office/officeart/2005/8/layout/process1"/>
    <dgm:cxn modelId="{B6F854D7-95D5-4BC6-BA80-1FE2A23A54C7}" srcId="{47C0A4D6-00E7-46EE-9BFD-814BF3B5B4CA}" destId="{DB47C97B-0278-41B2-91F0-9E757261CF5C}" srcOrd="0" destOrd="0" parTransId="{2F28E7F8-263B-4444-929F-6E67628B5526}" sibTransId="{0053CAF1-5E12-4E5D-A1D4-7FA76C872DA2}"/>
    <dgm:cxn modelId="{9A6B99D8-7412-4B84-A9DB-D876B178D9C2}" type="presOf" srcId="{C37EF897-B970-4FCE-A7FA-56B208D4BD00}" destId="{0BBCD166-C030-4DE9-AFE2-B8164F700935}" srcOrd="0" destOrd="0" presId="urn:microsoft.com/office/officeart/2005/8/layout/process1"/>
    <dgm:cxn modelId="{289D61DC-201A-4928-97DA-76DF7381F7B4}" srcId="{47C0A4D6-00E7-46EE-9BFD-814BF3B5B4CA}" destId="{B298AA55-BAAF-4F13-8AB1-3222E19452C9}" srcOrd="2" destOrd="0" parTransId="{A9B45E98-5012-409C-BEE8-C24CB3D3E602}" sibTransId="{5BE47EE8-7D4A-4A94-941F-006D2663825D}"/>
    <dgm:cxn modelId="{1113D0DC-F4C3-4341-A576-DC80572964B6}" type="presOf" srcId="{0053CAF1-5E12-4E5D-A1D4-7FA76C872DA2}" destId="{44304393-54CD-4872-BAA1-E3EDB02AFFE1}" srcOrd="0" destOrd="0" presId="urn:microsoft.com/office/officeart/2005/8/layout/process1"/>
    <dgm:cxn modelId="{53BCED91-5268-4ED6-8551-051E56D90883}" type="presParOf" srcId="{2BE27411-42D4-4CA1-845D-4BC7F22CDCBB}" destId="{07B07AEB-AD87-4ABB-B475-24A44DFBD710}" srcOrd="0" destOrd="0" presId="urn:microsoft.com/office/officeart/2005/8/layout/process1"/>
    <dgm:cxn modelId="{0B2DE4C2-5B75-4B57-AC40-4A3175FA345E}" type="presParOf" srcId="{2BE27411-42D4-4CA1-845D-4BC7F22CDCBB}" destId="{44304393-54CD-4872-BAA1-E3EDB02AFFE1}" srcOrd="1" destOrd="0" presId="urn:microsoft.com/office/officeart/2005/8/layout/process1"/>
    <dgm:cxn modelId="{0D886ACB-FB70-4273-9705-250E1991C87F}" type="presParOf" srcId="{44304393-54CD-4872-BAA1-E3EDB02AFFE1}" destId="{DF59B395-A0E1-49BB-A5EB-DF9C3DCCF5C7}" srcOrd="0" destOrd="0" presId="urn:microsoft.com/office/officeart/2005/8/layout/process1"/>
    <dgm:cxn modelId="{8E4EA300-A436-4321-9F3D-92114122E1A3}" type="presParOf" srcId="{2BE27411-42D4-4CA1-845D-4BC7F22CDCBB}" destId="{0BBCD166-C030-4DE9-AFE2-B8164F700935}" srcOrd="2" destOrd="0" presId="urn:microsoft.com/office/officeart/2005/8/layout/process1"/>
    <dgm:cxn modelId="{2E7FF775-83C7-499F-8EA5-50017CF2C3D8}" type="presParOf" srcId="{2BE27411-42D4-4CA1-845D-4BC7F22CDCBB}" destId="{BD6056F3-073F-465B-A9B2-58F55E7EA82F}" srcOrd="3" destOrd="0" presId="urn:microsoft.com/office/officeart/2005/8/layout/process1"/>
    <dgm:cxn modelId="{2C0773FC-DDC2-4283-9F3E-A1485BC011A7}" type="presParOf" srcId="{BD6056F3-073F-465B-A9B2-58F55E7EA82F}" destId="{8D98A9C5-7F6E-400E-95C8-EA4966F3101A}" srcOrd="0" destOrd="0" presId="urn:microsoft.com/office/officeart/2005/8/layout/process1"/>
    <dgm:cxn modelId="{8FAA22DE-BD6E-4E43-A781-113778FA0345}" type="presParOf" srcId="{2BE27411-42D4-4CA1-845D-4BC7F22CDCBB}" destId="{A6B0F79F-9F3C-404A-9561-9D5D780B7CC9}" srcOrd="4" destOrd="0" presId="urn:microsoft.com/office/officeart/2005/8/layout/process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80107A-8EFD-473C-A3D7-0D5E6D452042}">
      <dsp:nvSpPr>
        <dsp:cNvPr id="0" name=""/>
        <dsp:cNvSpPr/>
      </dsp:nvSpPr>
      <dsp:spPr>
        <a:xfrm>
          <a:off x="213716" y="1907614"/>
          <a:ext cx="3043118" cy="1217247"/>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9372" tIns="154686" rIns="77343" bIns="154686" numCol="1" spcCol="1270" anchor="ctr" anchorCtr="0">
          <a:noAutofit/>
        </a:bodyPr>
        <a:lstStyle/>
        <a:p>
          <a:pPr marL="0" lvl="0" indent="0" algn="ctr" defTabSz="2578100">
            <a:lnSpc>
              <a:spcPct val="90000"/>
            </a:lnSpc>
            <a:spcBef>
              <a:spcPct val="0"/>
            </a:spcBef>
            <a:spcAft>
              <a:spcPct val="35000"/>
            </a:spcAft>
            <a:buNone/>
          </a:pPr>
          <a:r>
            <a:rPr lang="es-MX" sz="5800" kern="1200" dirty="0"/>
            <a:t>D.</a:t>
          </a:r>
          <a:endParaRPr lang="es-CR" sz="5800" kern="1200" dirty="0"/>
        </a:p>
      </dsp:txBody>
      <dsp:txXfrm>
        <a:off x="213716" y="1907614"/>
        <a:ext cx="2738806" cy="1217247"/>
      </dsp:txXfrm>
    </dsp:sp>
    <dsp:sp modelId="{52AC5C59-8C68-4C46-9A9A-9653D32AC01C}">
      <dsp:nvSpPr>
        <dsp:cNvPr id="0" name=""/>
        <dsp:cNvSpPr/>
      </dsp:nvSpPr>
      <dsp:spPr>
        <a:xfrm>
          <a:off x="2539389" y="1907614"/>
          <a:ext cx="3043118" cy="1217247"/>
        </a:xfrm>
        <a:prstGeom prst="chevron">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029" tIns="154686" rIns="77343" bIns="154686" numCol="1" spcCol="1270" anchor="ctr" anchorCtr="0">
          <a:noAutofit/>
        </a:bodyPr>
        <a:lstStyle/>
        <a:p>
          <a:pPr marL="0" lvl="0" indent="0" algn="ctr" defTabSz="2578100">
            <a:lnSpc>
              <a:spcPct val="90000"/>
            </a:lnSpc>
            <a:spcBef>
              <a:spcPct val="0"/>
            </a:spcBef>
            <a:spcAft>
              <a:spcPct val="35000"/>
            </a:spcAft>
            <a:buNone/>
          </a:pPr>
          <a:r>
            <a:rPr lang="es-MX" sz="5800" kern="1200" dirty="0"/>
            <a:t>15.</a:t>
          </a:r>
          <a:endParaRPr lang="es-CR" sz="5800" kern="1200" dirty="0"/>
        </a:p>
      </dsp:txBody>
      <dsp:txXfrm>
        <a:off x="3148013" y="1907614"/>
        <a:ext cx="1825871" cy="1217247"/>
      </dsp:txXfrm>
    </dsp:sp>
    <dsp:sp modelId="{9464789B-C244-42FD-BBEC-D245E87E813F}">
      <dsp:nvSpPr>
        <dsp:cNvPr id="0" name=""/>
        <dsp:cNvSpPr/>
      </dsp:nvSpPr>
      <dsp:spPr>
        <a:xfrm>
          <a:off x="4875949" y="1907614"/>
          <a:ext cx="3043118" cy="1217247"/>
        </a:xfrm>
        <a:prstGeom prst="chevron">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029" tIns="154686" rIns="77343" bIns="154686" numCol="1" spcCol="1270" anchor="ctr" anchorCtr="0">
          <a:noAutofit/>
        </a:bodyPr>
        <a:lstStyle/>
        <a:p>
          <a:pPr marL="0" lvl="0" indent="0" algn="ctr" defTabSz="2578100">
            <a:lnSpc>
              <a:spcPct val="90000"/>
            </a:lnSpc>
            <a:spcBef>
              <a:spcPct val="0"/>
            </a:spcBef>
            <a:spcAft>
              <a:spcPct val="35000"/>
            </a:spcAft>
            <a:buNone/>
          </a:pPr>
          <a:r>
            <a:rPr lang="es-MX" sz="5800" kern="1200" dirty="0"/>
            <a:t>0405</a:t>
          </a:r>
          <a:endParaRPr lang="es-CR" sz="5800" kern="1200" dirty="0"/>
        </a:p>
      </dsp:txBody>
      <dsp:txXfrm>
        <a:off x="5484573" y="1907614"/>
        <a:ext cx="1825871" cy="12172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F4E17E-66EC-4BA7-A3D2-6D8D31C78C6D}">
      <dsp:nvSpPr>
        <dsp:cNvPr id="0" name=""/>
        <dsp:cNvSpPr/>
      </dsp:nvSpPr>
      <dsp:spPr>
        <a:xfrm>
          <a:off x="2540" y="825489"/>
          <a:ext cx="2476500" cy="868968"/>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s-MX" sz="2400" kern="1200" dirty="0"/>
            <a:t>Académico</a:t>
          </a:r>
          <a:endParaRPr lang="es-CR" sz="2400" kern="1200" dirty="0"/>
        </a:p>
      </dsp:txBody>
      <dsp:txXfrm>
        <a:off x="2540" y="825489"/>
        <a:ext cx="2476500" cy="868968"/>
      </dsp:txXfrm>
    </dsp:sp>
    <dsp:sp modelId="{952E2CB2-BBD9-47B6-9ED7-E26149A7584B}">
      <dsp:nvSpPr>
        <dsp:cNvPr id="0" name=""/>
        <dsp:cNvSpPr/>
      </dsp:nvSpPr>
      <dsp:spPr>
        <a:xfrm>
          <a:off x="2540" y="1694457"/>
          <a:ext cx="2476500" cy="2898720"/>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s-MX" sz="2400" kern="1200" dirty="0"/>
            <a:t>Docencia </a:t>
          </a:r>
          <a:endParaRPr lang="es-CR" sz="2400" kern="1200" dirty="0"/>
        </a:p>
        <a:p>
          <a:pPr marL="228600" lvl="1" indent="-228600" algn="l" defTabSz="1066800">
            <a:lnSpc>
              <a:spcPct val="90000"/>
            </a:lnSpc>
            <a:spcBef>
              <a:spcPct val="0"/>
            </a:spcBef>
            <a:spcAft>
              <a:spcPct val="15000"/>
            </a:spcAft>
            <a:buChar char="•"/>
          </a:pPr>
          <a:r>
            <a:rPr lang="es-MX" sz="2400" kern="1200" dirty="0"/>
            <a:t>Investigación </a:t>
          </a:r>
          <a:endParaRPr lang="es-CR" sz="2400" kern="1200" dirty="0"/>
        </a:p>
        <a:p>
          <a:pPr marL="228600" lvl="1" indent="-228600" algn="l" defTabSz="1066800">
            <a:lnSpc>
              <a:spcPct val="90000"/>
            </a:lnSpc>
            <a:spcBef>
              <a:spcPct val="0"/>
            </a:spcBef>
            <a:spcAft>
              <a:spcPct val="15000"/>
            </a:spcAft>
            <a:buChar char="•"/>
          </a:pPr>
          <a:r>
            <a:rPr lang="es-MX" sz="2400" kern="1200" dirty="0"/>
            <a:t>Extensión</a:t>
          </a:r>
          <a:endParaRPr lang="es-CR" sz="2400" kern="1200" dirty="0"/>
        </a:p>
        <a:p>
          <a:pPr marL="228600" lvl="1" indent="-228600" algn="l" defTabSz="1066800">
            <a:lnSpc>
              <a:spcPct val="90000"/>
            </a:lnSpc>
            <a:spcBef>
              <a:spcPct val="0"/>
            </a:spcBef>
            <a:spcAft>
              <a:spcPct val="15000"/>
            </a:spcAft>
            <a:buChar char="•"/>
          </a:pPr>
          <a:r>
            <a:rPr lang="es-MX" sz="2400" kern="1200" dirty="0"/>
            <a:t>Gestión Académica</a:t>
          </a:r>
          <a:endParaRPr lang="es-CR" sz="2400" kern="1200" dirty="0"/>
        </a:p>
        <a:p>
          <a:pPr marL="228600" lvl="1" indent="-228600" algn="l" defTabSz="1066800">
            <a:lnSpc>
              <a:spcPct val="90000"/>
            </a:lnSpc>
            <a:spcBef>
              <a:spcPct val="0"/>
            </a:spcBef>
            <a:spcAft>
              <a:spcPct val="15000"/>
            </a:spcAft>
            <a:buChar char="•"/>
          </a:pPr>
          <a:r>
            <a:rPr lang="es-MX" sz="2400" kern="1200" dirty="0"/>
            <a:t>Actividades Integradas</a:t>
          </a:r>
          <a:endParaRPr lang="es-CR" sz="2400" kern="1200" dirty="0"/>
        </a:p>
      </dsp:txBody>
      <dsp:txXfrm>
        <a:off x="2540" y="1694457"/>
        <a:ext cx="2476500" cy="2898720"/>
      </dsp:txXfrm>
    </dsp:sp>
    <dsp:sp modelId="{884C3EB0-DD94-4309-8560-8B89A77B0AF0}">
      <dsp:nvSpPr>
        <dsp:cNvPr id="0" name=""/>
        <dsp:cNvSpPr/>
      </dsp:nvSpPr>
      <dsp:spPr>
        <a:xfrm>
          <a:off x="2825750" y="825489"/>
          <a:ext cx="2476500" cy="868968"/>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s-MX" sz="2400" kern="1200" dirty="0"/>
            <a:t>Vida Universitaria</a:t>
          </a:r>
          <a:endParaRPr lang="es-CR" sz="2400" kern="1200" dirty="0"/>
        </a:p>
      </dsp:txBody>
      <dsp:txXfrm>
        <a:off x="2825750" y="825489"/>
        <a:ext cx="2476500" cy="868968"/>
      </dsp:txXfrm>
    </dsp:sp>
    <dsp:sp modelId="{6D38CCBF-1C13-4B64-864D-2455A62E61D6}">
      <dsp:nvSpPr>
        <dsp:cNvPr id="0" name=""/>
        <dsp:cNvSpPr/>
      </dsp:nvSpPr>
      <dsp:spPr>
        <a:xfrm>
          <a:off x="2825750" y="1694457"/>
          <a:ext cx="2476500" cy="289872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s-MX" sz="2400" kern="1200" dirty="0"/>
            <a:t>Vida Universitaria</a:t>
          </a:r>
          <a:endParaRPr lang="es-CR" sz="2400" kern="1200" dirty="0"/>
        </a:p>
        <a:p>
          <a:pPr marL="228600" lvl="1" indent="-228600" algn="l" defTabSz="1066800">
            <a:lnSpc>
              <a:spcPct val="90000"/>
            </a:lnSpc>
            <a:spcBef>
              <a:spcPct val="0"/>
            </a:spcBef>
            <a:spcAft>
              <a:spcPct val="15000"/>
            </a:spcAft>
            <a:buChar char="•"/>
          </a:pPr>
          <a:r>
            <a:rPr lang="es-MX" sz="2400" kern="1200" dirty="0"/>
            <a:t>Gestión </a:t>
          </a:r>
          <a:br>
            <a:rPr lang="es-MX" sz="2400" kern="1200" dirty="0"/>
          </a:br>
          <a:r>
            <a:rPr lang="es-MX" sz="2400" kern="1200" dirty="0"/>
            <a:t>Vida Universitaria</a:t>
          </a:r>
          <a:endParaRPr lang="es-CR" sz="2400" kern="1200" dirty="0"/>
        </a:p>
      </dsp:txBody>
      <dsp:txXfrm>
        <a:off x="2825750" y="1694457"/>
        <a:ext cx="2476500" cy="2898720"/>
      </dsp:txXfrm>
    </dsp:sp>
    <dsp:sp modelId="{217301F7-9063-480E-BEDB-AD11CCF68A3C}">
      <dsp:nvSpPr>
        <dsp:cNvPr id="0" name=""/>
        <dsp:cNvSpPr/>
      </dsp:nvSpPr>
      <dsp:spPr>
        <a:xfrm>
          <a:off x="5648960" y="825489"/>
          <a:ext cx="2476500" cy="868968"/>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s-MX" sz="2400" kern="1200" dirty="0"/>
            <a:t>Administrativo</a:t>
          </a:r>
          <a:endParaRPr lang="es-CR" sz="2400" kern="1200" dirty="0"/>
        </a:p>
      </dsp:txBody>
      <dsp:txXfrm>
        <a:off x="5648960" y="825489"/>
        <a:ext cx="2476500" cy="868968"/>
      </dsp:txXfrm>
    </dsp:sp>
    <dsp:sp modelId="{C967BDA7-18BA-4F99-AFEC-A56D28E1CBA1}">
      <dsp:nvSpPr>
        <dsp:cNvPr id="0" name=""/>
        <dsp:cNvSpPr/>
      </dsp:nvSpPr>
      <dsp:spPr>
        <a:xfrm>
          <a:off x="5648960" y="1694457"/>
          <a:ext cx="2476500" cy="289872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s-MX" sz="2400" kern="1200" dirty="0"/>
            <a:t>Administración</a:t>
          </a:r>
          <a:endParaRPr lang="es-CR" sz="2400" kern="1200" dirty="0"/>
        </a:p>
        <a:p>
          <a:pPr marL="228600" lvl="1" indent="-228600" algn="l" defTabSz="1066800">
            <a:lnSpc>
              <a:spcPct val="90000"/>
            </a:lnSpc>
            <a:spcBef>
              <a:spcPct val="0"/>
            </a:spcBef>
            <a:spcAft>
              <a:spcPct val="15000"/>
            </a:spcAft>
            <a:buChar char="•"/>
          </a:pPr>
          <a:r>
            <a:rPr lang="es-MX" sz="2400" kern="1200" dirty="0"/>
            <a:t>Inversión Estratégica</a:t>
          </a:r>
          <a:endParaRPr lang="es-CR" sz="2400" kern="1200" dirty="0"/>
        </a:p>
      </dsp:txBody>
      <dsp:txXfrm>
        <a:off x="5648960" y="1694457"/>
        <a:ext cx="2476500" cy="28987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53D050-1372-4B02-9F1A-C7135DA28D17}">
      <dsp:nvSpPr>
        <dsp:cNvPr id="0" name=""/>
        <dsp:cNvSpPr/>
      </dsp:nvSpPr>
      <dsp:spPr>
        <a:xfrm>
          <a:off x="3055" y="859400"/>
          <a:ext cx="1837531" cy="619975"/>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s-CR" sz="1700" kern="1200" dirty="0"/>
            <a:t>PROPIEDAD</a:t>
          </a:r>
        </a:p>
      </dsp:txBody>
      <dsp:txXfrm>
        <a:off x="3055" y="859400"/>
        <a:ext cx="1837531" cy="619975"/>
      </dsp:txXfrm>
    </dsp:sp>
    <dsp:sp modelId="{40373E13-AC95-4C0E-8C3C-4871FD0629F6}">
      <dsp:nvSpPr>
        <dsp:cNvPr id="0" name=""/>
        <dsp:cNvSpPr/>
      </dsp:nvSpPr>
      <dsp:spPr>
        <a:xfrm>
          <a:off x="3055" y="1450794"/>
          <a:ext cx="1837531" cy="3079890"/>
        </a:xfrm>
        <a:prstGeom prst="rect">
          <a:avLst/>
        </a:prstGeom>
        <a:solidFill>
          <a:schemeClr val="accent2">
            <a:tint val="40000"/>
            <a:alpha val="90000"/>
            <a:hueOff val="0"/>
            <a:satOff val="0"/>
            <a:lumOff val="0"/>
            <a:alphaOff val="0"/>
          </a:schemeClr>
        </a:solidFill>
        <a:ln w="2540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s-CR" sz="1700" kern="1200" dirty="0"/>
            <a:t>Propiedad</a:t>
          </a:r>
        </a:p>
        <a:p>
          <a:pPr marL="171450" lvl="1" indent="-171450" algn="l" defTabSz="755650">
            <a:lnSpc>
              <a:spcPct val="90000"/>
            </a:lnSpc>
            <a:spcBef>
              <a:spcPct val="0"/>
            </a:spcBef>
            <a:spcAft>
              <a:spcPct val="15000"/>
            </a:spcAft>
            <a:buChar char="•"/>
          </a:pPr>
          <a:r>
            <a:rPr lang="es-CR" sz="1700" kern="1200" dirty="0"/>
            <a:t>Vacante Disponible</a:t>
          </a:r>
        </a:p>
        <a:p>
          <a:pPr marL="171450" lvl="1" indent="-171450" algn="l" defTabSz="755650">
            <a:lnSpc>
              <a:spcPct val="90000"/>
            </a:lnSpc>
            <a:spcBef>
              <a:spcPct val="0"/>
            </a:spcBef>
            <a:spcAft>
              <a:spcPct val="15000"/>
            </a:spcAft>
            <a:buChar char="•"/>
          </a:pPr>
          <a:r>
            <a:rPr lang="es-CR" sz="1700" kern="1200" dirty="0"/>
            <a:t>Vacante Ocupada</a:t>
          </a:r>
        </a:p>
        <a:p>
          <a:pPr marL="171450" lvl="1" indent="-171450" algn="l" defTabSz="755650">
            <a:lnSpc>
              <a:spcPct val="90000"/>
            </a:lnSpc>
            <a:spcBef>
              <a:spcPct val="0"/>
            </a:spcBef>
            <a:spcAft>
              <a:spcPct val="15000"/>
            </a:spcAft>
            <a:buChar char="•"/>
          </a:pPr>
          <a:r>
            <a:rPr lang="es-CR" sz="1700" kern="1200" dirty="0"/>
            <a:t>Reservada Temporalmente Disponible</a:t>
          </a:r>
        </a:p>
        <a:p>
          <a:pPr marL="171450" lvl="1" indent="-171450" algn="l" defTabSz="755650">
            <a:lnSpc>
              <a:spcPct val="90000"/>
            </a:lnSpc>
            <a:spcBef>
              <a:spcPct val="0"/>
            </a:spcBef>
            <a:spcAft>
              <a:spcPct val="15000"/>
            </a:spcAft>
            <a:buChar char="•"/>
          </a:pPr>
          <a:r>
            <a:rPr lang="es-CR" sz="1700" kern="1200" dirty="0"/>
            <a:t>Reservada Temporalmente ocupada</a:t>
          </a:r>
        </a:p>
      </dsp:txBody>
      <dsp:txXfrm>
        <a:off x="3055" y="1450794"/>
        <a:ext cx="1837531" cy="3079890"/>
      </dsp:txXfrm>
    </dsp:sp>
    <dsp:sp modelId="{5E5A595B-E25B-48FB-8BDA-B1F01C148FA5}">
      <dsp:nvSpPr>
        <dsp:cNvPr id="0" name=""/>
        <dsp:cNvSpPr/>
      </dsp:nvSpPr>
      <dsp:spPr>
        <a:xfrm>
          <a:off x="2097841" y="859400"/>
          <a:ext cx="1837531" cy="619975"/>
        </a:xfrm>
        <a:prstGeom prst="rect">
          <a:avLst/>
        </a:prstGeom>
        <a:solidFill>
          <a:schemeClr val="accent3">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s-CR" sz="1700" kern="1200" dirty="0"/>
            <a:t>PLAZO FIJO</a:t>
          </a:r>
        </a:p>
      </dsp:txBody>
      <dsp:txXfrm>
        <a:off x="2097841" y="859400"/>
        <a:ext cx="1837531" cy="619975"/>
      </dsp:txXfrm>
    </dsp:sp>
    <dsp:sp modelId="{A9C43E2B-4A30-4179-8BF5-6448EEA08000}">
      <dsp:nvSpPr>
        <dsp:cNvPr id="0" name=""/>
        <dsp:cNvSpPr/>
      </dsp:nvSpPr>
      <dsp:spPr>
        <a:xfrm>
          <a:off x="2097841" y="1479376"/>
          <a:ext cx="1837531" cy="3079890"/>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s-CR" sz="1700" kern="1200" dirty="0"/>
            <a:t>Disponible</a:t>
          </a:r>
        </a:p>
        <a:p>
          <a:pPr marL="171450" lvl="1" indent="-171450" algn="l" defTabSz="755650">
            <a:lnSpc>
              <a:spcPct val="90000"/>
            </a:lnSpc>
            <a:spcBef>
              <a:spcPct val="0"/>
            </a:spcBef>
            <a:spcAft>
              <a:spcPct val="15000"/>
            </a:spcAft>
            <a:buChar char="•"/>
          </a:pPr>
          <a:r>
            <a:rPr lang="es-CR" sz="1700" kern="1200" dirty="0"/>
            <a:t>Ocupada</a:t>
          </a:r>
        </a:p>
        <a:p>
          <a:pPr marL="171450" lvl="1" indent="-171450" algn="l" defTabSz="755650">
            <a:lnSpc>
              <a:spcPct val="90000"/>
            </a:lnSpc>
            <a:spcBef>
              <a:spcPct val="0"/>
            </a:spcBef>
            <a:spcAft>
              <a:spcPct val="15000"/>
            </a:spcAft>
            <a:buChar char="•"/>
          </a:pPr>
          <a:r>
            <a:rPr lang="es-CR" sz="1700" kern="1200" dirty="0"/>
            <a:t>Reservada Temporalmente Disponible</a:t>
          </a:r>
        </a:p>
        <a:p>
          <a:pPr marL="171450" lvl="1" indent="-171450" algn="l" defTabSz="755650">
            <a:lnSpc>
              <a:spcPct val="90000"/>
            </a:lnSpc>
            <a:spcBef>
              <a:spcPct val="0"/>
            </a:spcBef>
            <a:spcAft>
              <a:spcPct val="15000"/>
            </a:spcAft>
            <a:buChar char="•"/>
          </a:pPr>
          <a:r>
            <a:rPr lang="es-CR" sz="1700" kern="1200" dirty="0"/>
            <a:t>Reservada Temporalmente ocupada</a:t>
          </a:r>
        </a:p>
      </dsp:txBody>
      <dsp:txXfrm>
        <a:off x="2097841" y="1479376"/>
        <a:ext cx="1837531" cy="3079890"/>
      </dsp:txXfrm>
    </dsp:sp>
    <dsp:sp modelId="{2792D76C-3520-427B-BBAD-103CD9BC8C14}">
      <dsp:nvSpPr>
        <dsp:cNvPr id="0" name=""/>
        <dsp:cNvSpPr/>
      </dsp:nvSpPr>
      <dsp:spPr>
        <a:xfrm>
          <a:off x="4192627" y="859400"/>
          <a:ext cx="1837531" cy="619975"/>
        </a:xfrm>
        <a:prstGeom prst="rect">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s-CR" sz="1700" kern="1200" dirty="0"/>
            <a:t>SERVICIOS ESPECIFICOS</a:t>
          </a:r>
        </a:p>
      </dsp:txBody>
      <dsp:txXfrm>
        <a:off x="4192627" y="859400"/>
        <a:ext cx="1837531" cy="619975"/>
      </dsp:txXfrm>
    </dsp:sp>
    <dsp:sp modelId="{CEB821A5-5677-4DF2-AA99-B3A970026252}">
      <dsp:nvSpPr>
        <dsp:cNvPr id="0" name=""/>
        <dsp:cNvSpPr/>
      </dsp:nvSpPr>
      <dsp:spPr>
        <a:xfrm>
          <a:off x="4192627" y="1479376"/>
          <a:ext cx="1837531" cy="3079890"/>
        </a:xfrm>
        <a:prstGeom prst="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s-CR" sz="1700" kern="1200" dirty="0"/>
            <a:t>Servicios Específicos FEES</a:t>
          </a:r>
        </a:p>
        <a:p>
          <a:pPr marL="171450" lvl="1" indent="-171450" algn="l" defTabSz="755650">
            <a:lnSpc>
              <a:spcPct val="90000"/>
            </a:lnSpc>
            <a:spcBef>
              <a:spcPct val="0"/>
            </a:spcBef>
            <a:spcAft>
              <a:spcPct val="15000"/>
            </a:spcAft>
            <a:buChar char="•"/>
          </a:pPr>
          <a:r>
            <a:rPr lang="es-CR" sz="1700" kern="1200" dirty="0"/>
            <a:t>Servicios Específicos Externos</a:t>
          </a:r>
        </a:p>
      </dsp:txBody>
      <dsp:txXfrm>
        <a:off x="4192627" y="1479376"/>
        <a:ext cx="1837531" cy="3079890"/>
      </dsp:txXfrm>
    </dsp:sp>
    <dsp:sp modelId="{F9480ABA-51FE-4A47-A93E-E894F1943234}">
      <dsp:nvSpPr>
        <dsp:cNvPr id="0" name=""/>
        <dsp:cNvSpPr/>
      </dsp:nvSpPr>
      <dsp:spPr>
        <a:xfrm>
          <a:off x="6287412" y="859400"/>
          <a:ext cx="1837531" cy="619975"/>
        </a:xfrm>
        <a:prstGeom prst="rect">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marL="0" lvl="0" indent="0" algn="ctr" defTabSz="755650">
            <a:lnSpc>
              <a:spcPct val="90000"/>
            </a:lnSpc>
            <a:spcBef>
              <a:spcPct val="0"/>
            </a:spcBef>
            <a:spcAft>
              <a:spcPct val="35000"/>
            </a:spcAft>
            <a:buNone/>
          </a:pPr>
          <a:r>
            <a:rPr lang="es-CR" sz="1700" kern="1200" dirty="0"/>
            <a:t>SIN PRESUPUESTO</a:t>
          </a:r>
        </a:p>
      </dsp:txBody>
      <dsp:txXfrm>
        <a:off x="6287412" y="859400"/>
        <a:ext cx="1837531" cy="619975"/>
      </dsp:txXfrm>
    </dsp:sp>
    <dsp:sp modelId="{83159B56-1ACC-4EE7-982A-32AB49080119}">
      <dsp:nvSpPr>
        <dsp:cNvPr id="0" name=""/>
        <dsp:cNvSpPr/>
      </dsp:nvSpPr>
      <dsp:spPr>
        <a:xfrm>
          <a:off x="6287412" y="1479376"/>
          <a:ext cx="1837531" cy="3079890"/>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s-CR" sz="1700" kern="1200" dirty="0"/>
            <a:t>Ad Honoren</a:t>
          </a:r>
        </a:p>
      </dsp:txBody>
      <dsp:txXfrm>
        <a:off x="6287412" y="1479376"/>
        <a:ext cx="1837531" cy="30798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B07AEB-AD87-4ABB-B475-24A44DFBD710}">
      <dsp:nvSpPr>
        <dsp:cNvPr id="0" name=""/>
        <dsp:cNvSpPr/>
      </dsp:nvSpPr>
      <dsp:spPr>
        <a:xfrm>
          <a:off x="7143" y="251511"/>
          <a:ext cx="2135187" cy="847924"/>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CR" sz="1600" kern="1200" dirty="0"/>
            <a:t>50111</a:t>
          </a:r>
        </a:p>
      </dsp:txBody>
      <dsp:txXfrm>
        <a:off x="31978" y="276346"/>
        <a:ext cx="2085517" cy="798254"/>
      </dsp:txXfrm>
    </dsp:sp>
    <dsp:sp modelId="{44304393-54CD-4872-BAA1-E3EDB02AFFE1}">
      <dsp:nvSpPr>
        <dsp:cNvPr id="0" name=""/>
        <dsp:cNvSpPr/>
      </dsp:nvSpPr>
      <dsp:spPr>
        <a:xfrm>
          <a:off x="2355850" y="410710"/>
          <a:ext cx="452659" cy="529526"/>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s-CR" sz="2200" kern="1200"/>
        </a:p>
      </dsp:txBody>
      <dsp:txXfrm>
        <a:off x="2355850" y="516615"/>
        <a:ext cx="316861" cy="317716"/>
      </dsp:txXfrm>
    </dsp:sp>
    <dsp:sp modelId="{0BBCD166-C030-4DE9-AFE2-B8164F700935}">
      <dsp:nvSpPr>
        <dsp:cNvPr id="0" name=""/>
        <dsp:cNvSpPr/>
      </dsp:nvSpPr>
      <dsp:spPr>
        <a:xfrm>
          <a:off x="2996406" y="251511"/>
          <a:ext cx="2135187" cy="847924"/>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CR" sz="1600" kern="1200" dirty="0"/>
            <a:t>010101-001</a:t>
          </a:r>
        </a:p>
        <a:p>
          <a:pPr marL="0" lvl="0" indent="0" algn="ctr" defTabSz="711200">
            <a:lnSpc>
              <a:spcPct val="90000"/>
            </a:lnSpc>
            <a:spcBef>
              <a:spcPct val="0"/>
            </a:spcBef>
            <a:spcAft>
              <a:spcPct val="35000"/>
            </a:spcAft>
            <a:buNone/>
          </a:pPr>
          <a:r>
            <a:rPr lang="es-CR" sz="1600" kern="1200" dirty="0"/>
            <a:t>010101-002</a:t>
          </a:r>
        </a:p>
      </dsp:txBody>
      <dsp:txXfrm>
        <a:off x="3021241" y="276346"/>
        <a:ext cx="2085517" cy="798254"/>
      </dsp:txXfrm>
    </dsp:sp>
    <dsp:sp modelId="{BD6056F3-073F-465B-A9B2-58F55E7EA82F}">
      <dsp:nvSpPr>
        <dsp:cNvPr id="0" name=""/>
        <dsp:cNvSpPr/>
      </dsp:nvSpPr>
      <dsp:spPr>
        <a:xfrm>
          <a:off x="5345112" y="410710"/>
          <a:ext cx="452659" cy="529526"/>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s-CR" sz="2200" kern="1200"/>
        </a:p>
      </dsp:txBody>
      <dsp:txXfrm>
        <a:off x="5345112" y="516615"/>
        <a:ext cx="316861" cy="317716"/>
      </dsp:txXfrm>
    </dsp:sp>
    <dsp:sp modelId="{A6B0F79F-9F3C-404A-9561-9D5D780B7CC9}">
      <dsp:nvSpPr>
        <dsp:cNvPr id="0" name=""/>
        <dsp:cNvSpPr/>
      </dsp:nvSpPr>
      <dsp:spPr>
        <a:xfrm>
          <a:off x="5985668" y="198119"/>
          <a:ext cx="2135187" cy="954708"/>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CR" sz="1600" kern="1200" dirty="0"/>
            <a:t>Conserje</a:t>
          </a:r>
        </a:p>
        <a:p>
          <a:pPr marL="0" lvl="0" indent="0" algn="ctr" defTabSz="711200">
            <a:lnSpc>
              <a:spcPct val="90000"/>
            </a:lnSpc>
            <a:spcBef>
              <a:spcPct val="0"/>
            </a:spcBef>
            <a:spcAft>
              <a:spcPct val="35000"/>
            </a:spcAft>
            <a:buNone/>
          </a:pPr>
          <a:r>
            <a:rPr lang="es-CR" sz="1600" kern="1200" dirty="0"/>
            <a:t>Operador/a Acceso Vehicular</a:t>
          </a:r>
        </a:p>
      </dsp:txBody>
      <dsp:txXfrm>
        <a:off x="6013630" y="226081"/>
        <a:ext cx="2079263" cy="89878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FCE1ED-F2D3-4785-AAAB-EAE774E54C3F}">
      <dsp:nvSpPr>
        <dsp:cNvPr id="0" name=""/>
        <dsp:cNvSpPr/>
      </dsp:nvSpPr>
      <dsp:spPr>
        <a:xfrm>
          <a:off x="3" y="16116"/>
          <a:ext cx="2135187" cy="982638"/>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CR" sz="1600" kern="1200" dirty="0"/>
            <a:t>65321</a:t>
          </a:r>
        </a:p>
        <a:p>
          <a:pPr marL="0" lvl="0" indent="0" algn="ctr" defTabSz="711200">
            <a:lnSpc>
              <a:spcPct val="90000"/>
            </a:lnSpc>
            <a:spcBef>
              <a:spcPct val="0"/>
            </a:spcBef>
            <a:spcAft>
              <a:spcPct val="35000"/>
            </a:spcAft>
            <a:buNone/>
          </a:pPr>
          <a:r>
            <a:rPr lang="es-CR" sz="1600" kern="1200" dirty="0"/>
            <a:t>65322</a:t>
          </a:r>
        </a:p>
      </dsp:txBody>
      <dsp:txXfrm>
        <a:off x="28783" y="44896"/>
        <a:ext cx="2077627" cy="925078"/>
      </dsp:txXfrm>
    </dsp:sp>
    <dsp:sp modelId="{A26BDB25-6C26-4B2C-AEEA-976EE531C13F}">
      <dsp:nvSpPr>
        <dsp:cNvPr id="0" name=""/>
        <dsp:cNvSpPr/>
      </dsp:nvSpPr>
      <dsp:spPr>
        <a:xfrm rot="21594722">
          <a:off x="2360728" y="240319"/>
          <a:ext cx="478140" cy="529526"/>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s-CR" sz="2200" kern="1200"/>
        </a:p>
      </dsp:txBody>
      <dsp:txXfrm>
        <a:off x="2360728" y="346334"/>
        <a:ext cx="334698" cy="317716"/>
      </dsp:txXfrm>
    </dsp:sp>
    <dsp:sp modelId="{8050B170-0F84-4512-BB87-E8BFD811417E}">
      <dsp:nvSpPr>
        <dsp:cNvPr id="0" name=""/>
        <dsp:cNvSpPr/>
      </dsp:nvSpPr>
      <dsp:spPr>
        <a:xfrm>
          <a:off x="3037342" y="6796"/>
          <a:ext cx="2135187" cy="991952"/>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CR" sz="1600" kern="1200" dirty="0"/>
            <a:t>020303-231</a:t>
          </a:r>
        </a:p>
      </dsp:txBody>
      <dsp:txXfrm>
        <a:off x="3066395" y="35849"/>
        <a:ext cx="2077081" cy="933846"/>
      </dsp:txXfrm>
    </dsp:sp>
    <dsp:sp modelId="{07AD5314-CCE4-4145-B9E8-9132FE567F6D}">
      <dsp:nvSpPr>
        <dsp:cNvPr id="0" name=""/>
        <dsp:cNvSpPr/>
      </dsp:nvSpPr>
      <dsp:spPr>
        <a:xfrm rot="126949">
          <a:off x="5377451" y="293058"/>
          <a:ext cx="435046" cy="529526"/>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s-CR" sz="2200" kern="1200"/>
        </a:p>
      </dsp:txBody>
      <dsp:txXfrm>
        <a:off x="5377495" y="396554"/>
        <a:ext cx="304532" cy="317716"/>
      </dsp:txXfrm>
    </dsp:sp>
    <dsp:sp modelId="{1BA33F6D-0769-4E35-AE31-6C8203BFFA56}">
      <dsp:nvSpPr>
        <dsp:cNvPr id="0" name=""/>
        <dsp:cNvSpPr/>
      </dsp:nvSpPr>
      <dsp:spPr>
        <a:xfrm>
          <a:off x="5992812" y="106991"/>
          <a:ext cx="2135187" cy="1009939"/>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CR" sz="1600" kern="1200" dirty="0"/>
            <a:t>Secretario/a Ejecutivo/A Posgrados y Vicerrectorías</a:t>
          </a:r>
        </a:p>
      </dsp:txBody>
      <dsp:txXfrm>
        <a:off x="6022392" y="136571"/>
        <a:ext cx="2076027" cy="95077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B07AEB-AD87-4ABB-B475-24A44DFBD710}">
      <dsp:nvSpPr>
        <dsp:cNvPr id="0" name=""/>
        <dsp:cNvSpPr/>
      </dsp:nvSpPr>
      <dsp:spPr>
        <a:xfrm>
          <a:off x="7143" y="270494"/>
          <a:ext cx="2135187" cy="809957"/>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CR" sz="1600" kern="1200" dirty="0"/>
            <a:t>9190</a:t>
          </a:r>
        </a:p>
      </dsp:txBody>
      <dsp:txXfrm>
        <a:off x="30866" y="294217"/>
        <a:ext cx="2087741" cy="762511"/>
      </dsp:txXfrm>
    </dsp:sp>
    <dsp:sp modelId="{44304393-54CD-4872-BAA1-E3EDB02AFFE1}">
      <dsp:nvSpPr>
        <dsp:cNvPr id="0" name=""/>
        <dsp:cNvSpPr/>
      </dsp:nvSpPr>
      <dsp:spPr>
        <a:xfrm>
          <a:off x="2355850" y="410710"/>
          <a:ext cx="452659" cy="529526"/>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s-CR" sz="2200" kern="1200"/>
        </a:p>
      </dsp:txBody>
      <dsp:txXfrm>
        <a:off x="2355850" y="516615"/>
        <a:ext cx="316861" cy="317716"/>
      </dsp:txXfrm>
    </dsp:sp>
    <dsp:sp modelId="{0BBCD166-C030-4DE9-AFE2-B8164F700935}">
      <dsp:nvSpPr>
        <dsp:cNvPr id="0" name=""/>
        <dsp:cNvSpPr/>
      </dsp:nvSpPr>
      <dsp:spPr>
        <a:xfrm>
          <a:off x="2996406" y="270494"/>
          <a:ext cx="2135187" cy="809957"/>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dirty="0"/>
            <a:t>114320-903</a:t>
          </a:r>
          <a:endParaRPr lang="es-CR" sz="1600" kern="1200" dirty="0"/>
        </a:p>
      </dsp:txBody>
      <dsp:txXfrm>
        <a:off x="3020129" y="294217"/>
        <a:ext cx="2087741" cy="762511"/>
      </dsp:txXfrm>
    </dsp:sp>
    <dsp:sp modelId="{BD6056F3-073F-465B-A9B2-58F55E7EA82F}">
      <dsp:nvSpPr>
        <dsp:cNvPr id="0" name=""/>
        <dsp:cNvSpPr/>
      </dsp:nvSpPr>
      <dsp:spPr>
        <a:xfrm>
          <a:off x="5345112" y="410710"/>
          <a:ext cx="452659" cy="529526"/>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77900">
            <a:lnSpc>
              <a:spcPct val="90000"/>
            </a:lnSpc>
            <a:spcBef>
              <a:spcPct val="0"/>
            </a:spcBef>
            <a:spcAft>
              <a:spcPct val="35000"/>
            </a:spcAft>
            <a:buNone/>
          </a:pPr>
          <a:endParaRPr lang="es-CR" sz="2200" kern="1200"/>
        </a:p>
      </dsp:txBody>
      <dsp:txXfrm>
        <a:off x="5345112" y="516615"/>
        <a:ext cx="316861" cy="317716"/>
      </dsp:txXfrm>
    </dsp:sp>
    <dsp:sp modelId="{A6B0F79F-9F3C-404A-9561-9D5D780B7CC9}">
      <dsp:nvSpPr>
        <dsp:cNvPr id="0" name=""/>
        <dsp:cNvSpPr/>
      </dsp:nvSpPr>
      <dsp:spPr>
        <a:xfrm>
          <a:off x="5985668" y="219493"/>
          <a:ext cx="2135187" cy="911959"/>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MX" sz="1600" kern="1200" dirty="0"/>
            <a:t>Profesor 2</a:t>
          </a:r>
          <a:endParaRPr lang="es-CR" sz="1600" kern="1200" dirty="0"/>
        </a:p>
      </dsp:txBody>
      <dsp:txXfrm>
        <a:off x="6012378" y="246203"/>
        <a:ext cx="2081767" cy="858539"/>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914400" y="2130432"/>
            <a:ext cx="103632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lvl1pPr>
              <a:defRPr/>
            </a:lvl1pPr>
          </a:lstStyle>
          <a:p>
            <a:pPr>
              <a:defRPr/>
            </a:pPr>
            <a:fld id="{20838B90-1A0C-4510-AA80-1A3F3B61B917}" type="datetimeFigureOut">
              <a:rPr lang="es-ES"/>
              <a:pPr>
                <a:defRPr/>
              </a:pPr>
              <a:t>07/06/2017</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pPr>
              <a:defRPr/>
            </a:pPr>
            <a:fld id="{79A90B0C-5502-4A18-B524-1355C589612A}" type="slidenum">
              <a:rPr lang="es-ES" altLang="es-CR"/>
              <a:pPr>
                <a:defRPr/>
              </a:pPr>
              <a:t>‹Nº›</a:t>
            </a:fld>
            <a:endParaRPr lang="es-ES" altLang="es-CR"/>
          </a:p>
        </p:txBody>
      </p:sp>
    </p:spTree>
    <p:extLst>
      <p:ext uri="{BB962C8B-B14F-4D97-AF65-F5344CB8AC3E}">
        <p14:creationId xmlns:p14="http://schemas.microsoft.com/office/powerpoint/2010/main" val="3271765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lvl1pPr>
              <a:defRPr/>
            </a:lvl1pPr>
          </a:lstStyle>
          <a:p>
            <a:pPr>
              <a:defRPr/>
            </a:pPr>
            <a:fld id="{0ED00BC8-FA50-45DF-8A18-D7C8919014EF}" type="datetimeFigureOut">
              <a:rPr lang="es-ES"/>
              <a:pPr>
                <a:defRPr/>
              </a:pPr>
              <a:t>07/06/2017</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pPr>
              <a:defRPr/>
            </a:pPr>
            <a:fld id="{C46D466E-6479-4FA1-B8D0-E873C4D524E1}" type="slidenum">
              <a:rPr lang="es-ES" altLang="es-CR"/>
              <a:pPr>
                <a:defRPr/>
              </a:pPr>
              <a:t>‹Nº›</a:t>
            </a:fld>
            <a:endParaRPr lang="es-ES" altLang="es-CR"/>
          </a:p>
        </p:txBody>
      </p:sp>
    </p:spTree>
    <p:extLst>
      <p:ext uri="{BB962C8B-B14F-4D97-AF65-F5344CB8AC3E}">
        <p14:creationId xmlns:p14="http://schemas.microsoft.com/office/powerpoint/2010/main" val="4246094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0" y="274645"/>
            <a:ext cx="27432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609600" y="274645"/>
            <a:ext cx="80264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lvl1pPr>
              <a:defRPr/>
            </a:lvl1pPr>
          </a:lstStyle>
          <a:p>
            <a:pPr>
              <a:defRPr/>
            </a:pPr>
            <a:fld id="{FF8F5480-8B6D-4312-8FBB-70361BBA953F}" type="datetimeFigureOut">
              <a:rPr lang="es-ES"/>
              <a:pPr>
                <a:defRPr/>
              </a:pPr>
              <a:t>07/06/2017</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pPr>
              <a:defRPr/>
            </a:pPr>
            <a:fld id="{F2F44411-F325-4B41-B65D-EB8D0736FBCC}" type="slidenum">
              <a:rPr lang="es-ES" altLang="es-CR"/>
              <a:pPr>
                <a:defRPr/>
              </a:pPr>
              <a:t>‹Nº›</a:t>
            </a:fld>
            <a:endParaRPr lang="es-ES" altLang="es-CR"/>
          </a:p>
        </p:txBody>
      </p:sp>
    </p:spTree>
    <p:extLst>
      <p:ext uri="{BB962C8B-B14F-4D97-AF65-F5344CB8AC3E}">
        <p14:creationId xmlns:p14="http://schemas.microsoft.com/office/powerpoint/2010/main" val="1915097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lvl1pPr>
              <a:defRPr/>
            </a:lvl1pPr>
          </a:lstStyle>
          <a:p>
            <a:pPr>
              <a:defRPr/>
            </a:pPr>
            <a:fld id="{73200A62-F61B-491F-BEED-1D740666F7D6}" type="datetimeFigureOut">
              <a:rPr lang="es-ES"/>
              <a:pPr>
                <a:defRPr/>
              </a:pPr>
              <a:t>07/06/2017</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pPr>
              <a:defRPr/>
            </a:pPr>
            <a:fld id="{1ABC3A51-B06E-4F1D-AF15-6E3390B143AC}" type="slidenum">
              <a:rPr lang="es-ES" altLang="es-CR"/>
              <a:pPr>
                <a:defRPr/>
              </a:pPr>
              <a:t>‹Nº›</a:t>
            </a:fld>
            <a:endParaRPr lang="es-ES" altLang="es-CR"/>
          </a:p>
        </p:txBody>
      </p:sp>
    </p:spTree>
    <p:extLst>
      <p:ext uri="{BB962C8B-B14F-4D97-AF65-F5344CB8AC3E}">
        <p14:creationId xmlns:p14="http://schemas.microsoft.com/office/powerpoint/2010/main" val="1043373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963084" y="4406907"/>
            <a:ext cx="103632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lvl1pPr>
              <a:defRPr/>
            </a:lvl1pPr>
          </a:lstStyle>
          <a:p>
            <a:pPr>
              <a:defRPr/>
            </a:pPr>
            <a:fld id="{D4D776C4-6656-47FD-A667-9AB411CEF32F}" type="datetimeFigureOut">
              <a:rPr lang="es-ES"/>
              <a:pPr>
                <a:defRPr/>
              </a:pPr>
              <a:t>07/06/2017</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pPr>
              <a:defRPr/>
            </a:pPr>
            <a:fld id="{186D2B46-5326-43CE-BEC5-C942D0DB63F6}" type="slidenum">
              <a:rPr lang="es-ES" altLang="es-CR"/>
              <a:pPr>
                <a:defRPr/>
              </a:pPr>
              <a:t>‹Nº›</a:t>
            </a:fld>
            <a:endParaRPr lang="es-ES" altLang="es-CR"/>
          </a:p>
        </p:txBody>
      </p:sp>
    </p:spTree>
    <p:extLst>
      <p:ext uri="{BB962C8B-B14F-4D97-AF65-F5344CB8AC3E}">
        <p14:creationId xmlns:p14="http://schemas.microsoft.com/office/powerpoint/2010/main" val="1160986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3"/>
          <p:cNvSpPr>
            <a:spLocks noGrp="1"/>
          </p:cNvSpPr>
          <p:nvPr>
            <p:ph type="dt" sz="half" idx="10"/>
          </p:nvPr>
        </p:nvSpPr>
        <p:spPr/>
        <p:txBody>
          <a:bodyPr/>
          <a:lstStyle>
            <a:lvl1pPr>
              <a:defRPr/>
            </a:lvl1pPr>
          </a:lstStyle>
          <a:p>
            <a:pPr>
              <a:defRPr/>
            </a:pPr>
            <a:fld id="{954AE9AD-514D-4543-9858-23BBFF7006D6}" type="datetimeFigureOut">
              <a:rPr lang="es-ES"/>
              <a:pPr>
                <a:defRPr/>
              </a:pPr>
              <a:t>07/06/2017</a:t>
            </a:fld>
            <a:endParaRPr lang="es-ES"/>
          </a:p>
        </p:txBody>
      </p:sp>
      <p:sp>
        <p:nvSpPr>
          <p:cNvPr id="6" name="Marcador de pie de página 4"/>
          <p:cNvSpPr>
            <a:spLocks noGrp="1"/>
          </p:cNvSpPr>
          <p:nvPr>
            <p:ph type="ftr" sz="quarter" idx="11"/>
          </p:nvPr>
        </p:nvSpPr>
        <p:spPr/>
        <p:txBody>
          <a:bodyPr/>
          <a:lstStyle>
            <a:lvl1pPr>
              <a:defRPr/>
            </a:lvl1pPr>
          </a:lstStyle>
          <a:p>
            <a:pPr>
              <a:defRPr/>
            </a:pPr>
            <a:endParaRPr lang="es-ES"/>
          </a:p>
        </p:txBody>
      </p:sp>
      <p:sp>
        <p:nvSpPr>
          <p:cNvPr id="7" name="Marcador de número de diapositiva 5"/>
          <p:cNvSpPr>
            <a:spLocks noGrp="1"/>
          </p:cNvSpPr>
          <p:nvPr>
            <p:ph type="sldNum" sz="quarter" idx="12"/>
          </p:nvPr>
        </p:nvSpPr>
        <p:spPr/>
        <p:txBody>
          <a:bodyPr/>
          <a:lstStyle>
            <a:lvl1pPr>
              <a:defRPr/>
            </a:lvl1pPr>
          </a:lstStyle>
          <a:p>
            <a:pPr>
              <a:defRPr/>
            </a:pPr>
            <a:fld id="{63B383B0-483F-4F8F-BD98-BA79EA1E9681}" type="slidenum">
              <a:rPr lang="es-ES" altLang="es-CR"/>
              <a:pPr>
                <a:defRPr/>
              </a:pPr>
              <a:t>‹Nº›</a:t>
            </a:fld>
            <a:endParaRPr lang="es-ES" altLang="es-CR"/>
          </a:p>
        </p:txBody>
      </p:sp>
    </p:spTree>
    <p:extLst>
      <p:ext uri="{BB962C8B-B14F-4D97-AF65-F5344CB8AC3E}">
        <p14:creationId xmlns:p14="http://schemas.microsoft.com/office/powerpoint/2010/main" val="799926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6193372"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6193372"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3"/>
          <p:cNvSpPr>
            <a:spLocks noGrp="1"/>
          </p:cNvSpPr>
          <p:nvPr>
            <p:ph type="dt" sz="half" idx="10"/>
          </p:nvPr>
        </p:nvSpPr>
        <p:spPr/>
        <p:txBody>
          <a:bodyPr/>
          <a:lstStyle>
            <a:lvl1pPr>
              <a:defRPr/>
            </a:lvl1pPr>
          </a:lstStyle>
          <a:p>
            <a:pPr>
              <a:defRPr/>
            </a:pPr>
            <a:fld id="{1DC14F01-B83C-4478-9BCF-9D9E1CEF5062}" type="datetimeFigureOut">
              <a:rPr lang="es-ES"/>
              <a:pPr>
                <a:defRPr/>
              </a:pPr>
              <a:t>07/06/2017</a:t>
            </a:fld>
            <a:endParaRPr lang="es-ES"/>
          </a:p>
        </p:txBody>
      </p:sp>
      <p:sp>
        <p:nvSpPr>
          <p:cNvPr id="8" name="Marcador de pie de página 4"/>
          <p:cNvSpPr>
            <a:spLocks noGrp="1"/>
          </p:cNvSpPr>
          <p:nvPr>
            <p:ph type="ftr" sz="quarter" idx="11"/>
          </p:nvPr>
        </p:nvSpPr>
        <p:spPr/>
        <p:txBody>
          <a:bodyPr/>
          <a:lstStyle>
            <a:lvl1pPr>
              <a:defRPr/>
            </a:lvl1pPr>
          </a:lstStyle>
          <a:p>
            <a:pPr>
              <a:defRPr/>
            </a:pPr>
            <a:endParaRPr lang="es-ES"/>
          </a:p>
        </p:txBody>
      </p:sp>
      <p:sp>
        <p:nvSpPr>
          <p:cNvPr id="9" name="Marcador de número de diapositiva 5"/>
          <p:cNvSpPr>
            <a:spLocks noGrp="1"/>
          </p:cNvSpPr>
          <p:nvPr>
            <p:ph type="sldNum" sz="quarter" idx="12"/>
          </p:nvPr>
        </p:nvSpPr>
        <p:spPr/>
        <p:txBody>
          <a:bodyPr/>
          <a:lstStyle>
            <a:lvl1pPr>
              <a:defRPr/>
            </a:lvl1pPr>
          </a:lstStyle>
          <a:p>
            <a:pPr>
              <a:defRPr/>
            </a:pPr>
            <a:fld id="{9F475568-67A1-486E-9985-2DD3C62A1C79}" type="slidenum">
              <a:rPr lang="es-ES" altLang="es-CR"/>
              <a:pPr>
                <a:defRPr/>
              </a:pPr>
              <a:t>‹Nº›</a:t>
            </a:fld>
            <a:endParaRPr lang="es-ES" altLang="es-CR"/>
          </a:p>
        </p:txBody>
      </p:sp>
    </p:spTree>
    <p:extLst>
      <p:ext uri="{BB962C8B-B14F-4D97-AF65-F5344CB8AC3E}">
        <p14:creationId xmlns:p14="http://schemas.microsoft.com/office/powerpoint/2010/main" val="1765529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3"/>
          <p:cNvSpPr>
            <a:spLocks noGrp="1"/>
          </p:cNvSpPr>
          <p:nvPr>
            <p:ph type="dt" sz="half" idx="10"/>
          </p:nvPr>
        </p:nvSpPr>
        <p:spPr/>
        <p:txBody>
          <a:bodyPr/>
          <a:lstStyle>
            <a:lvl1pPr>
              <a:defRPr/>
            </a:lvl1pPr>
          </a:lstStyle>
          <a:p>
            <a:pPr>
              <a:defRPr/>
            </a:pPr>
            <a:fld id="{98BE81BE-0981-48C7-9FF8-4DAAAEEF5C15}" type="datetimeFigureOut">
              <a:rPr lang="es-ES"/>
              <a:pPr>
                <a:defRPr/>
              </a:pPr>
              <a:t>07/06/2017</a:t>
            </a:fld>
            <a:endParaRPr lang="es-ES"/>
          </a:p>
        </p:txBody>
      </p:sp>
      <p:sp>
        <p:nvSpPr>
          <p:cNvPr id="4" name="Marcador de pie de página 4"/>
          <p:cNvSpPr>
            <a:spLocks noGrp="1"/>
          </p:cNvSpPr>
          <p:nvPr>
            <p:ph type="ftr" sz="quarter" idx="11"/>
          </p:nvPr>
        </p:nvSpPr>
        <p:spPr/>
        <p:txBody>
          <a:bodyPr/>
          <a:lstStyle>
            <a:lvl1pPr>
              <a:defRPr/>
            </a:lvl1pPr>
          </a:lstStyle>
          <a:p>
            <a:pPr>
              <a:defRPr/>
            </a:pPr>
            <a:endParaRPr lang="es-ES"/>
          </a:p>
        </p:txBody>
      </p:sp>
      <p:sp>
        <p:nvSpPr>
          <p:cNvPr id="5" name="Marcador de número de diapositiva 5"/>
          <p:cNvSpPr>
            <a:spLocks noGrp="1"/>
          </p:cNvSpPr>
          <p:nvPr>
            <p:ph type="sldNum" sz="quarter" idx="12"/>
          </p:nvPr>
        </p:nvSpPr>
        <p:spPr/>
        <p:txBody>
          <a:bodyPr/>
          <a:lstStyle>
            <a:lvl1pPr>
              <a:defRPr/>
            </a:lvl1pPr>
          </a:lstStyle>
          <a:p>
            <a:pPr>
              <a:defRPr/>
            </a:pPr>
            <a:fld id="{026917E1-C1DF-43F1-A684-D4A62B1EFA12}" type="slidenum">
              <a:rPr lang="es-ES" altLang="es-CR"/>
              <a:pPr>
                <a:defRPr/>
              </a:pPr>
              <a:t>‹Nº›</a:t>
            </a:fld>
            <a:endParaRPr lang="es-ES" altLang="es-CR"/>
          </a:p>
        </p:txBody>
      </p:sp>
    </p:spTree>
    <p:extLst>
      <p:ext uri="{BB962C8B-B14F-4D97-AF65-F5344CB8AC3E}">
        <p14:creationId xmlns:p14="http://schemas.microsoft.com/office/powerpoint/2010/main" val="148253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3"/>
          <p:cNvSpPr>
            <a:spLocks noGrp="1"/>
          </p:cNvSpPr>
          <p:nvPr>
            <p:ph type="dt" sz="half" idx="10"/>
          </p:nvPr>
        </p:nvSpPr>
        <p:spPr/>
        <p:txBody>
          <a:bodyPr/>
          <a:lstStyle>
            <a:lvl1pPr>
              <a:defRPr/>
            </a:lvl1pPr>
          </a:lstStyle>
          <a:p>
            <a:pPr>
              <a:defRPr/>
            </a:pPr>
            <a:fld id="{5E579796-3777-4BC6-AF40-17CB75E09368}" type="datetimeFigureOut">
              <a:rPr lang="es-ES"/>
              <a:pPr>
                <a:defRPr/>
              </a:pPr>
              <a:t>07/06/2017</a:t>
            </a:fld>
            <a:endParaRPr lang="es-ES"/>
          </a:p>
        </p:txBody>
      </p:sp>
      <p:sp>
        <p:nvSpPr>
          <p:cNvPr id="3" name="Marcador de pie de página 4"/>
          <p:cNvSpPr>
            <a:spLocks noGrp="1"/>
          </p:cNvSpPr>
          <p:nvPr>
            <p:ph type="ftr" sz="quarter" idx="11"/>
          </p:nvPr>
        </p:nvSpPr>
        <p:spPr/>
        <p:txBody>
          <a:bodyPr/>
          <a:lstStyle>
            <a:lvl1pPr>
              <a:defRPr/>
            </a:lvl1pPr>
          </a:lstStyle>
          <a:p>
            <a:pPr>
              <a:defRPr/>
            </a:pPr>
            <a:endParaRPr lang="es-ES"/>
          </a:p>
        </p:txBody>
      </p:sp>
      <p:sp>
        <p:nvSpPr>
          <p:cNvPr id="4" name="Marcador de número de diapositiva 5"/>
          <p:cNvSpPr>
            <a:spLocks noGrp="1"/>
          </p:cNvSpPr>
          <p:nvPr>
            <p:ph type="sldNum" sz="quarter" idx="12"/>
          </p:nvPr>
        </p:nvSpPr>
        <p:spPr/>
        <p:txBody>
          <a:bodyPr/>
          <a:lstStyle>
            <a:lvl1pPr>
              <a:defRPr/>
            </a:lvl1pPr>
          </a:lstStyle>
          <a:p>
            <a:pPr>
              <a:defRPr/>
            </a:pPr>
            <a:fld id="{5023CBE4-386F-4F9E-BB78-F691BA23B841}" type="slidenum">
              <a:rPr lang="es-ES" altLang="es-CR"/>
              <a:pPr>
                <a:defRPr/>
              </a:pPr>
              <a:t>‹Nº›</a:t>
            </a:fld>
            <a:endParaRPr lang="es-ES" altLang="es-CR"/>
          </a:p>
        </p:txBody>
      </p:sp>
    </p:spTree>
    <p:extLst>
      <p:ext uri="{BB962C8B-B14F-4D97-AF65-F5344CB8AC3E}">
        <p14:creationId xmlns:p14="http://schemas.microsoft.com/office/powerpoint/2010/main" val="3103577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09603" y="273050"/>
            <a:ext cx="4011084"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4766733" y="273057"/>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fld id="{46B42F91-45F8-49C0-93A5-273A46A5DB8B}" type="datetimeFigureOut">
              <a:rPr lang="es-ES"/>
              <a:pPr>
                <a:defRPr/>
              </a:pPr>
              <a:t>07/06/2017</a:t>
            </a:fld>
            <a:endParaRPr lang="es-ES"/>
          </a:p>
        </p:txBody>
      </p:sp>
      <p:sp>
        <p:nvSpPr>
          <p:cNvPr id="6" name="Marcador de pie de página 4"/>
          <p:cNvSpPr>
            <a:spLocks noGrp="1"/>
          </p:cNvSpPr>
          <p:nvPr>
            <p:ph type="ftr" sz="quarter" idx="11"/>
          </p:nvPr>
        </p:nvSpPr>
        <p:spPr/>
        <p:txBody>
          <a:bodyPr/>
          <a:lstStyle>
            <a:lvl1pPr>
              <a:defRPr/>
            </a:lvl1pPr>
          </a:lstStyle>
          <a:p>
            <a:pPr>
              <a:defRPr/>
            </a:pPr>
            <a:endParaRPr lang="es-ES"/>
          </a:p>
        </p:txBody>
      </p:sp>
      <p:sp>
        <p:nvSpPr>
          <p:cNvPr id="7" name="Marcador de número de diapositiva 5"/>
          <p:cNvSpPr>
            <a:spLocks noGrp="1"/>
          </p:cNvSpPr>
          <p:nvPr>
            <p:ph type="sldNum" sz="quarter" idx="12"/>
          </p:nvPr>
        </p:nvSpPr>
        <p:spPr/>
        <p:txBody>
          <a:bodyPr/>
          <a:lstStyle>
            <a:lvl1pPr>
              <a:defRPr/>
            </a:lvl1pPr>
          </a:lstStyle>
          <a:p>
            <a:pPr>
              <a:defRPr/>
            </a:pPr>
            <a:fld id="{F55D1CF6-7EC8-4967-9942-ADD76E7FEF6F}" type="slidenum">
              <a:rPr lang="es-ES" altLang="es-CR"/>
              <a:pPr>
                <a:defRPr/>
              </a:pPr>
              <a:t>‹Nº›</a:t>
            </a:fld>
            <a:endParaRPr lang="es-ES" altLang="es-CR"/>
          </a:p>
        </p:txBody>
      </p:sp>
    </p:spTree>
    <p:extLst>
      <p:ext uri="{BB962C8B-B14F-4D97-AF65-F5344CB8AC3E}">
        <p14:creationId xmlns:p14="http://schemas.microsoft.com/office/powerpoint/2010/main" val="3527244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2389717" y="4800600"/>
            <a:ext cx="73152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Marcador de tex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fld id="{55A69724-CCC8-4585-A32E-18FE665231F9}" type="datetimeFigureOut">
              <a:rPr lang="es-ES"/>
              <a:pPr>
                <a:defRPr/>
              </a:pPr>
              <a:t>07/06/2017</a:t>
            </a:fld>
            <a:endParaRPr lang="es-ES"/>
          </a:p>
        </p:txBody>
      </p:sp>
      <p:sp>
        <p:nvSpPr>
          <p:cNvPr id="6" name="Marcador de pie de página 4"/>
          <p:cNvSpPr>
            <a:spLocks noGrp="1"/>
          </p:cNvSpPr>
          <p:nvPr>
            <p:ph type="ftr" sz="quarter" idx="11"/>
          </p:nvPr>
        </p:nvSpPr>
        <p:spPr/>
        <p:txBody>
          <a:bodyPr/>
          <a:lstStyle>
            <a:lvl1pPr>
              <a:defRPr/>
            </a:lvl1pPr>
          </a:lstStyle>
          <a:p>
            <a:pPr>
              <a:defRPr/>
            </a:pPr>
            <a:endParaRPr lang="es-ES"/>
          </a:p>
        </p:txBody>
      </p:sp>
      <p:sp>
        <p:nvSpPr>
          <p:cNvPr id="7" name="Marcador de número de diapositiva 5"/>
          <p:cNvSpPr>
            <a:spLocks noGrp="1"/>
          </p:cNvSpPr>
          <p:nvPr>
            <p:ph type="sldNum" sz="quarter" idx="12"/>
          </p:nvPr>
        </p:nvSpPr>
        <p:spPr/>
        <p:txBody>
          <a:bodyPr/>
          <a:lstStyle>
            <a:lvl1pPr>
              <a:defRPr/>
            </a:lvl1pPr>
          </a:lstStyle>
          <a:p>
            <a:pPr>
              <a:defRPr/>
            </a:pPr>
            <a:fld id="{64CB887B-50BE-467E-B5BC-F2F11A7E2CE7}" type="slidenum">
              <a:rPr lang="es-ES" altLang="es-CR"/>
              <a:pPr>
                <a:defRPr/>
              </a:pPr>
              <a:t>‹Nº›</a:t>
            </a:fld>
            <a:endParaRPr lang="es-ES" altLang="es-CR"/>
          </a:p>
        </p:txBody>
      </p:sp>
    </p:spTree>
    <p:extLst>
      <p:ext uri="{BB962C8B-B14F-4D97-AF65-F5344CB8AC3E}">
        <p14:creationId xmlns:p14="http://schemas.microsoft.com/office/powerpoint/2010/main" val="1441771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Marcador de título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_tradnl" altLang="es-CR"/>
              <a:t>Clic para editar título</a:t>
            </a:r>
            <a:endParaRPr lang="es-ES" altLang="es-CR"/>
          </a:p>
        </p:txBody>
      </p:sp>
      <p:sp>
        <p:nvSpPr>
          <p:cNvPr id="1027" name="Marcador de texto 2"/>
          <p:cNvSpPr>
            <a:spLocks noGrp="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_tradnl" altLang="es-CR"/>
              <a:t>Haga clic para modificar el estilo de texto del patrón</a:t>
            </a:r>
          </a:p>
          <a:p>
            <a:pPr lvl="1"/>
            <a:r>
              <a:rPr lang="es-ES_tradnl" altLang="es-CR"/>
              <a:t>Segundo nivel</a:t>
            </a:r>
          </a:p>
          <a:p>
            <a:pPr lvl="2"/>
            <a:r>
              <a:rPr lang="es-ES_tradnl" altLang="es-CR"/>
              <a:t>Tercer nivel</a:t>
            </a:r>
          </a:p>
          <a:p>
            <a:pPr lvl="3"/>
            <a:r>
              <a:rPr lang="es-ES_tradnl" altLang="es-CR"/>
              <a:t>Cuarto nivel</a:t>
            </a:r>
          </a:p>
          <a:p>
            <a:pPr lvl="4"/>
            <a:r>
              <a:rPr lang="es-ES_tradnl" altLang="es-CR"/>
              <a:t>Quinto nivel</a:t>
            </a:r>
            <a:endParaRPr lang="es-ES" altLang="es-CR"/>
          </a:p>
        </p:txBody>
      </p:sp>
      <p:sp>
        <p:nvSpPr>
          <p:cNvPr id="4" name="Marcador de fecha 3"/>
          <p:cNvSpPr>
            <a:spLocks noGrp="1"/>
          </p:cNvSpPr>
          <p:nvPr>
            <p:ph type="dt" sz="half" idx="2"/>
          </p:nvPr>
        </p:nvSpPr>
        <p:spPr>
          <a:xfrm>
            <a:off x="609600" y="6356357"/>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E148AA9E-4237-4BC6-8D26-328728B03639}" type="datetimeFigureOut">
              <a:rPr lang="es-ES"/>
              <a:pPr>
                <a:defRPr/>
              </a:pPr>
              <a:t>07/06/2017</a:t>
            </a:fld>
            <a:endParaRPr lang="es-ES"/>
          </a:p>
        </p:txBody>
      </p:sp>
      <p:sp>
        <p:nvSpPr>
          <p:cNvPr id="5" name="Marcador de pie de página 4"/>
          <p:cNvSpPr>
            <a:spLocks noGrp="1"/>
          </p:cNvSpPr>
          <p:nvPr>
            <p:ph type="ftr" sz="quarter" idx="3"/>
          </p:nvPr>
        </p:nvSpPr>
        <p:spPr>
          <a:xfrm>
            <a:off x="4165600" y="6356357"/>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s-ES"/>
          </a:p>
        </p:txBody>
      </p:sp>
      <p:sp>
        <p:nvSpPr>
          <p:cNvPr id="6" name="Marcador de número de diapositiva 5"/>
          <p:cNvSpPr>
            <a:spLocks noGrp="1"/>
          </p:cNvSpPr>
          <p:nvPr>
            <p:ph type="sldNum" sz="quarter" idx="4"/>
          </p:nvPr>
        </p:nvSpPr>
        <p:spPr>
          <a:xfrm>
            <a:off x="8737600" y="6356357"/>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991B1446-36E1-4540-BB8B-6F09845753D7}" type="slidenum">
              <a:rPr lang="es-ES" altLang="es-CR"/>
              <a:pPr>
                <a:defRPr/>
              </a:pPr>
              <a:t>‹Nº›</a:t>
            </a:fld>
            <a:endParaRPr lang="es-ES" altLang="es-C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jpg"/><Relationship Id="rId7" Type="http://schemas.openxmlformats.org/officeDocument/2006/relationships/diagramColors" Target="../diagrams/colors3.xm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9.xml.rels><?xml version="1.0" encoding="UTF-8" standalone="yes"?>
<Relationships xmlns="http://schemas.openxmlformats.org/package/2006/relationships"><Relationship Id="rId8" Type="http://schemas.microsoft.com/office/2007/relationships/diagramDrawing" Target="../diagrams/drawing4.xml"/><Relationship Id="rId13" Type="http://schemas.microsoft.com/office/2007/relationships/diagramDrawing" Target="../diagrams/drawing5.xml"/><Relationship Id="rId18" Type="http://schemas.microsoft.com/office/2007/relationships/diagramDrawing" Target="../diagrams/drawing6.xml"/><Relationship Id="rId3" Type="http://schemas.openxmlformats.org/officeDocument/2006/relationships/image" Target="../media/image3.jpg"/><Relationship Id="rId7" Type="http://schemas.openxmlformats.org/officeDocument/2006/relationships/diagramColors" Target="../diagrams/colors4.xml"/><Relationship Id="rId12" Type="http://schemas.openxmlformats.org/officeDocument/2006/relationships/diagramColors" Target="../diagrams/colors5.xml"/><Relationship Id="rId17" Type="http://schemas.openxmlformats.org/officeDocument/2006/relationships/diagramColors" Target="../diagrams/colors6.xml"/><Relationship Id="rId2" Type="http://schemas.openxmlformats.org/officeDocument/2006/relationships/image" Target="../media/image1.jpeg"/><Relationship Id="rId16" Type="http://schemas.openxmlformats.org/officeDocument/2006/relationships/diagramQuickStyle" Target="../diagrams/quickStyle6.xml"/><Relationship Id="rId1" Type="http://schemas.openxmlformats.org/officeDocument/2006/relationships/slideLayout" Target="../slideLayouts/slideLayout7.xml"/><Relationship Id="rId6" Type="http://schemas.openxmlformats.org/officeDocument/2006/relationships/diagramQuickStyle" Target="../diagrams/quickStyle4.xml"/><Relationship Id="rId11" Type="http://schemas.openxmlformats.org/officeDocument/2006/relationships/diagramQuickStyle" Target="../diagrams/quickStyle5.xml"/><Relationship Id="rId5" Type="http://schemas.openxmlformats.org/officeDocument/2006/relationships/diagramLayout" Target="../diagrams/layout4.xml"/><Relationship Id="rId15" Type="http://schemas.openxmlformats.org/officeDocument/2006/relationships/diagramLayout" Target="../diagrams/layout6.xml"/><Relationship Id="rId10" Type="http://schemas.openxmlformats.org/officeDocument/2006/relationships/diagramLayout" Target="../diagrams/layout5.xml"/><Relationship Id="rId4" Type="http://schemas.openxmlformats.org/officeDocument/2006/relationships/diagramData" Target="../diagrams/data4.xml"/><Relationship Id="rId9" Type="http://schemas.openxmlformats.org/officeDocument/2006/relationships/diagramData" Target="../diagrams/data5.xml"/><Relationship Id="rId14" Type="http://schemas.openxmlformats.org/officeDocument/2006/relationships/diagramData" Target="../diagrams/data6.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jpg"/><Relationship Id="rId5" Type="http://schemas.openxmlformats.org/officeDocument/2006/relationships/image" Target="../media/image16.png"/><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3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3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3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4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hyperlink" Target="mailto:sigesa@una.cr"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4772027"/>
            <a:ext cx="12192000" cy="2100261"/>
          </a:xfrm>
          <a:prstGeom prst="rect">
            <a:avLst/>
          </a:prstGeom>
          <a:gradFill>
            <a:gsLst>
              <a:gs pos="92920">
                <a:srgbClr val="C00000"/>
              </a:gs>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dirty="0"/>
          </a:p>
        </p:txBody>
      </p:sp>
      <p:sp>
        <p:nvSpPr>
          <p:cNvPr id="3" name="Rectángulo 2"/>
          <p:cNvSpPr/>
          <p:nvPr/>
        </p:nvSpPr>
        <p:spPr>
          <a:xfrm>
            <a:off x="0" y="4528457"/>
            <a:ext cx="12206514" cy="24357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4" name="Rectángulo 3"/>
          <p:cNvSpPr/>
          <p:nvPr/>
        </p:nvSpPr>
        <p:spPr>
          <a:xfrm>
            <a:off x="0" y="1"/>
            <a:ext cx="12206514" cy="214314"/>
          </a:xfrm>
          <a:prstGeom prst="rect">
            <a:avLst/>
          </a:prstGeom>
          <a:gradFill>
            <a:gsLst>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5" name="CuadroTexto 4"/>
          <p:cNvSpPr txBox="1"/>
          <p:nvPr/>
        </p:nvSpPr>
        <p:spPr>
          <a:xfrm>
            <a:off x="182909" y="3585923"/>
            <a:ext cx="8018116" cy="830997"/>
          </a:xfrm>
          <a:prstGeom prst="rect">
            <a:avLst/>
          </a:prstGeom>
          <a:noFill/>
        </p:spPr>
        <p:txBody>
          <a:bodyPr wrap="square" rtlCol="0">
            <a:spAutoFit/>
          </a:bodyPr>
          <a:lstStyle/>
          <a:p>
            <a:r>
              <a:rPr lang="es-MX" sz="2400" dirty="0">
                <a:solidFill>
                  <a:srgbClr val="002060"/>
                </a:solidFill>
                <a:latin typeface="Bodoni MT Black" panose="02070A03080606020203" pitchFamily="18" charset="0"/>
              </a:rPr>
              <a:t>Formulación Presupuestaria y Modificaciones Presupuesto Laboral</a:t>
            </a:r>
          </a:p>
        </p:txBody>
      </p:sp>
      <p:pic>
        <p:nvPicPr>
          <p:cNvPr id="6"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64809" y="418116"/>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17 Imagen" descr="sigesa.png"/>
          <p:cNvPicPr>
            <a:picLocks noChangeAspect="1"/>
          </p:cNvPicPr>
          <p:nvPr/>
        </p:nvPicPr>
        <p:blipFill>
          <a:blip r:embed="rId3" cstate="print"/>
          <a:stretch>
            <a:fillRect/>
          </a:stretch>
        </p:blipFill>
        <p:spPr>
          <a:xfrm>
            <a:off x="0" y="274275"/>
            <a:ext cx="1800200" cy="1352531"/>
          </a:xfrm>
          <a:prstGeom prst="rect">
            <a:avLst/>
          </a:prstGeom>
        </p:spPr>
      </p:pic>
      <p:sp>
        <p:nvSpPr>
          <p:cNvPr id="10" name="CuadroTexto 9"/>
          <p:cNvSpPr txBox="1"/>
          <p:nvPr/>
        </p:nvSpPr>
        <p:spPr>
          <a:xfrm>
            <a:off x="9697733" y="6319852"/>
            <a:ext cx="2386013" cy="380989"/>
          </a:xfrm>
          <a:prstGeom prst="rect">
            <a:avLst/>
          </a:prstGeom>
          <a:noFill/>
        </p:spPr>
        <p:txBody>
          <a:bodyPr wrap="square" rtlCol="0">
            <a:spAutoFit/>
          </a:bodyPr>
          <a:lstStyle/>
          <a:p>
            <a:pPr algn="r"/>
            <a:r>
              <a:rPr lang="es-MX" b="1" dirty="0">
                <a:solidFill>
                  <a:schemeClr val="bg1"/>
                </a:solidFill>
              </a:rPr>
              <a:t>Junio, 2017</a:t>
            </a:r>
            <a:endParaRPr lang="es-CR" b="1" dirty="0">
              <a:solidFill>
                <a:schemeClr val="bg1"/>
              </a:solidFill>
            </a:endParaRPr>
          </a:p>
        </p:txBody>
      </p:sp>
      <p:sp>
        <p:nvSpPr>
          <p:cNvPr id="7" name="CuadroTexto 6"/>
          <p:cNvSpPr txBox="1"/>
          <p:nvPr/>
        </p:nvSpPr>
        <p:spPr>
          <a:xfrm>
            <a:off x="182909" y="2980632"/>
            <a:ext cx="8943975" cy="523220"/>
          </a:xfrm>
          <a:prstGeom prst="rect">
            <a:avLst/>
          </a:prstGeom>
          <a:noFill/>
        </p:spPr>
        <p:txBody>
          <a:bodyPr wrap="square" rtlCol="0">
            <a:spAutoFit/>
          </a:bodyPr>
          <a:lstStyle/>
          <a:p>
            <a:r>
              <a:rPr lang="es-MX" sz="2800" dirty="0">
                <a:solidFill>
                  <a:srgbClr val="002060"/>
                </a:solidFill>
                <a:latin typeface="Bodoni MT Black" panose="02070A03080606020203" pitchFamily="18" charset="0"/>
              </a:rPr>
              <a:t>Sistema de Estrategia, Presupuesto y Finanzas </a:t>
            </a:r>
            <a:endParaRPr lang="es-CR" sz="2800" dirty="0">
              <a:solidFill>
                <a:srgbClr val="002060"/>
              </a:solidFill>
              <a:latin typeface="Bodoni MT Black" panose="02070A03080606020203" pitchFamily="18" charset="0"/>
            </a:endParaRPr>
          </a:p>
        </p:txBody>
      </p:sp>
    </p:spTree>
    <p:extLst>
      <p:ext uri="{BB962C8B-B14F-4D97-AF65-F5344CB8AC3E}">
        <p14:creationId xmlns:p14="http://schemas.microsoft.com/office/powerpoint/2010/main" val="21292046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3" y="899284"/>
            <a:ext cx="7346371"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Ejemplo Unidad Ejecutora</a:t>
            </a:r>
            <a:endParaRPr lang="es-CR" sz="3600" b="1" dirty="0">
              <a:solidFill>
                <a:srgbClr val="002060"/>
              </a:solidFill>
              <a:latin typeface="Elephant" panose="02020904090505020303" pitchFamily="18" charset="0"/>
            </a:endParaRPr>
          </a:p>
        </p:txBody>
      </p:sp>
      <p:pic>
        <p:nvPicPr>
          <p:cNvPr id="2" name="Imagen 1"/>
          <p:cNvPicPr>
            <a:picLocks noChangeAspect="1"/>
          </p:cNvPicPr>
          <p:nvPr/>
        </p:nvPicPr>
        <p:blipFill>
          <a:blip r:embed="rId3"/>
          <a:stretch>
            <a:fillRect/>
          </a:stretch>
        </p:blipFill>
        <p:spPr>
          <a:xfrm>
            <a:off x="74643" y="2352676"/>
            <a:ext cx="11914562" cy="2098746"/>
          </a:xfrm>
          <a:prstGeom prst="rect">
            <a:avLst/>
          </a:prstGeom>
        </p:spPr>
      </p:pic>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24398100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3" y="899284"/>
            <a:ext cx="7346371"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Ejemplo Unidad Ejecutora</a:t>
            </a:r>
            <a:endParaRPr lang="es-CR" sz="3600" b="1" dirty="0">
              <a:solidFill>
                <a:srgbClr val="002060"/>
              </a:solidFill>
              <a:latin typeface="Elephant" panose="02020904090505020303" pitchFamily="18" charset="0"/>
            </a:endParaRPr>
          </a:p>
        </p:txBody>
      </p:sp>
      <p:pic>
        <p:nvPicPr>
          <p:cNvPr id="3" name="Imagen 2"/>
          <p:cNvPicPr>
            <a:picLocks noChangeAspect="1"/>
          </p:cNvPicPr>
          <p:nvPr/>
        </p:nvPicPr>
        <p:blipFill>
          <a:blip r:embed="rId3"/>
          <a:stretch>
            <a:fillRect/>
          </a:stretch>
        </p:blipFill>
        <p:spPr>
          <a:xfrm>
            <a:off x="89156" y="1602918"/>
            <a:ext cx="11914562" cy="3934053"/>
          </a:xfrm>
          <a:prstGeom prst="rect">
            <a:avLst/>
          </a:prstGeom>
        </p:spPr>
      </p:pic>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3582983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3" y="490125"/>
            <a:ext cx="6185228"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Código Presupuestario</a:t>
            </a:r>
            <a:endParaRPr lang="es-CR" sz="3600" b="1" dirty="0">
              <a:solidFill>
                <a:srgbClr val="002060"/>
              </a:solidFill>
              <a:latin typeface="Elephant" panose="02020904090505020303" pitchFamily="18" charset="0"/>
            </a:endParaRPr>
          </a:p>
        </p:txBody>
      </p:sp>
      <p:sp>
        <p:nvSpPr>
          <p:cNvPr id="2" name="CuadroTexto 1"/>
          <p:cNvSpPr txBox="1"/>
          <p:nvPr/>
        </p:nvSpPr>
        <p:spPr>
          <a:xfrm>
            <a:off x="389743" y="1446176"/>
            <a:ext cx="7489371" cy="3277820"/>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s-MX" dirty="0"/>
              <a:t>Codificación Alfanumérica</a:t>
            </a:r>
          </a:p>
          <a:p>
            <a:pPr algn="just">
              <a:lnSpc>
                <a:spcPct val="150000"/>
              </a:lnSpc>
            </a:pPr>
            <a:endParaRPr lang="es-MX" dirty="0"/>
          </a:p>
          <a:p>
            <a:pPr marL="285750" indent="-285750" algn="just">
              <a:lnSpc>
                <a:spcPct val="150000"/>
              </a:lnSpc>
              <a:buFont typeface="Arial" panose="020B0604020202020204" pitchFamily="34" charset="0"/>
              <a:buChar char="•"/>
            </a:pPr>
            <a:r>
              <a:rPr lang="es-MX" dirty="0"/>
              <a:t>Relacionado a Programas, Sub Programas y Estructura SIA</a:t>
            </a:r>
          </a:p>
          <a:p>
            <a:pPr algn="just">
              <a:lnSpc>
                <a:spcPct val="150000"/>
              </a:lnSpc>
            </a:pPr>
            <a:r>
              <a:rPr lang="es-MX" dirty="0"/>
              <a:t> </a:t>
            </a:r>
          </a:p>
          <a:p>
            <a:pPr marL="285750" indent="-285750" algn="just">
              <a:lnSpc>
                <a:spcPct val="150000"/>
              </a:lnSpc>
              <a:buFont typeface="Arial" panose="020B0604020202020204" pitchFamily="34" charset="0"/>
              <a:buChar char="•"/>
            </a:pPr>
            <a:r>
              <a:rPr lang="es-MX" dirty="0"/>
              <a:t>Son de un solo Nivel</a:t>
            </a:r>
          </a:p>
          <a:p>
            <a:pPr marL="285750" indent="-285750" algn="just">
              <a:lnSpc>
                <a:spcPct val="150000"/>
              </a:lnSpc>
              <a:buFont typeface="Arial" panose="020B0604020202020204" pitchFamily="34" charset="0"/>
              <a:buChar char="•"/>
            </a:pPr>
            <a:endParaRPr lang="es-MX" dirty="0"/>
          </a:p>
          <a:p>
            <a:pPr marL="285750" indent="-285750" algn="just">
              <a:lnSpc>
                <a:spcPct val="150000"/>
              </a:lnSpc>
              <a:buFont typeface="Arial" panose="020B0604020202020204" pitchFamily="34" charset="0"/>
              <a:buChar char="•"/>
            </a:pPr>
            <a:r>
              <a:rPr lang="es-MX" dirty="0"/>
              <a:t>El sistema asigna la codificación de manera automatizada</a:t>
            </a:r>
          </a:p>
          <a:p>
            <a:endParaRPr lang="es-CR" dirty="0"/>
          </a:p>
        </p:txBody>
      </p:sp>
      <p:graphicFrame>
        <p:nvGraphicFramePr>
          <p:cNvPr id="4" name="Diagrama 3"/>
          <p:cNvGraphicFramePr/>
          <p:nvPr>
            <p:extLst>
              <p:ext uri="{D42A27DB-BD31-4B8C-83A1-F6EECF244321}">
                <p14:modId xmlns:p14="http://schemas.microsoft.com/office/powerpoint/2010/main" val="480360971"/>
              </p:ext>
            </p:extLst>
          </p:nvPr>
        </p:nvGraphicFramePr>
        <p:xfrm>
          <a:off x="3482357" y="2634017"/>
          <a:ext cx="7919068" cy="32891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Rectángulo 21"/>
          <p:cNvSpPr/>
          <p:nvPr/>
        </p:nvSpPr>
        <p:spPr>
          <a:xfrm>
            <a:off x="3701712" y="5797932"/>
            <a:ext cx="7488979" cy="49526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a:t>Apoyo a la Docencia</a:t>
            </a:r>
            <a:endParaRPr lang="es-CR" dirty="0"/>
          </a:p>
        </p:txBody>
      </p:sp>
      <p:grpSp>
        <p:nvGrpSpPr>
          <p:cNvPr id="18" name="Grupo 17"/>
          <p:cNvGrpSpPr/>
          <p:nvPr/>
        </p:nvGrpSpPr>
        <p:grpSpPr>
          <a:xfrm>
            <a:off x="-4287" y="5508739"/>
            <a:ext cx="12192000" cy="1354556"/>
            <a:chOff x="-4287" y="5508739"/>
            <a:chExt cx="12192000" cy="1354556"/>
          </a:xfrm>
        </p:grpSpPr>
        <p:grpSp>
          <p:nvGrpSpPr>
            <p:cNvPr id="19" name="Grupo 18"/>
            <p:cNvGrpSpPr/>
            <p:nvPr/>
          </p:nvGrpSpPr>
          <p:grpSpPr>
            <a:xfrm>
              <a:off x="-4287" y="5655051"/>
              <a:ext cx="12192000" cy="1208244"/>
              <a:chOff x="-4287" y="5640764"/>
              <a:chExt cx="12192000" cy="1208244"/>
            </a:xfrm>
          </p:grpSpPr>
          <p:sp>
            <p:nvSpPr>
              <p:cNvPr id="21" name="Rectángulo 20"/>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3" name="Grupo 22"/>
              <p:cNvGrpSpPr/>
              <p:nvPr/>
            </p:nvGrpSpPr>
            <p:grpSpPr>
              <a:xfrm rot="10800000">
                <a:off x="0" y="5640764"/>
                <a:ext cx="2083633" cy="1150712"/>
                <a:chOff x="10316718" y="155575"/>
                <a:chExt cx="1762187" cy="1150712"/>
              </a:xfrm>
              <a:solidFill>
                <a:schemeClr val="bg1"/>
              </a:solidFill>
            </p:grpSpPr>
            <p:sp>
              <p:nvSpPr>
                <p:cNvPr id="24" name="Rectángulo redondeado 23"/>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5" name="Rectángulo 24"/>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 name="Imagen 1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1867129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3" y="899284"/>
            <a:ext cx="8783286"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Programas y Subprogramas</a:t>
            </a:r>
            <a:endParaRPr lang="es-CR" sz="3600" b="1" dirty="0">
              <a:solidFill>
                <a:srgbClr val="002060"/>
              </a:solidFill>
              <a:latin typeface="Elephant" panose="02020904090505020303" pitchFamily="18" charset="0"/>
            </a:endParaRPr>
          </a:p>
        </p:txBody>
      </p:sp>
      <p:graphicFrame>
        <p:nvGraphicFramePr>
          <p:cNvPr id="2" name="Diagrama 1"/>
          <p:cNvGraphicFramePr/>
          <p:nvPr>
            <p:extLst>
              <p:ext uri="{D42A27DB-BD31-4B8C-83A1-F6EECF244321}">
                <p14:modId xmlns:p14="http://schemas.microsoft.com/office/powerpoint/2010/main" val="2558104098"/>
              </p:ext>
            </p:extLst>
          </p:nvPr>
        </p:nvGraphicFramePr>
        <p:xfrm>
          <a:off x="2312411" y="1007823"/>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19043389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3" y="899284"/>
            <a:ext cx="8783286"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Estructuras del SIA</a:t>
            </a:r>
            <a:endParaRPr lang="es-CR" sz="3600" b="1" dirty="0">
              <a:solidFill>
                <a:srgbClr val="002060"/>
              </a:solidFill>
              <a:latin typeface="Elephant" panose="02020904090505020303" pitchFamily="18" charset="0"/>
            </a:endParaRPr>
          </a:p>
        </p:txBody>
      </p:sp>
      <p:graphicFrame>
        <p:nvGraphicFramePr>
          <p:cNvPr id="3" name="Tabla 2"/>
          <p:cNvGraphicFramePr>
            <a:graphicFrameLocks noGrp="1"/>
          </p:cNvGraphicFramePr>
          <p:nvPr>
            <p:extLst>
              <p:ext uri="{D42A27DB-BD31-4B8C-83A1-F6EECF244321}">
                <p14:modId xmlns:p14="http://schemas.microsoft.com/office/powerpoint/2010/main" val="2085085386"/>
              </p:ext>
            </p:extLst>
          </p:nvPr>
        </p:nvGraphicFramePr>
        <p:xfrm>
          <a:off x="1825469" y="2066150"/>
          <a:ext cx="8128000" cy="2595880"/>
        </p:xfrm>
        <a:graphic>
          <a:graphicData uri="http://schemas.openxmlformats.org/drawingml/2006/table">
            <a:tbl>
              <a:tblPr firstRow="1" bandRow="1">
                <a:tableStyleId>{8A107856-5554-42FB-B03E-39F5DBC370BA}</a:tableStyleId>
              </a:tblPr>
              <a:tblGrid>
                <a:gridCol w="8128000">
                  <a:extLst>
                    <a:ext uri="{9D8B030D-6E8A-4147-A177-3AD203B41FA5}">
                      <a16:colId xmlns:a16="http://schemas.microsoft.com/office/drawing/2014/main" val="20000"/>
                    </a:ext>
                  </a:extLst>
                </a:gridCol>
              </a:tblGrid>
              <a:tr h="370840">
                <a:tc>
                  <a:txBody>
                    <a:bodyPr/>
                    <a:lstStyle/>
                    <a:p>
                      <a:r>
                        <a:rPr lang="es-MX" dirty="0"/>
                        <a:t>Área del Conocimiento</a:t>
                      </a:r>
                      <a:endParaRPr lang="es-CR" b="0" dirty="0"/>
                    </a:p>
                  </a:txBody>
                  <a:tcPr/>
                </a:tc>
                <a:extLst>
                  <a:ext uri="{0D108BD9-81ED-4DB2-BD59-A6C34878D82A}">
                    <a16:rowId xmlns:a16="http://schemas.microsoft.com/office/drawing/2014/main" val="10000"/>
                  </a:ext>
                </a:extLst>
              </a:tr>
              <a:tr h="370840">
                <a:tc>
                  <a:txBody>
                    <a:bodyPr/>
                    <a:lstStyle/>
                    <a:p>
                      <a:r>
                        <a:rPr lang="es-MX" dirty="0"/>
                        <a:t>Sub área del Conocimiento</a:t>
                      </a:r>
                      <a:endParaRPr lang="es-CR" dirty="0"/>
                    </a:p>
                  </a:txBody>
                  <a:tcPr/>
                </a:tc>
                <a:extLst>
                  <a:ext uri="{0D108BD9-81ED-4DB2-BD59-A6C34878D82A}">
                    <a16:rowId xmlns:a16="http://schemas.microsoft.com/office/drawing/2014/main" val="10001"/>
                  </a:ext>
                </a:extLst>
              </a:tr>
              <a:tr h="370840">
                <a:tc>
                  <a:txBody>
                    <a:bodyPr/>
                    <a:lstStyle/>
                    <a:p>
                      <a:r>
                        <a:rPr lang="es-MX" dirty="0"/>
                        <a:t>Característica</a:t>
                      </a:r>
                      <a:endParaRPr lang="es-CR" dirty="0"/>
                    </a:p>
                  </a:txBody>
                  <a:tcPr/>
                </a:tc>
                <a:extLst>
                  <a:ext uri="{0D108BD9-81ED-4DB2-BD59-A6C34878D82A}">
                    <a16:rowId xmlns:a16="http://schemas.microsoft.com/office/drawing/2014/main" val="10002"/>
                  </a:ext>
                </a:extLst>
              </a:tr>
              <a:tr h="370840">
                <a:tc>
                  <a:txBody>
                    <a:bodyPr/>
                    <a:lstStyle/>
                    <a:p>
                      <a:r>
                        <a:rPr lang="es-MX" dirty="0"/>
                        <a:t>Área</a:t>
                      </a:r>
                      <a:r>
                        <a:rPr lang="es-MX" baseline="0" dirty="0"/>
                        <a:t> de la Ciencia </a:t>
                      </a:r>
                      <a:endParaRPr lang="es-CR" dirty="0"/>
                    </a:p>
                  </a:txBody>
                  <a:tcPr/>
                </a:tc>
                <a:extLst>
                  <a:ext uri="{0D108BD9-81ED-4DB2-BD59-A6C34878D82A}">
                    <a16:rowId xmlns:a16="http://schemas.microsoft.com/office/drawing/2014/main" val="10003"/>
                  </a:ext>
                </a:extLst>
              </a:tr>
              <a:tr h="370840">
                <a:tc>
                  <a:txBody>
                    <a:bodyPr/>
                    <a:lstStyle/>
                    <a:p>
                      <a:r>
                        <a:rPr lang="es-MX" dirty="0"/>
                        <a:t>Sub área de</a:t>
                      </a:r>
                      <a:r>
                        <a:rPr lang="es-MX" baseline="0" dirty="0"/>
                        <a:t> la Ciencia</a:t>
                      </a:r>
                      <a:endParaRPr lang="es-CR" baseline="0" dirty="0"/>
                    </a:p>
                  </a:txBody>
                  <a:tcPr/>
                </a:tc>
                <a:extLst>
                  <a:ext uri="{0D108BD9-81ED-4DB2-BD59-A6C34878D82A}">
                    <a16:rowId xmlns:a16="http://schemas.microsoft.com/office/drawing/2014/main" val="10004"/>
                  </a:ext>
                </a:extLst>
              </a:tr>
              <a:tr h="370840">
                <a:tc>
                  <a:txBody>
                    <a:bodyPr/>
                    <a:lstStyle/>
                    <a:p>
                      <a:r>
                        <a:rPr lang="es-MX" baseline="0" dirty="0"/>
                        <a:t>Sector de Aplicación</a:t>
                      </a:r>
                      <a:endParaRPr lang="es-CR" baseline="0" dirty="0"/>
                    </a:p>
                  </a:txBody>
                  <a:tcPr/>
                </a:tc>
                <a:extLst>
                  <a:ext uri="{0D108BD9-81ED-4DB2-BD59-A6C34878D82A}">
                    <a16:rowId xmlns:a16="http://schemas.microsoft.com/office/drawing/2014/main" val="10005"/>
                  </a:ext>
                </a:extLst>
              </a:tr>
              <a:tr h="370840">
                <a:tc>
                  <a:txBody>
                    <a:bodyPr/>
                    <a:lstStyle/>
                    <a:p>
                      <a:r>
                        <a:rPr lang="es-MX" baseline="0" dirty="0"/>
                        <a:t>Región</a:t>
                      </a:r>
                      <a:endParaRPr lang="es-CR" baseline="0" dirty="0"/>
                    </a:p>
                  </a:txBody>
                  <a:tcPr/>
                </a:tc>
                <a:extLst>
                  <a:ext uri="{0D108BD9-81ED-4DB2-BD59-A6C34878D82A}">
                    <a16:rowId xmlns:a16="http://schemas.microsoft.com/office/drawing/2014/main" val="10006"/>
                  </a:ext>
                </a:extLst>
              </a:tr>
            </a:tbl>
          </a:graphicData>
        </a:graphic>
      </p:graphicFrame>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26652181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3" y="899284"/>
            <a:ext cx="6185228"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Cuenta Presupuestaria</a:t>
            </a:r>
            <a:endParaRPr lang="es-CR" sz="3600" b="1" dirty="0">
              <a:solidFill>
                <a:srgbClr val="002060"/>
              </a:solidFill>
              <a:latin typeface="Elephant" panose="02020904090505020303" pitchFamily="18" charset="0"/>
            </a:endParaRPr>
          </a:p>
        </p:txBody>
      </p:sp>
      <p:sp>
        <p:nvSpPr>
          <p:cNvPr id="2" name="CuadroTexto 1"/>
          <p:cNvSpPr txBox="1"/>
          <p:nvPr/>
        </p:nvSpPr>
        <p:spPr>
          <a:xfrm>
            <a:off x="943428" y="1890316"/>
            <a:ext cx="7489371" cy="244682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s-MX" dirty="0"/>
              <a:t>Codificación numérica</a:t>
            </a:r>
          </a:p>
          <a:p>
            <a:pPr>
              <a:lnSpc>
                <a:spcPct val="150000"/>
              </a:lnSpc>
            </a:pPr>
            <a:endParaRPr lang="es-MX" dirty="0"/>
          </a:p>
          <a:p>
            <a:pPr marL="285750" indent="-285750">
              <a:lnSpc>
                <a:spcPct val="150000"/>
              </a:lnSpc>
              <a:buFont typeface="Arial" panose="020B0604020202020204" pitchFamily="34" charset="0"/>
              <a:buChar char="•"/>
            </a:pPr>
            <a:r>
              <a:rPr lang="es-MX" dirty="0"/>
              <a:t>Basado en los catálogos de ingresos y gastos del Ministerio de Hacienda</a:t>
            </a:r>
          </a:p>
          <a:p>
            <a:pPr>
              <a:lnSpc>
                <a:spcPct val="150000"/>
              </a:lnSpc>
            </a:pPr>
            <a:endParaRPr lang="es-MX" dirty="0"/>
          </a:p>
          <a:p>
            <a:pPr marL="285750" indent="-285750">
              <a:lnSpc>
                <a:spcPct val="150000"/>
              </a:lnSpc>
              <a:buFont typeface="Arial" panose="020B0604020202020204" pitchFamily="34" charset="0"/>
              <a:buChar char="•"/>
            </a:pPr>
            <a:r>
              <a:rPr lang="es-MX" dirty="0"/>
              <a:t>Vinculado al catálogo de Cuentas Contable</a:t>
            </a:r>
          </a:p>
          <a:p>
            <a:endParaRPr lang="es-CR" dirty="0"/>
          </a:p>
        </p:txBody>
      </p:sp>
      <p:grpSp>
        <p:nvGrpSpPr>
          <p:cNvPr id="18" name="Grupo 17"/>
          <p:cNvGrpSpPr/>
          <p:nvPr/>
        </p:nvGrpSpPr>
        <p:grpSpPr>
          <a:xfrm>
            <a:off x="-4287" y="5508739"/>
            <a:ext cx="12192000" cy="1354556"/>
            <a:chOff x="-4287" y="5508739"/>
            <a:chExt cx="12192000" cy="1354556"/>
          </a:xfrm>
        </p:grpSpPr>
        <p:grpSp>
          <p:nvGrpSpPr>
            <p:cNvPr id="19" name="Grupo 18"/>
            <p:cNvGrpSpPr/>
            <p:nvPr/>
          </p:nvGrpSpPr>
          <p:grpSpPr>
            <a:xfrm>
              <a:off x="-4287" y="5655051"/>
              <a:ext cx="12192000" cy="1208244"/>
              <a:chOff x="-4287" y="5640764"/>
              <a:chExt cx="12192000" cy="1208244"/>
            </a:xfrm>
          </p:grpSpPr>
          <p:sp>
            <p:nvSpPr>
              <p:cNvPr id="21" name="Rectángulo 20"/>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3" name="Grupo 22"/>
              <p:cNvGrpSpPr/>
              <p:nvPr/>
            </p:nvGrpSpPr>
            <p:grpSpPr>
              <a:xfrm rot="10800000">
                <a:off x="0" y="5640764"/>
                <a:ext cx="2083633" cy="1150712"/>
                <a:chOff x="10316718" y="155575"/>
                <a:chExt cx="1762187" cy="1150712"/>
              </a:xfrm>
              <a:solidFill>
                <a:schemeClr val="bg1"/>
              </a:solidFill>
            </p:grpSpPr>
            <p:sp>
              <p:nvSpPr>
                <p:cNvPr id="24" name="Rectángulo redondeado 23"/>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5" name="Rectángulo 24"/>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 name="Imagen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21256164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3" y="899284"/>
            <a:ext cx="8783286"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Ejemplo Cuenta Presupuestaria</a:t>
            </a:r>
            <a:endParaRPr lang="es-CR" sz="3600" b="1" dirty="0">
              <a:solidFill>
                <a:srgbClr val="002060"/>
              </a:solidFill>
              <a:latin typeface="Elephant" panose="02020904090505020303" pitchFamily="18" charset="0"/>
            </a:endParaRPr>
          </a:p>
        </p:txBody>
      </p:sp>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pic>
        <p:nvPicPr>
          <p:cNvPr id="2" name="Imagen 1"/>
          <p:cNvPicPr>
            <a:picLocks noChangeAspect="1"/>
          </p:cNvPicPr>
          <p:nvPr/>
        </p:nvPicPr>
        <p:blipFill>
          <a:blip r:embed="rId4"/>
          <a:stretch>
            <a:fillRect/>
          </a:stretch>
        </p:blipFill>
        <p:spPr>
          <a:xfrm>
            <a:off x="752475" y="2071687"/>
            <a:ext cx="10687050" cy="2714625"/>
          </a:xfrm>
          <a:prstGeom prst="rect">
            <a:avLst/>
          </a:prstGeom>
        </p:spPr>
      </p:pic>
    </p:spTree>
    <p:extLst>
      <p:ext uri="{BB962C8B-B14F-4D97-AF65-F5344CB8AC3E}">
        <p14:creationId xmlns:p14="http://schemas.microsoft.com/office/powerpoint/2010/main" val="14867496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4772027"/>
            <a:ext cx="12192000" cy="2100261"/>
          </a:xfrm>
          <a:prstGeom prst="rect">
            <a:avLst/>
          </a:prstGeom>
          <a:gradFill>
            <a:gsLst>
              <a:gs pos="92920">
                <a:srgbClr val="C00000"/>
              </a:gs>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dirty="0"/>
          </a:p>
        </p:txBody>
      </p:sp>
      <p:sp>
        <p:nvSpPr>
          <p:cNvPr id="3" name="Rectángulo 2"/>
          <p:cNvSpPr/>
          <p:nvPr/>
        </p:nvSpPr>
        <p:spPr>
          <a:xfrm>
            <a:off x="0" y="4528457"/>
            <a:ext cx="12206514" cy="24357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4" name="Rectángulo 3"/>
          <p:cNvSpPr/>
          <p:nvPr/>
        </p:nvSpPr>
        <p:spPr>
          <a:xfrm>
            <a:off x="0" y="1"/>
            <a:ext cx="12206514" cy="214314"/>
          </a:xfrm>
          <a:prstGeom prst="rect">
            <a:avLst/>
          </a:prstGeom>
          <a:gradFill>
            <a:gsLst>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5" name="CuadroTexto 4"/>
          <p:cNvSpPr txBox="1"/>
          <p:nvPr/>
        </p:nvSpPr>
        <p:spPr>
          <a:xfrm>
            <a:off x="182909" y="2980632"/>
            <a:ext cx="5258521" cy="1077218"/>
          </a:xfrm>
          <a:prstGeom prst="rect">
            <a:avLst/>
          </a:prstGeom>
          <a:noFill/>
        </p:spPr>
        <p:txBody>
          <a:bodyPr wrap="square" rtlCol="0">
            <a:spAutoFit/>
          </a:bodyPr>
          <a:lstStyle/>
          <a:p>
            <a:r>
              <a:rPr lang="es-MX" sz="3200" dirty="0">
                <a:solidFill>
                  <a:srgbClr val="002060"/>
                </a:solidFill>
                <a:latin typeface="Bodoni MT Black" panose="02070A03080606020203" pitchFamily="18" charset="0"/>
              </a:rPr>
              <a:t>Estructuras Presupuesto Laboral</a:t>
            </a:r>
          </a:p>
        </p:txBody>
      </p:sp>
      <p:pic>
        <p:nvPicPr>
          <p:cNvPr id="6"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64809" y="418116"/>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17 Imagen" descr="sigesa.png"/>
          <p:cNvPicPr>
            <a:picLocks noChangeAspect="1"/>
          </p:cNvPicPr>
          <p:nvPr/>
        </p:nvPicPr>
        <p:blipFill>
          <a:blip r:embed="rId3" cstate="print"/>
          <a:stretch>
            <a:fillRect/>
          </a:stretch>
        </p:blipFill>
        <p:spPr>
          <a:xfrm>
            <a:off x="0" y="274275"/>
            <a:ext cx="1800200" cy="1352531"/>
          </a:xfrm>
          <a:prstGeom prst="rect">
            <a:avLst/>
          </a:prstGeom>
        </p:spPr>
      </p:pic>
    </p:spTree>
    <p:extLst>
      <p:ext uri="{BB962C8B-B14F-4D97-AF65-F5344CB8AC3E}">
        <p14:creationId xmlns:p14="http://schemas.microsoft.com/office/powerpoint/2010/main" val="42857571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1778366" y="872085"/>
            <a:ext cx="8904382" cy="1200329"/>
          </a:xfrm>
          <a:prstGeom prst="rect">
            <a:avLst/>
          </a:prstGeom>
          <a:noFill/>
        </p:spPr>
        <p:txBody>
          <a:bodyPr wrap="square" rtlCol="0">
            <a:spAutoFit/>
          </a:bodyPr>
          <a:lstStyle/>
          <a:p>
            <a:pPr algn="ctr"/>
            <a:r>
              <a:rPr lang="es-MX" sz="3600" b="1" dirty="0">
                <a:solidFill>
                  <a:srgbClr val="002060"/>
                </a:solidFill>
                <a:latin typeface="Elephant" panose="02020904090505020303" pitchFamily="18" charset="0"/>
              </a:rPr>
              <a:t>Estructura Tipo Plaza  antes Tipo Presupuesto</a:t>
            </a:r>
            <a:endParaRPr lang="es-CR" sz="3600" b="1" dirty="0">
              <a:solidFill>
                <a:srgbClr val="002060"/>
              </a:solidFill>
              <a:latin typeface="Elephant" panose="02020904090505020303" pitchFamily="18" charset="0"/>
            </a:endParaRPr>
          </a:p>
        </p:txBody>
      </p:sp>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graphicFrame>
        <p:nvGraphicFramePr>
          <p:cNvPr id="4" name="Diagrama 3"/>
          <p:cNvGraphicFramePr/>
          <p:nvPr>
            <p:extLst>
              <p:ext uri="{D42A27DB-BD31-4B8C-83A1-F6EECF244321}">
                <p14:modId xmlns:p14="http://schemas.microsoft.com/office/powerpoint/2010/main" val="583929330"/>
              </p:ext>
            </p:extLst>
          </p:nvPr>
        </p:nvGraphicFramePr>
        <p:xfrm>
          <a:off x="2083634" y="1406631"/>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8732966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1636552" y="597935"/>
            <a:ext cx="8904382" cy="1200329"/>
          </a:xfrm>
          <a:prstGeom prst="rect">
            <a:avLst/>
          </a:prstGeom>
          <a:noFill/>
        </p:spPr>
        <p:txBody>
          <a:bodyPr wrap="square" rtlCol="0">
            <a:spAutoFit/>
          </a:bodyPr>
          <a:lstStyle/>
          <a:p>
            <a:pPr algn="ctr"/>
            <a:r>
              <a:rPr lang="es-MX" sz="3600" b="1" dirty="0">
                <a:solidFill>
                  <a:srgbClr val="002060"/>
                </a:solidFill>
                <a:latin typeface="Elephant" panose="02020904090505020303" pitchFamily="18" charset="0"/>
              </a:rPr>
              <a:t>Estructura Ocupacional Integrada Código Puesto  antes Clave Clase</a:t>
            </a:r>
            <a:endParaRPr lang="es-CR" sz="3600" b="1" dirty="0">
              <a:solidFill>
                <a:srgbClr val="002060"/>
              </a:solidFill>
              <a:latin typeface="Elephant" panose="02020904090505020303" pitchFamily="18" charset="0"/>
            </a:endParaRPr>
          </a:p>
        </p:txBody>
      </p:sp>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graphicFrame>
        <p:nvGraphicFramePr>
          <p:cNvPr id="2" name="Diagrama 1"/>
          <p:cNvGraphicFramePr/>
          <p:nvPr>
            <p:extLst>
              <p:ext uri="{D42A27DB-BD31-4B8C-83A1-F6EECF244321}">
                <p14:modId xmlns:p14="http://schemas.microsoft.com/office/powerpoint/2010/main" val="154186571"/>
              </p:ext>
            </p:extLst>
          </p:nvPr>
        </p:nvGraphicFramePr>
        <p:xfrm>
          <a:off x="2091123" y="2333181"/>
          <a:ext cx="8128000" cy="135094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24" name="Diagrama 23"/>
          <p:cNvGraphicFramePr/>
          <p:nvPr>
            <p:extLst>
              <p:ext uri="{D42A27DB-BD31-4B8C-83A1-F6EECF244321}">
                <p14:modId xmlns:p14="http://schemas.microsoft.com/office/powerpoint/2010/main" val="2268346301"/>
              </p:ext>
            </p:extLst>
          </p:nvPr>
        </p:nvGraphicFramePr>
        <p:xfrm>
          <a:off x="2083634" y="3972994"/>
          <a:ext cx="8128000" cy="1238451"/>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25" name="Diagrama 24"/>
          <p:cNvGraphicFramePr/>
          <p:nvPr>
            <p:extLst>
              <p:ext uri="{D42A27DB-BD31-4B8C-83A1-F6EECF244321}">
                <p14:modId xmlns:p14="http://schemas.microsoft.com/office/powerpoint/2010/main" val="3192792599"/>
              </p:ext>
            </p:extLst>
          </p:nvPr>
        </p:nvGraphicFramePr>
        <p:xfrm>
          <a:off x="2091123" y="5085128"/>
          <a:ext cx="8128000" cy="1350947"/>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val="2197496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4" y="899284"/>
            <a:ext cx="3102964"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Objetivos</a:t>
            </a:r>
            <a:endParaRPr lang="es-CR" sz="3600" b="1" dirty="0">
              <a:solidFill>
                <a:srgbClr val="002060"/>
              </a:solidFill>
              <a:latin typeface="Elephant" panose="02020904090505020303" pitchFamily="18" charset="0"/>
            </a:endParaRPr>
          </a:p>
        </p:txBody>
      </p:sp>
      <p:sp>
        <p:nvSpPr>
          <p:cNvPr id="17" name="CuadroTexto 16"/>
          <p:cNvSpPr txBox="1"/>
          <p:nvPr/>
        </p:nvSpPr>
        <p:spPr>
          <a:xfrm>
            <a:off x="889183" y="1828800"/>
            <a:ext cx="10413401" cy="3416320"/>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s-MX" dirty="0"/>
              <a:t>Capacitar a los funcionarios de las diferentes instancias universitarias, encargados de formular el presupuesto institucional  en el uso del Módulo de Formulación Presupuestaria.</a:t>
            </a:r>
          </a:p>
          <a:p>
            <a:pPr marL="285750" indent="-285750" algn="just">
              <a:lnSpc>
                <a:spcPct val="150000"/>
              </a:lnSpc>
              <a:buFont typeface="Arial" panose="020B0604020202020204" pitchFamily="34" charset="0"/>
              <a:buChar char="•"/>
            </a:pPr>
            <a:r>
              <a:rPr lang="es-MX" dirty="0"/>
              <a:t>Mostrar los cambios en las estructuras presupuestarias derivadas de la implementación del nuevo sistema para Formulación.</a:t>
            </a:r>
          </a:p>
          <a:p>
            <a:pPr marL="285750" indent="-285750" algn="just">
              <a:lnSpc>
                <a:spcPct val="150000"/>
              </a:lnSpc>
              <a:buFont typeface="Arial" panose="020B0604020202020204" pitchFamily="34" charset="0"/>
              <a:buChar char="•"/>
            </a:pPr>
            <a:r>
              <a:rPr lang="es-MX" dirty="0"/>
              <a:t>Enseñar el uso de la herramienta para realizar Modificaciones Laborales desarrollado en el Proyecto SIGESA.</a:t>
            </a:r>
          </a:p>
          <a:p>
            <a:pPr marL="285750" indent="-285750" algn="just">
              <a:lnSpc>
                <a:spcPct val="150000"/>
              </a:lnSpc>
              <a:buFont typeface="Arial" panose="020B0604020202020204" pitchFamily="34" charset="0"/>
              <a:buChar char="•"/>
            </a:pPr>
            <a:r>
              <a:rPr lang="es-MX" dirty="0"/>
              <a:t>Mostrar las diferentes formas de consulta de información que provee el Sistema SIGESA, tanto para la formulación como para Modificaciones Laborales.</a:t>
            </a:r>
          </a:p>
        </p:txBody>
      </p:sp>
      <p:grpSp>
        <p:nvGrpSpPr>
          <p:cNvPr id="18" name="Grupo 17"/>
          <p:cNvGrpSpPr/>
          <p:nvPr/>
        </p:nvGrpSpPr>
        <p:grpSpPr>
          <a:xfrm>
            <a:off x="-4287" y="5508739"/>
            <a:ext cx="12192000" cy="1354556"/>
            <a:chOff x="-4287" y="5508739"/>
            <a:chExt cx="12192000" cy="1354556"/>
          </a:xfrm>
        </p:grpSpPr>
        <p:grpSp>
          <p:nvGrpSpPr>
            <p:cNvPr id="19" name="Grupo 18"/>
            <p:cNvGrpSpPr/>
            <p:nvPr/>
          </p:nvGrpSpPr>
          <p:grpSpPr>
            <a:xfrm>
              <a:off x="-4287" y="5655051"/>
              <a:ext cx="12192000" cy="1208244"/>
              <a:chOff x="-4287" y="5640764"/>
              <a:chExt cx="12192000" cy="1208244"/>
            </a:xfrm>
          </p:grpSpPr>
          <p:sp>
            <p:nvSpPr>
              <p:cNvPr id="21" name="Rectángulo 20"/>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2" name="Grupo 21"/>
              <p:cNvGrpSpPr/>
              <p:nvPr/>
            </p:nvGrpSpPr>
            <p:grpSpPr>
              <a:xfrm rot="10800000">
                <a:off x="0" y="5640764"/>
                <a:ext cx="2083633" cy="1150712"/>
                <a:chOff x="10316718" y="155575"/>
                <a:chExt cx="1762187" cy="1150712"/>
              </a:xfrm>
              <a:solidFill>
                <a:schemeClr val="bg1"/>
              </a:solidFill>
            </p:grpSpPr>
            <p:sp>
              <p:nvSpPr>
                <p:cNvPr id="23" name="Rectángulo redondeado 22"/>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4" name="Rectángulo 23"/>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 name="Imagen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4772027"/>
            <a:ext cx="12192000" cy="2100261"/>
          </a:xfrm>
          <a:prstGeom prst="rect">
            <a:avLst/>
          </a:prstGeom>
          <a:gradFill>
            <a:gsLst>
              <a:gs pos="92920">
                <a:srgbClr val="C00000"/>
              </a:gs>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dirty="0"/>
          </a:p>
        </p:txBody>
      </p:sp>
      <p:sp>
        <p:nvSpPr>
          <p:cNvPr id="3" name="Rectángulo 2"/>
          <p:cNvSpPr/>
          <p:nvPr/>
        </p:nvSpPr>
        <p:spPr>
          <a:xfrm>
            <a:off x="0" y="4528457"/>
            <a:ext cx="12206514" cy="24357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4" name="Rectángulo 3"/>
          <p:cNvSpPr/>
          <p:nvPr/>
        </p:nvSpPr>
        <p:spPr>
          <a:xfrm>
            <a:off x="0" y="1"/>
            <a:ext cx="12206514" cy="214314"/>
          </a:xfrm>
          <a:prstGeom prst="rect">
            <a:avLst/>
          </a:prstGeom>
          <a:gradFill>
            <a:gsLst>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5" name="CuadroTexto 4"/>
          <p:cNvSpPr txBox="1"/>
          <p:nvPr/>
        </p:nvSpPr>
        <p:spPr>
          <a:xfrm>
            <a:off x="182909" y="2980632"/>
            <a:ext cx="5258521" cy="1077218"/>
          </a:xfrm>
          <a:prstGeom prst="rect">
            <a:avLst/>
          </a:prstGeom>
          <a:noFill/>
        </p:spPr>
        <p:txBody>
          <a:bodyPr wrap="square" rtlCol="0">
            <a:spAutoFit/>
          </a:bodyPr>
          <a:lstStyle/>
          <a:p>
            <a:r>
              <a:rPr lang="es-MX" sz="3200" dirty="0">
                <a:solidFill>
                  <a:srgbClr val="002060"/>
                </a:solidFill>
                <a:latin typeface="Bodoni MT Black" panose="02070A03080606020203" pitchFamily="18" charset="0"/>
              </a:rPr>
              <a:t>Módulo de Formulación Presupuestaria</a:t>
            </a:r>
          </a:p>
        </p:txBody>
      </p:sp>
      <p:pic>
        <p:nvPicPr>
          <p:cNvPr id="6"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64809" y="418116"/>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17 Imagen" descr="sigesa.png"/>
          <p:cNvPicPr>
            <a:picLocks noChangeAspect="1"/>
          </p:cNvPicPr>
          <p:nvPr/>
        </p:nvPicPr>
        <p:blipFill>
          <a:blip r:embed="rId3" cstate="print"/>
          <a:stretch>
            <a:fillRect/>
          </a:stretch>
        </p:blipFill>
        <p:spPr>
          <a:xfrm>
            <a:off x="0" y="274275"/>
            <a:ext cx="1800200" cy="1352531"/>
          </a:xfrm>
          <a:prstGeom prst="rect">
            <a:avLst/>
          </a:prstGeom>
        </p:spPr>
      </p:pic>
    </p:spTree>
    <p:extLst>
      <p:ext uri="{BB962C8B-B14F-4D97-AF65-F5344CB8AC3E}">
        <p14:creationId xmlns:p14="http://schemas.microsoft.com/office/powerpoint/2010/main" val="1979910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3" y="899284"/>
            <a:ext cx="6185228"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Generalidades</a:t>
            </a:r>
            <a:endParaRPr lang="es-CR" sz="3600" b="1" dirty="0">
              <a:solidFill>
                <a:srgbClr val="002060"/>
              </a:solidFill>
              <a:latin typeface="Elephant" panose="02020904090505020303" pitchFamily="18" charset="0"/>
            </a:endParaRPr>
          </a:p>
        </p:txBody>
      </p:sp>
      <p:sp>
        <p:nvSpPr>
          <p:cNvPr id="2" name="CuadroTexto 1"/>
          <p:cNvSpPr txBox="1"/>
          <p:nvPr/>
        </p:nvSpPr>
        <p:spPr>
          <a:xfrm>
            <a:off x="943428" y="1890316"/>
            <a:ext cx="7489371" cy="2862322"/>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s-MX" dirty="0"/>
              <a:t>Ingreso por medio de la clave unificada </a:t>
            </a:r>
          </a:p>
          <a:p>
            <a:pPr marL="285750" indent="-285750">
              <a:lnSpc>
                <a:spcPct val="150000"/>
              </a:lnSpc>
              <a:buFont typeface="Arial" panose="020B0604020202020204" pitchFamily="34" charset="0"/>
              <a:buChar char="•"/>
            </a:pPr>
            <a:r>
              <a:rPr lang="es-MX" dirty="0"/>
              <a:t>Navegación por medio de Carpetas</a:t>
            </a:r>
          </a:p>
          <a:p>
            <a:pPr marL="285750" indent="-285750">
              <a:lnSpc>
                <a:spcPct val="150000"/>
              </a:lnSpc>
              <a:buFont typeface="Arial" panose="020B0604020202020204" pitchFamily="34" charset="0"/>
              <a:buChar char="•"/>
            </a:pPr>
            <a:r>
              <a:rPr lang="es-MX" dirty="0"/>
              <a:t>Pantallas Estandarizadas</a:t>
            </a:r>
          </a:p>
          <a:p>
            <a:pPr marL="285750" indent="-285750">
              <a:lnSpc>
                <a:spcPct val="150000"/>
              </a:lnSpc>
              <a:buFont typeface="Arial" panose="020B0604020202020204" pitchFamily="34" charset="0"/>
              <a:buChar char="•"/>
            </a:pPr>
            <a:r>
              <a:rPr lang="es-MX" dirty="0"/>
              <a:t>Manejo de Filtros </a:t>
            </a:r>
          </a:p>
          <a:p>
            <a:pPr marL="285750" indent="-285750">
              <a:lnSpc>
                <a:spcPct val="150000"/>
              </a:lnSpc>
              <a:buFont typeface="Arial" panose="020B0604020202020204" pitchFamily="34" charset="0"/>
              <a:buChar char="•"/>
            </a:pPr>
            <a:r>
              <a:rPr lang="es-MX" dirty="0"/>
              <a:t>Posibilidad de Adjuntar Documentos</a:t>
            </a:r>
          </a:p>
          <a:p>
            <a:pPr marL="285750" indent="-285750">
              <a:lnSpc>
                <a:spcPct val="150000"/>
              </a:lnSpc>
              <a:buFont typeface="Arial" panose="020B0604020202020204" pitchFamily="34" charset="0"/>
              <a:buChar char="•"/>
            </a:pPr>
            <a:r>
              <a:rPr lang="es-MX" dirty="0"/>
              <a:t>Dirección: </a:t>
            </a:r>
            <a:r>
              <a:rPr lang="es-MX" u="sng" dirty="0">
                <a:solidFill>
                  <a:schemeClr val="tx2">
                    <a:lumMod val="60000"/>
                    <a:lumOff val="40000"/>
                  </a:schemeClr>
                </a:solidFill>
              </a:rPr>
              <a:t>erp.una.ac.cr</a:t>
            </a:r>
          </a:p>
          <a:p>
            <a:endParaRPr lang="es-CR" dirty="0"/>
          </a:p>
        </p:txBody>
      </p:sp>
      <p:pic>
        <p:nvPicPr>
          <p:cNvPr id="3" name="Imagen 2"/>
          <p:cNvPicPr>
            <a:picLocks noChangeAspect="1"/>
          </p:cNvPicPr>
          <p:nvPr/>
        </p:nvPicPr>
        <p:blipFill>
          <a:blip r:embed="rId3"/>
          <a:stretch>
            <a:fillRect/>
          </a:stretch>
        </p:blipFill>
        <p:spPr>
          <a:xfrm>
            <a:off x="5740095" y="1607170"/>
            <a:ext cx="5048250" cy="3876675"/>
          </a:xfrm>
          <a:prstGeom prst="rect">
            <a:avLst/>
          </a:prstGeom>
        </p:spPr>
      </p:pic>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30485542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8493001"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Acceso Distribución Operación</a:t>
            </a:r>
            <a:endParaRPr lang="es-CR" sz="3600" b="1" dirty="0">
              <a:solidFill>
                <a:srgbClr val="002060"/>
              </a:solidFill>
              <a:latin typeface="Elephant" panose="02020904090505020303" pitchFamily="18" charset="0"/>
            </a:endParaRPr>
          </a:p>
        </p:txBody>
      </p:sp>
      <p:sp>
        <p:nvSpPr>
          <p:cNvPr id="2" name="CuadroTexto 1"/>
          <p:cNvSpPr txBox="1"/>
          <p:nvPr/>
        </p:nvSpPr>
        <p:spPr>
          <a:xfrm>
            <a:off x="580571" y="1890316"/>
            <a:ext cx="7489371" cy="216982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s-MX" dirty="0"/>
              <a:t>Estrategia Presupuesto y Finanzas</a:t>
            </a:r>
            <a:endParaRPr lang="es-CR" dirty="0"/>
          </a:p>
          <a:p>
            <a:pPr marL="742950" lvl="1" indent="-285750">
              <a:lnSpc>
                <a:spcPct val="150000"/>
              </a:lnSpc>
              <a:buFont typeface="Arial" panose="020B0604020202020204" pitchFamily="34" charset="0"/>
              <a:buChar char="•"/>
            </a:pPr>
            <a:r>
              <a:rPr lang="es-MX" dirty="0"/>
              <a:t>Formulación del Presupuesto</a:t>
            </a:r>
          </a:p>
          <a:p>
            <a:pPr marL="1200150" lvl="2" indent="-285750">
              <a:lnSpc>
                <a:spcPct val="150000"/>
              </a:lnSpc>
              <a:buFont typeface="Arial" panose="020B0604020202020204" pitchFamily="34" charset="0"/>
              <a:buChar char="•"/>
            </a:pPr>
            <a:r>
              <a:rPr lang="es-MX" dirty="0"/>
              <a:t>Transacciones</a:t>
            </a:r>
          </a:p>
          <a:p>
            <a:pPr marL="1657350" lvl="3" indent="-285750">
              <a:lnSpc>
                <a:spcPct val="150000"/>
              </a:lnSpc>
              <a:buFont typeface="Arial" panose="020B0604020202020204" pitchFamily="34" charset="0"/>
              <a:buChar char="•"/>
            </a:pPr>
            <a:r>
              <a:rPr lang="es-MX" dirty="0"/>
              <a:t>Lista de Distribución del Presupuesto</a:t>
            </a:r>
            <a:br>
              <a:rPr lang="es-MX" dirty="0"/>
            </a:br>
            <a:r>
              <a:rPr lang="es-MX" dirty="0"/>
              <a:t>por código Presupuestario</a:t>
            </a:r>
          </a:p>
        </p:txBody>
      </p:sp>
      <p:pic>
        <p:nvPicPr>
          <p:cNvPr id="4" name="Imagen 3"/>
          <p:cNvPicPr>
            <a:picLocks noChangeAspect="1"/>
          </p:cNvPicPr>
          <p:nvPr/>
        </p:nvPicPr>
        <p:blipFill>
          <a:blip r:embed="rId3"/>
          <a:stretch>
            <a:fillRect/>
          </a:stretch>
        </p:blipFill>
        <p:spPr>
          <a:xfrm>
            <a:off x="7001783" y="1607170"/>
            <a:ext cx="4400550" cy="3295650"/>
          </a:xfrm>
          <a:prstGeom prst="rect">
            <a:avLst/>
          </a:prstGeom>
        </p:spPr>
      </p:pic>
      <p:sp>
        <p:nvSpPr>
          <p:cNvPr id="17" name="Flecha derecha 16"/>
          <p:cNvSpPr/>
          <p:nvPr/>
        </p:nvSpPr>
        <p:spPr>
          <a:xfrm rot="13226442">
            <a:off x="10954951" y="3902412"/>
            <a:ext cx="391886" cy="31545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nvGrpSpPr>
          <p:cNvPr id="18" name="Grupo 17"/>
          <p:cNvGrpSpPr/>
          <p:nvPr/>
        </p:nvGrpSpPr>
        <p:grpSpPr>
          <a:xfrm>
            <a:off x="-4287" y="5508739"/>
            <a:ext cx="12192000" cy="1354556"/>
            <a:chOff x="-4287" y="5508739"/>
            <a:chExt cx="12192000" cy="1354556"/>
          </a:xfrm>
        </p:grpSpPr>
        <p:grpSp>
          <p:nvGrpSpPr>
            <p:cNvPr id="19" name="Grupo 18"/>
            <p:cNvGrpSpPr/>
            <p:nvPr/>
          </p:nvGrpSpPr>
          <p:grpSpPr>
            <a:xfrm>
              <a:off x="-4287" y="5655051"/>
              <a:ext cx="12192000" cy="1208244"/>
              <a:chOff x="-4287" y="5640764"/>
              <a:chExt cx="12192000" cy="1208244"/>
            </a:xfrm>
          </p:grpSpPr>
          <p:sp>
            <p:nvSpPr>
              <p:cNvPr id="21" name="Rectángulo 20"/>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2" name="Grupo 21"/>
              <p:cNvGrpSpPr/>
              <p:nvPr/>
            </p:nvGrpSpPr>
            <p:grpSpPr>
              <a:xfrm rot="10800000">
                <a:off x="0" y="5640764"/>
                <a:ext cx="2083633" cy="1150712"/>
                <a:chOff x="10316718" y="155575"/>
                <a:chExt cx="1762187" cy="1150712"/>
              </a:xfrm>
              <a:solidFill>
                <a:schemeClr val="bg1"/>
              </a:solidFill>
            </p:grpSpPr>
            <p:sp>
              <p:nvSpPr>
                <p:cNvPr id="23" name="Rectángulo redondeado 22"/>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4" name="Rectángulo 23"/>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 name="Imagen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21622501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8493001"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Lista Distribución Operación</a:t>
            </a:r>
            <a:endParaRPr lang="es-CR" sz="3600" b="1" dirty="0">
              <a:solidFill>
                <a:srgbClr val="002060"/>
              </a:solidFill>
              <a:latin typeface="Elephant" panose="02020904090505020303" pitchFamily="18" charset="0"/>
            </a:endParaRPr>
          </a:p>
        </p:txBody>
      </p:sp>
      <p:sp>
        <p:nvSpPr>
          <p:cNvPr id="2" name="CuadroTexto 1"/>
          <p:cNvSpPr txBox="1"/>
          <p:nvPr/>
        </p:nvSpPr>
        <p:spPr>
          <a:xfrm>
            <a:off x="580571" y="1846774"/>
            <a:ext cx="9477829" cy="133882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s-MX" dirty="0"/>
              <a:t>Permite ver las distribuciones realizadas</a:t>
            </a:r>
          </a:p>
          <a:p>
            <a:pPr marL="285750" indent="-285750">
              <a:lnSpc>
                <a:spcPct val="150000"/>
              </a:lnSpc>
              <a:buFont typeface="Arial" panose="020B0604020202020204" pitchFamily="34" charset="0"/>
              <a:buChar char="•"/>
            </a:pPr>
            <a:r>
              <a:rPr lang="es-MX" dirty="0"/>
              <a:t>Mantiene el historial de todos los años a fin de poder utilizarlo como consulta</a:t>
            </a:r>
          </a:p>
          <a:p>
            <a:pPr marL="285750" indent="-285750">
              <a:lnSpc>
                <a:spcPct val="150000"/>
              </a:lnSpc>
              <a:buFont typeface="Arial" panose="020B0604020202020204" pitchFamily="34" charset="0"/>
              <a:buChar char="•"/>
            </a:pPr>
            <a:r>
              <a:rPr lang="es-MX" dirty="0"/>
              <a:t>Para crear una nueva distribución se cliquea el ícono de nuevo</a:t>
            </a:r>
          </a:p>
        </p:txBody>
      </p:sp>
      <p:pic>
        <p:nvPicPr>
          <p:cNvPr id="3" name="Imagen 2"/>
          <p:cNvPicPr>
            <a:picLocks noChangeAspect="1"/>
          </p:cNvPicPr>
          <p:nvPr/>
        </p:nvPicPr>
        <p:blipFill>
          <a:blip r:embed="rId3"/>
          <a:stretch>
            <a:fillRect/>
          </a:stretch>
        </p:blipFill>
        <p:spPr>
          <a:xfrm>
            <a:off x="641181" y="3270173"/>
            <a:ext cx="10715625" cy="2105025"/>
          </a:xfrm>
          <a:prstGeom prst="rect">
            <a:avLst/>
          </a:prstGeom>
        </p:spPr>
      </p:pic>
      <p:sp>
        <p:nvSpPr>
          <p:cNvPr id="17" name="Flecha derecha 16"/>
          <p:cNvSpPr/>
          <p:nvPr/>
        </p:nvSpPr>
        <p:spPr>
          <a:xfrm rot="19139357">
            <a:off x="384628" y="3541039"/>
            <a:ext cx="391886" cy="31545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nvGrpSpPr>
          <p:cNvPr id="18" name="Grupo 17"/>
          <p:cNvGrpSpPr/>
          <p:nvPr/>
        </p:nvGrpSpPr>
        <p:grpSpPr>
          <a:xfrm>
            <a:off x="-4287" y="5508739"/>
            <a:ext cx="12192000" cy="1354556"/>
            <a:chOff x="-4287" y="5508739"/>
            <a:chExt cx="12192000" cy="1354556"/>
          </a:xfrm>
        </p:grpSpPr>
        <p:grpSp>
          <p:nvGrpSpPr>
            <p:cNvPr id="19" name="Grupo 18"/>
            <p:cNvGrpSpPr/>
            <p:nvPr/>
          </p:nvGrpSpPr>
          <p:grpSpPr>
            <a:xfrm>
              <a:off x="-4287" y="5655051"/>
              <a:ext cx="12192000" cy="1208244"/>
              <a:chOff x="-4287" y="5640764"/>
              <a:chExt cx="12192000" cy="1208244"/>
            </a:xfrm>
          </p:grpSpPr>
          <p:sp>
            <p:nvSpPr>
              <p:cNvPr id="21" name="Rectángulo 20"/>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2" name="Grupo 21"/>
              <p:cNvGrpSpPr/>
              <p:nvPr/>
            </p:nvGrpSpPr>
            <p:grpSpPr>
              <a:xfrm rot="10800000">
                <a:off x="0" y="5640764"/>
                <a:ext cx="2083633" cy="1150712"/>
                <a:chOff x="10316718" y="155575"/>
                <a:chExt cx="1762187" cy="1150712"/>
              </a:xfrm>
              <a:solidFill>
                <a:schemeClr val="bg1"/>
              </a:solidFill>
            </p:grpSpPr>
            <p:sp>
              <p:nvSpPr>
                <p:cNvPr id="23" name="Rectángulo redondeado 22"/>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4" name="Rectángulo 23"/>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 name="Imagen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14093484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10365344"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Mantenimiento Distribución Operación</a:t>
            </a:r>
            <a:endParaRPr lang="es-CR" sz="3600" b="1" dirty="0">
              <a:solidFill>
                <a:srgbClr val="002060"/>
              </a:solidFill>
              <a:latin typeface="Elephant" panose="02020904090505020303" pitchFamily="18" charset="0"/>
            </a:endParaRPr>
          </a:p>
        </p:txBody>
      </p:sp>
      <p:sp>
        <p:nvSpPr>
          <p:cNvPr id="2" name="CuadroTexto 1"/>
          <p:cNvSpPr txBox="1"/>
          <p:nvPr/>
        </p:nvSpPr>
        <p:spPr>
          <a:xfrm>
            <a:off x="580571" y="1846774"/>
            <a:ext cx="9477829" cy="341632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s-MX" dirty="0"/>
              <a:t>Muestra el tope asignado a la unidad, el que ya ha sido distribuido y el saldo disponible, según el tipo de presupuesto, unidad ejecutora y Fondo</a:t>
            </a:r>
          </a:p>
          <a:p>
            <a:pPr>
              <a:lnSpc>
                <a:spcPct val="150000"/>
              </a:lnSpc>
            </a:pPr>
            <a:endParaRPr lang="es-MX" dirty="0"/>
          </a:p>
          <a:p>
            <a:pPr marL="285750" indent="-285750">
              <a:lnSpc>
                <a:spcPct val="150000"/>
              </a:lnSpc>
              <a:buFont typeface="Arial" panose="020B0604020202020204" pitchFamily="34" charset="0"/>
              <a:buChar char="•"/>
            </a:pPr>
            <a:r>
              <a:rPr lang="es-MX" dirty="0"/>
              <a:t>Se debe seleccionar un Código Presupuestario e Indicar el Monto que le será asignado</a:t>
            </a:r>
          </a:p>
          <a:p>
            <a:pPr>
              <a:lnSpc>
                <a:spcPct val="150000"/>
              </a:lnSpc>
            </a:pPr>
            <a:endParaRPr lang="es-MX" dirty="0"/>
          </a:p>
          <a:p>
            <a:pPr marL="285750" indent="-285750">
              <a:lnSpc>
                <a:spcPct val="150000"/>
              </a:lnSpc>
              <a:buFont typeface="Arial" panose="020B0604020202020204" pitchFamily="34" charset="0"/>
              <a:buChar char="•"/>
            </a:pPr>
            <a:r>
              <a:rPr lang="es-MX" dirty="0"/>
              <a:t>Muestra la distribución por cuentas presupuestarias que se haya realizado, para crear una nueva distribución se da clic en el icono “nuevo” en el cintillo rojo al lado izquierdo de la leyenda “Distribución Presupuestaria por cuenta”</a:t>
            </a:r>
          </a:p>
        </p:txBody>
      </p:sp>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37874609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10365344"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Mantenimiento Distribución Operación</a:t>
            </a:r>
            <a:endParaRPr lang="es-CR" sz="3600" b="1" dirty="0">
              <a:solidFill>
                <a:srgbClr val="002060"/>
              </a:solidFill>
              <a:latin typeface="Elephant" panose="02020904090505020303" pitchFamily="18" charset="0"/>
            </a:endParaRPr>
          </a:p>
        </p:txBody>
      </p:sp>
      <p:grpSp>
        <p:nvGrpSpPr>
          <p:cNvPr id="18" name="Grupo 17"/>
          <p:cNvGrpSpPr/>
          <p:nvPr/>
        </p:nvGrpSpPr>
        <p:grpSpPr>
          <a:xfrm>
            <a:off x="-4287" y="5508739"/>
            <a:ext cx="12192000" cy="1354556"/>
            <a:chOff x="-4287" y="5508739"/>
            <a:chExt cx="12192000" cy="1354556"/>
          </a:xfrm>
        </p:grpSpPr>
        <p:grpSp>
          <p:nvGrpSpPr>
            <p:cNvPr id="19" name="Grupo 18"/>
            <p:cNvGrpSpPr/>
            <p:nvPr/>
          </p:nvGrpSpPr>
          <p:grpSpPr>
            <a:xfrm>
              <a:off x="-4287" y="5655051"/>
              <a:ext cx="12192000" cy="1208244"/>
              <a:chOff x="-4287" y="5640764"/>
              <a:chExt cx="12192000" cy="1208244"/>
            </a:xfrm>
          </p:grpSpPr>
          <p:sp>
            <p:nvSpPr>
              <p:cNvPr id="21" name="Rectángulo 20"/>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2" name="Grupo 21"/>
              <p:cNvGrpSpPr/>
              <p:nvPr/>
            </p:nvGrpSpPr>
            <p:grpSpPr>
              <a:xfrm rot="10800000">
                <a:off x="0" y="5640764"/>
                <a:ext cx="2083633" cy="1150712"/>
                <a:chOff x="10316718" y="155575"/>
                <a:chExt cx="1762187" cy="1150712"/>
              </a:xfrm>
              <a:solidFill>
                <a:schemeClr val="bg1"/>
              </a:solidFill>
            </p:grpSpPr>
            <p:sp>
              <p:nvSpPr>
                <p:cNvPr id="23" name="Rectángulo redondeado 22"/>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4" name="Rectángulo 23"/>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 name="Imagen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pic>
        <p:nvPicPr>
          <p:cNvPr id="3" name="Imagen 2"/>
          <p:cNvPicPr>
            <a:picLocks noChangeAspect="1"/>
          </p:cNvPicPr>
          <p:nvPr/>
        </p:nvPicPr>
        <p:blipFill>
          <a:blip r:embed="rId4"/>
          <a:stretch>
            <a:fillRect/>
          </a:stretch>
        </p:blipFill>
        <p:spPr>
          <a:xfrm>
            <a:off x="1319134" y="1511930"/>
            <a:ext cx="10053011" cy="4228404"/>
          </a:xfrm>
          <a:prstGeom prst="rect">
            <a:avLst/>
          </a:prstGeom>
        </p:spPr>
      </p:pic>
      <p:sp>
        <p:nvSpPr>
          <p:cNvPr id="17" name="Flecha derecha 16"/>
          <p:cNvSpPr/>
          <p:nvPr/>
        </p:nvSpPr>
        <p:spPr>
          <a:xfrm rot="19139357">
            <a:off x="1130807" y="4325573"/>
            <a:ext cx="391886" cy="31545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Tree>
    <p:extLst>
      <p:ext uri="{BB962C8B-B14F-4D97-AF65-F5344CB8AC3E}">
        <p14:creationId xmlns:p14="http://schemas.microsoft.com/office/powerpoint/2010/main" val="35101064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10365344"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Mantenimiento Distribución por Cuenta</a:t>
            </a:r>
            <a:endParaRPr lang="es-CR" sz="3600" b="1" dirty="0">
              <a:solidFill>
                <a:srgbClr val="002060"/>
              </a:solidFill>
              <a:latin typeface="Elephant" panose="02020904090505020303" pitchFamily="18" charset="0"/>
            </a:endParaRPr>
          </a:p>
        </p:txBody>
      </p:sp>
      <p:sp>
        <p:nvSpPr>
          <p:cNvPr id="2" name="CuadroTexto 1"/>
          <p:cNvSpPr txBox="1"/>
          <p:nvPr/>
        </p:nvSpPr>
        <p:spPr>
          <a:xfrm>
            <a:off x="404995" y="1782650"/>
            <a:ext cx="9390981" cy="3416320"/>
          </a:xfrm>
          <a:prstGeom prst="rect">
            <a:avLst/>
          </a:prstGeom>
          <a:noFill/>
        </p:spPr>
        <p:txBody>
          <a:bodyPr wrap="square" rtlCol="0">
            <a:spAutoFit/>
          </a:bodyPr>
          <a:lstStyle/>
          <a:p>
            <a:pPr marL="285750" indent="-285750" algn="just">
              <a:buFont typeface="Arial" panose="020B0604020202020204" pitchFamily="34" charset="0"/>
              <a:buChar char="•"/>
            </a:pPr>
            <a:r>
              <a:rPr lang="es-MX" dirty="0"/>
              <a:t>Debe seleccionar la cuenta presupuestaria en la cual desea asignar presupuesto</a:t>
            </a:r>
          </a:p>
          <a:p>
            <a:pPr algn="just"/>
            <a:endParaRPr lang="es-MX" dirty="0"/>
          </a:p>
          <a:p>
            <a:pPr marL="285750" indent="-285750" algn="just">
              <a:buFont typeface="Arial" panose="020B0604020202020204" pitchFamily="34" charset="0"/>
              <a:buChar char="•"/>
            </a:pPr>
            <a:r>
              <a:rPr lang="es-MX" dirty="0"/>
              <a:t>Ingresar un monto </a:t>
            </a:r>
          </a:p>
          <a:p>
            <a:pPr algn="just"/>
            <a:endParaRPr lang="es-MX" dirty="0"/>
          </a:p>
          <a:p>
            <a:pPr marL="285750" indent="-285750" algn="just">
              <a:buFont typeface="Arial" panose="020B0604020202020204" pitchFamily="34" charset="0"/>
              <a:buChar char="•"/>
            </a:pPr>
            <a:r>
              <a:rPr lang="es-MX" dirty="0"/>
              <a:t>Distribuir el monto en uno o varios meses</a:t>
            </a:r>
          </a:p>
          <a:p>
            <a:pPr algn="just"/>
            <a:endParaRPr lang="es-MX" dirty="0"/>
          </a:p>
          <a:p>
            <a:pPr marL="285750" indent="-285750" algn="just">
              <a:buFont typeface="Arial" panose="020B0604020202020204" pitchFamily="34" charset="0"/>
              <a:buChar char="•"/>
            </a:pPr>
            <a:r>
              <a:rPr lang="es-MX" dirty="0"/>
              <a:t>Para guardar la cuenta y monto se da clic en el ícono aplicar</a:t>
            </a:r>
          </a:p>
          <a:p>
            <a:pPr algn="just"/>
            <a:endParaRPr lang="es-MX" dirty="0"/>
          </a:p>
          <a:p>
            <a:pPr marL="285750" indent="-285750" algn="just">
              <a:buFont typeface="Arial" panose="020B0604020202020204" pitchFamily="34" charset="0"/>
              <a:buChar char="•"/>
            </a:pPr>
            <a:r>
              <a:rPr lang="es-MX" dirty="0"/>
              <a:t>Si desea agregar nuevas cuentas clic en el icono de nuevo, sino da clic en el ícono regresar y luego guardar completar la transacción.</a:t>
            </a:r>
          </a:p>
          <a:p>
            <a:pPr algn="just"/>
            <a:endParaRPr lang="es-MX" dirty="0"/>
          </a:p>
          <a:p>
            <a:pPr marL="285750" indent="-285750" algn="just">
              <a:buFont typeface="Arial" panose="020B0604020202020204" pitchFamily="34" charset="0"/>
              <a:buChar char="•"/>
            </a:pPr>
            <a:r>
              <a:rPr lang="es-MX" dirty="0"/>
              <a:t>El sistema genera un mensaje indicando que la transacción se guardó.</a:t>
            </a:r>
            <a:endParaRPr lang="es-CR" dirty="0"/>
          </a:p>
        </p:txBody>
      </p:sp>
      <p:grpSp>
        <p:nvGrpSpPr>
          <p:cNvPr id="23" name="Grupo 22"/>
          <p:cNvGrpSpPr/>
          <p:nvPr/>
        </p:nvGrpSpPr>
        <p:grpSpPr>
          <a:xfrm>
            <a:off x="9597978" y="4830774"/>
            <a:ext cx="1588401" cy="1360606"/>
            <a:chOff x="2652634" y="4229970"/>
            <a:chExt cx="1588401" cy="1360606"/>
          </a:xfrm>
        </p:grpSpPr>
        <p:pic>
          <p:nvPicPr>
            <p:cNvPr id="4" name="Imagen 3"/>
            <p:cNvPicPr>
              <a:picLocks noChangeAspect="1"/>
            </p:cNvPicPr>
            <p:nvPr/>
          </p:nvPicPr>
          <p:blipFill>
            <a:blip r:embed="rId3"/>
            <a:stretch>
              <a:fillRect/>
            </a:stretch>
          </p:blipFill>
          <p:spPr>
            <a:xfrm>
              <a:off x="2652634" y="4229970"/>
              <a:ext cx="381000" cy="390525"/>
            </a:xfrm>
            <a:prstGeom prst="rect">
              <a:avLst/>
            </a:prstGeom>
          </p:spPr>
        </p:pic>
        <p:pic>
          <p:nvPicPr>
            <p:cNvPr id="18" name="Imagen 17"/>
            <p:cNvPicPr>
              <a:picLocks noChangeAspect="1"/>
            </p:cNvPicPr>
            <p:nvPr/>
          </p:nvPicPr>
          <p:blipFill>
            <a:blip r:embed="rId4"/>
            <a:stretch>
              <a:fillRect/>
            </a:stretch>
          </p:blipFill>
          <p:spPr>
            <a:xfrm>
              <a:off x="2652634" y="4710248"/>
              <a:ext cx="381000" cy="409575"/>
            </a:xfrm>
            <a:prstGeom prst="rect">
              <a:avLst/>
            </a:prstGeom>
          </p:spPr>
        </p:pic>
        <p:pic>
          <p:nvPicPr>
            <p:cNvPr id="19" name="Imagen 18"/>
            <p:cNvPicPr>
              <a:picLocks noChangeAspect="1"/>
            </p:cNvPicPr>
            <p:nvPr/>
          </p:nvPicPr>
          <p:blipFill>
            <a:blip r:embed="rId5"/>
            <a:stretch>
              <a:fillRect/>
            </a:stretch>
          </p:blipFill>
          <p:spPr>
            <a:xfrm>
              <a:off x="2664895" y="5209576"/>
              <a:ext cx="371475" cy="381000"/>
            </a:xfrm>
            <a:prstGeom prst="rect">
              <a:avLst/>
            </a:prstGeom>
          </p:spPr>
        </p:pic>
        <p:sp>
          <p:nvSpPr>
            <p:cNvPr id="20" name="CuadroTexto 19"/>
            <p:cNvSpPr txBox="1"/>
            <p:nvPr/>
          </p:nvSpPr>
          <p:spPr>
            <a:xfrm>
              <a:off x="3237875" y="4243118"/>
              <a:ext cx="831959" cy="369332"/>
            </a:xfrm>
            <a:prstGeom prst="rect">
              <a:avLst/>
            </a:prstGeom>
            <a:noFill/>
          </p:spPr>
          <p:txBody>
            <a:bodyPr wrap="none" rtlCol="0">
              <a:spAutoFit/>
            </a:bodyPr>
            <a:lstStyle/>
            <a:p>
              <a:r>
                <a:rPr lang="es-MX" dirty="0"/>
                <a:t>Aplicar</a:t>
              </a:r>
              <a:endParaRPr lang="es-CR" dirty="0"/>
            </a:p>
          </p:txBody>
        </p:sp>
        <p:sp>
          <p:nvSpPr>
            <p:cNvPr id="21" name="CuadroTexto 20"/>
            <p:cNvSpPr txBox="1"/>
            <p:nvPr/>
          </p:nvSpPr>
          <p:spPr>
            <a:xfrm>
              <a:off x="3237875" y="4750491"/>
              <a:ext cx="793743" cy="369332"/>
            </a:xfrm>
            <a:prstGeom prst="rect">
              <a:avLst/>
            </a:prstGeom>
            <a:noFill/>
          </p:spPr>
          <p:txBody>
            <a:bodyPr wrap="none" rtlCol="0">
              <a:spAutoFit/>
            </a:bodyPr>
            <a:lstStyle/>
            <a:p>
              <a:r>
                <a:rPr lang="es-MX" dirty="0"/>
                <a:t>Nuevo</a:t>
              </a:r>
              <a:endParaRPr lang="es-CR" dirty="0"/>
            </a:p>
          </p:txBody>
        </p:sp>
        <p:sp>
          <p:nvSpPr>
            <p:cNvPr id="22" name="CuadroTexto 21"/>
            <p:cNvSpPr txBox="1"/>
            <p:nvPr/>
          </p:nvSpPr>
          <p:spPr>
            <a:xfrm>
              <a:off x="3237875" y="5215410"/>
              <a:ext cx="1003160" cy="369332"/>
            </a:xfrm>
            <a:prstGeom prst="rect">
              <a:avLst/>
            </a:prstGeom>
            <a:noFill/>
          </p:spPr>
          <p:txBody>
            <a:bodyPr wrap="none" rtlCol="0">
              <a:spAutoFit/>
            </a:bodyPr>
            <a:lstStyle/>
            <a:p>
              <a:r>
                <a:rPr lang="es-MX" dirty="0"/>
                <a:t>Regresar</a:t>
              </a:r>
              <a:endParaRPr lang="es-CR" dirty="0"/>
            </a:p>
          </p:txBody>
        </p:sp>
      </p:grpSp>
      <p:grpSp>
        <p:nvGrpSpPr>
          <p:cNvPr id="24" name="Grupo 23"/>
          <p:cNvGrpSpPr/>
          <p:nvPr/>
        </p:nvGrpSpPr>
        <p:grpSpPr>
          <a:xfrm>
            <a:off x="-4287" y="5508739"/>
            <a:ext cx="12192000" cy="1354556"/>
            <a:chOff x="-4287" y="5508739"/>
            <a:chExt cx="12192000" cy="1354556"/>
          </a:xfrm>
        </p:grpSpPr>
        <p:grpSp>
          <p:nvGrpSpPr>
            <p:cNvPr id="25" name="Grupo 24"/>
            <p:cNvGrpSpPr/>
            <p:nvPr/>
          </p:nvGrpSpPr>
          <p:grpSpPr>
            <a:xfrm>
              <a:off x="-4287" y="5655051"/>
              <a:ext cx="12192000" cy="1208244"/>
              <a:chOff x="-4287" y="5640764"/>
              <a:chExt cx="12192000" cy="1208244"/>
            </a:xfrm>
          </p:grpSpPr>
          <p:sp>
            <p:nvSpPr>
              <p:cNvPr id="27" name="Rectángulo 26"/>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8" name="Grupo 27"/>
              <p:cNvGrpSpPr/>
              <p:nvPr/>
            </p:nvGrpSpPr>
            <p:grpSpPr>
              <a:xfrm rot="10800000">
                <a:off x="0" y="5640764"/>
                <a:ext cx="2083633" cy="1150712"/>
                <a:chOff x="10316718" y="155575"/>
                <a:chExt cx="1762187" cy="1150712"/>
              </a:xfrm>
              <a:solidFill>
                <a:schemeClr val="bg1"/>
              </a:solidFill>
            </p:grpSpPr>
            <p:sp>
              <p:nvSpPr>
                <p:cNvPr id="29" name="Rectángulo redondeado 28"/>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30" name="Rectángulo 29"/>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6" name="Imagen 2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13483115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10365344"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Corregir distribuciones</a:t>
            </a:r>
            <a:endParaRPr lang="es-CR" sz="3600" b="1" dirty="0">
              <a:solidFill>
                <a:srgbClr val="002060"/>
              </a:solidFill>
              <a:latin typeface="Elephant" panose="02020904090505020303" pitchFamily="18" charset="0"/>
            </a:endParaRPr>
          </a:p>
        </p:txBody>
      </p:sp>
      <p:sp>
        <p:nvSpPr>
          <p:cNvPr id="2" name="CuadroTexto 1"/>
          <p:cNvSpPr txBox="1"/>
          <p:nvPr/>
        </p:nvSpPr>
        <p:spPr>
          <a:xfrm>
            <a:off x="1364105" y="2203554"/>
            <a:ext cx="9390981" cy="1200329"/>
          </a:xfrm>
          <a:prstGeom prst="rect">
            <a:avLst/>
          </a:prstGeom>
          <a:noFill/>
        </p:spPr>
        <p:txBody>
          <a:bodyPr wrap="square" rtlCol="0">
            <a:spAutoFit/>
          </a:bodyPr>
          <a:lstStyle/>
          <a:p>
            <a:pPr marL="285750" indent="-285750" algn="just">
              <a:buFont typeface="Arial" panose="020B0604020202020204" pitchFamily="34" charset="0"/>
              <a:buChar char="•"/>
            </a:pPr>
            <a:r>
              <a:rPr lang="es-MX" dirty="0"/>
              <a:t>Para corregir distribuciones debe eliminar la línea o líneas que desea modificar y guardar para que el sistema vuelva a recalcular los saldos.</a:t>
            </a:r>
          </a:p>
          <a:p>
            <a:endParaRPr lang="es-MX" dirty="0"/>
          </a:p>
          <a:p>
            <a:pPr marL="285750" indent="-285750" algn="just">
              <a:buFont typeface="Arial" panose="020B0604020202020204" pitchFamily="34" charset="0"/>
              <a:buChar char="•"/>
            </a:pPr>
            <a:r>
              <a:rPr lang="es-MX" dirty="0"/>
              <a:t>Agregar las nuevas líneas de distribución.</a:t>
            </a:r>
            <a:endParaRPr lang="es-CR" dirty="0"/>
          </a:p>
        </p:txBody>
      </p:sp>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10978306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10365344"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Práctica Distribución Operación</a:t>
            </a:r>
            <a:endParaRPr lang="es-CR" sz="3600" b="1" dirty="0">
              <a:solidFill>
                <a:srgbClr val="002060"/>
              </a:solidFill>
              <a:latin typeface="Elephant" panose="02020904090505020303" pitchFamily="18" charset="0"/>
            </a:endParaRPr>
          </a:p>
        </p:txBody>
      </p:sp>
      <p:sp>
        <p:nvSpPr>
          <p:cNvPr id="2" name="CuadroTexto 1"/>
          <p:cNvSpPr txBox="1"/>
          <p:nvPr/>
        </p:nvSpPr>
        <p:spPr>
          <a:xfrm>
            <a:off x="1364105" y="2203554"/>
            <a:ext cx="9390981" cy="646331"/>
          </a:xfrm>
          <a:prstGeom prst="rect">
            <a:avLst/>
          </a:prstGeom>
          <a:noFill/>
        </p:spPr>
        <p:txBody>
          <a:bodyPr wrap="square" rtlCol="0">
            <a:spAutoFit/>
          </a:bodyPr>
          <a:lstStyle/>
          <a:p>
            <a:pPr marL="285750" indent="-285750">
              <a:buFont typeface="Arial" panose="020B0604020202020204" pitchFamily="34" charset="0"/>
              <a:buChar char="•"/>
            </a:pPr>
            <a:r>
              <a:rPr lang="es-MX" dirty="0"/>
              <a:t>Ingrese a la dirección: </a:t>
            </a:r>
            <a:r>
              <a:rPr lang="es-MX" u="sng" dirty="0">
                <a:solidFill>
                  <a:schemeClr val="accent1"/>
                </a:solidFill>
              </a:rPr>
              <a:t>10.0.2.171</a:t>
            </a:r>
          </a:p>
          <a:p>
            <a:pPr marL="285750" indent="-285750">
              <a:buFont typeface="Arial" panose="020B0604020202020204" pitchFamily="34" charset="0"/>
              <a:buChar char="•"/>
            </a:pPr>
            <a:r>
              <a:rPr lang="es-MX" dirty="0"/>
              <a:t>Realice los casos de formulación que le han sido asignados</a:t>
            </a:r>
            <a:endParaRPr lang="es-CR" dirty="0"/>
          </a:p>
        </p:txBody>
      </p:sp>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21872158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10365344"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Consulta Detallada de Distribución</a:t>
            </a:r>
            <a:endParaRPr lang="es-CR" sz="3600" b="1" dirty="0">
              <a:solidFill>
                <a:srgbClr val="002060"/>
              </a:solidFill>
              <a:latin typeface="Elephant" panose="02020904090505020303" pitchFamily="18" charset="0"/>
            </a:endParaRPr>
          </a:p>
        </p:txBody>
      </p:sp>
      <p:sp>
        <p:nvSpPr>
          <p:cNvPr id="2" name="CuadroTexto 1"/>
          <p:cNvSpPr txBox="1"/>
          <p:nvPr/>
        </p:nvSpPr>
        <p:spPr>
          <a:xfrm>
            <a:off x="389742" y="1962915"/>
            <a:ext cx="3185336" cy="1754326"/>
          </a:xfrm>
          <a:prstGeom prst="rect">
            <a:avLst/>
          </a:prstGeom>
          <a:noFill/>
        </p:spPr>
        <p:txBody>
          <a:bodyPr wrap="square" rtlCol="0">
            <a:spAutoFit/>
          </a:bodyPr>
          <a:lstStyle/>
          <a:p>
            <a:pPr marL="285750" indent="-285750" algn="just">
              <a:buFont typeface="Arial" panose="020B0604020202020204" pitchFamily="34" charset="0"/>
              <a:buChar char="•"/>
            </a:pPr>
            <a:r>
              <a:rPr lang="es-MX" dirty="0"/>
              <a:t>Permite visualizar las cuentas en las cuales una unidad ha consignado presupuestos.</a:t>
            </a:r>
          </a:p>
          <a:p>
            <a:pPr algn="just"/>
            <a:endParaRPr lang="es-MX" dirty="0"/>
          </a:p>
          <a:p>
            <a:pPr marL="285750" indent="-285750" algn="just">
              <a:buFont typeface="Arial" panose="020B0604020202020204" pitchFamily="34" charset="0"/>
              <a:buChar char="•"/>
            </a:pPr>
            <a:r>
              <a:rPr lang="es-MX" dirty="0"/>
              <a:t>Puede ser exportada a Excel, </a:t>
            </a:r>
            <a:r>
              <a:rPr lang="es-MX" dirty="0" err="1"/>
              <a:t>Pdf</a:t>
            </a:r>
            <a:r>
              <a:rPr lang="es-MX" dirty="0"/>
              <a:t>, etc.</a:t>
            </a:r>
            <a:endParaRPr lang="es-CR" dirty="0"/>
          </a:p>
        </p:txBody>
      </p:sp>
      <p:pic>
        <p:nvPicPr>
          <p:cNvPr id="3" name="Imagen 2"/>
          <p:cNvPicPr>
            <a:picLocks noChangeAspect="1"/>
          </p:cNvPicPr>
          <p:nvPr/>
        </p:nvPicPr>
        <p:blipFill>
          <a:blip r:embed="rId3"/>
          <a:stretch>
            <a:fillRect/>
          </a:stretch>
        </p:blipFill>
        <p:spPr>
          <a:xfrm>
            <a:off x="4034971" y="1962915"/>
            <a:ext cx="7647214" cy="4014787"/>
          </a:xfrm>
          <a:prstGeom prst="rect">
            <a:avLst/>
          </a:prstGeom>
        </p:spPr>
      </p:pic>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41907242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4" y="899284"/>
            <a:ext cx="3102964"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Agenda</a:t>
            </a:r>
            <a:endParaRPr lang="es-CR" sz="3600" b="1" dirty="0">
              <a:solidFill>
                <a:srgbClr val="002060"/>
              </a:solidFill>
              <a:latin typeface="Elephant" panose="02020904090505020303" pitchFamily="18" charset="0"/>
            </a:endParaRPr>
          </a:p>
        </p:txBody>
      </p:sp>
      <p:graphicFrame>
        <p:nvGraphicFramePr>
          <p:cNvPr id="2" name="Tabla 1"/>
          <p:cNvGraphicFramePr>
            <a:graphicFrameLocks noGrp="1"/>
          </p:cNvGraphicFramePr>
          <p:nvPr>
            <p:extLst>
              <p:ext uri="{D42A27DB-BD31-4B8C-83A1-F6EECF244321}">
                <p14:modId xmlns:p14="http://schemas.microsoft.com/office/powerpoint/2010/main" val="2178613378"/>
              </p:ext>
            </p:extLst>
          </p:nvPr>
        </p:nvGraphicFramePr>
        <p:xfrm>
          <a:off x="1527532" y="1949711"/>
          <a:ext cx="9548735" cy="3332480"/>
        </p:xfrm>
        <a:graphic>
          <a:graphicData uri="http://schemas.openxmlformats.org/drawingml/2006/table">
            <a:tbl>
              <a:tblPr firstRow="1" bandRow="1">
                <a:tableStyleId>{21E4AEA4-8DFA-4A89-87EB-49C32662AFE0}</a:tableStyleId>
              </a:tblPr>
              <a:tblGrid>
                <a:gridCol w="9548735">
                  <a:extLst>
                    <a:ext uri="{9D8B030D-6E8A-4147-A177-3AD203B41FA5}">
                      <a16:colId xmlns:a16="http://schemas.microsoft.com/office/drawing/2014/main" val="20000"/>
                    </a:ext>
                  </a:extLst>
                </a:gridCol>
              </a:tblGrid>
              <a:tr h="0">
                <a:tc>
                  <a:txBody>
                    <a:bodyPr/>
                    <a:lstStyle/>
                    <a:p>
                      <a:pPr algn="ctr"/>
                      <a:endParaRPr lang="es-CR" dirty="0"/>
                    </a:p>
                  </a:txBody>
                  <a:tcPr/>
                </a:tc>
                <a:extLst>
                  <a:ext uri="{0D108BD9-81ED-4DB2-BD59-A6C34878D82A}">
                    <a16:rowId xmlns:a16="http://schemas.microsoft.com/office/drawing/2014/main" val="10000"/>
                  </a:ext>
                </a:extLst>
              </a:tr>
              <a:tr h="370840">
                <a:tc>
                  <a:txBody>
                    <a:bodyPr/>
                    <a:lstStyle/>
                    <a:p>
                      <a:r>
                        <a:rPr lang="es-MX" dirty="0"/>
                        <a:t>Estructuras Presupuestarias</a:t>
                      </a:r>
                      <a:endParaRPr lang="es-CR" dirty="0"/>
                    </a:p>
                  </a:txBody>
                  <a:tcPr/>
                </a:tc>
                <a:extLst>
                  <a:ext uri="{0D108BD9-81ED-4DB2-BD59-A6C34878D82A}">
                    <a16:rowId xmlns:a16="http://schemas.microsoft.com/office/drawing/2014/main" val="10001"/>
                  </a:ext>
                </a:extLst>
              </a:tr>
              <a:tr h="370840">
                <a:tc>
                  <a:txBody>
                    <a:bodyPr/>
                    <a:lstStyle/>
                    <a:p>
                      <a:r>
                        <a:rPr lang="es-MX" dirty="0"/>
                        <a:t>Estructuras</a:t>
                      </a:r>
                      <a:r>
                        <a:rPr lang="es-MX" baseline="0" dirty="0"/>
                        <a:t> del Presupuesto Laboral </a:t>
                      </a:r>
                      <a:endParaRPr lang="es-CR" dirty="0"/>
                    </a:p>
                  </a:txBody>
                  <a:tcPr/>
                </a:tc>
                <a:extLst>
                  <a:ext uri="{0D108BD9-81ED-4DB2-BD59-A6C34878D82A}">
                    <a16:rowId xmlns:a16="http://schemas.microsoft.com/office/drawing/2014/main" val="10002"/>
                  </a:ext>
                </a:extLst>
              </a:tr>
              <a:tr h="370840">
                <a:tc>
                  <a:txBody>
                    <a:bodyPr/>
                    <a:lstStyle/>
                    <a:p>
                      <a:r>
                        <a:rPr lang="es-MX" dirty="0"/>
                        <a:t>Presentación Módulo Formulación Presupuestaria</a:t>
                      </a:r>
                    </a:p>
                  </a:txBody>
                  <a:tcPr/>
                </a:tc>
                <a:extLst>
                  <a:ext uri="{0D108BD9-81ED-4DB2-BD59-A6C34878D82A}">
                    <a16:rowId xmlns:a16="http://schemas.microsoft.com/office/drawing/2014/main" val="10003"/>
                  </a:ext>
                </a:extLst>
              </a:tr>
              <a:tr h="370840">
                <a:tc>
                  <a:txBody>
                    <a:bodyPr/>
                    <a:lstStyle/>
                    <a:p>
                      <a:r>
                        <a:rPr lang="es-MX" dirty="0"/>
                        <a:t>Desarrollo casos Prácticos</a:t>
                      </a:r>
                      <a:r>
                        <a:rPr lang="es-MX" baseline="0" dirty="0"/>
                        <a:t> Formulación</a:t>
                      </a:r>
                      <a:endParaRPr lang="es-CR" dirty="0"/>
                    </a:p>
                  </a:txBody>
                  <a:tcPr/>
                </a:tc>
                <a:extLst>
                  <a:ext uri="{0D108BD9-81ED-4DB2-BD59-A6C34878D82A}">
                    <a16:rowId xmlns:a16="http://schemas.microsoft.com/office/drawing/2014/main" val="10004"/>
                  </a:ext>
                </a:extLst>
              </a:tr>
              <a:tr h="370840">
                <a:tc>
                  <a:txBody>
                    <a:bodyPr/>
                    <a:lstStyle/>
                    <a:p>
                      <a:r>
                        <a:rPr lang="es-MX" dirty="0"/>
                        <a:t>Consultas y reportes Formulación</a:t>
                      </a:r>
                      <a:endParaRPr lang="es-CR" dirty="0"/>
                    </a:p>
                  </a:txBody>
                  <a:tcPr/>
                </a:tc>
                <a:extLst>
                  <a:ext uri="{0D108BD9-81ED-4DB2-BD59-A6C34878D82A}">
                    <a16:rowId xmlns:a16="http://schemas.microsoft.com/office/drawing/2014/main" val="10005"/>
                  </a:ext>
                </a:extLst>
              </a:tr>
              <a:tr h="370840">
                <a:tc>
                  <a:txBody>
                    <a:bodyPr/>
                    <a:lstStyle/>
                    <a:p>
                      <a:r>
                        <a:rPr lang="es-MX" dirty="0"/>
                        <a:t>Presentación Módulo de Modificaciones</a:t>
                      </a:r>
                      <a:r>
                        <a:rPr lang="es-MX" baseline="0" dirty="0"/>
                        <a:t> Laborales</a:t>
                      </a:r>
                      <a:endParaRPr lang="es-CR" dirty="0"/>
                    </a:p>
                  </a:txBody>
                  <a:tcPr/>
                </a:tc>
                <a:extLst>
                  <a:ext uri="{0D108BD9-81ED-4DB2-BD59-A6C34878D82A}">
                    <a16:rowId xmlns:a16="http://schemas.microsoft.com/office/drawing/2014/main" val="10006"/>
                  </a:ext>
                </a:extLst>
              </a:tr>
              <a:tr h="370840">
                <a:tc>
                  <a:txBody>
                    <a:bodyPr/>
                    <a:lstStyle/>
                    <a:p>
                      <a:r>
                        <a:rPr lang="es-MX" dirty="0"/>
                        <a:t>Desarrollo</a:t>
                      </a:r>
                      <a:r>
                        <a:rPr lang="es-MX" baseline="0" dirty="0"/>
                        <a:t> de Ejemplos de Modificación Laboral</a:t>
                      </a:r>
                      <a:endParaRPr lang="es-CR" dirty="0"/>
                    </a:p>
                  </a:txBody>
                  <a:tcPr/>
                </a:tc>
                <a:extLst>
                  <a:ext uri="{0D108BD9-81ED-4DB2-BD59-A6C34878D82A}">
                    <a16:rowId xmlns:a16="http://schemas.microsoft.com/office/drawing/2014/main" val="10007"/>
                  </a:ext>
                </a:extLst>
              </a:tr>
              <a:tr h="370840">
                <a:tc>
                  <a:txBody>
                    <a:bodyPr/>
                    <a:lstStyle/>
                    <a:p>
                      <a:r>
                        <a:rPr lang="es-MX" dirty="0"/>
                        <a:t>Consultas</a:t>
                      </a:r>
                      <a:r>
                        <a:rPr lang="es-MX" baseline="0" dirty="0"/>
                        <a:t> y Reportes Modificaciones</a:t>
                      </a:r>
                      <a:endParaRPr lang="es-CR" dirty="0"/>
                    </a:p>
                  </a:txBody>
                  <a:tcPr/>
                </a:tc>
                <a:extLst>
                  <a:ext uri="{0D108BD9-81ED-4DB2-BD59-A6C34878D82A}">
                    <a16:rowId xmlns:a16="http://schemas.microsoft.com/office/drawing/2014/main" val="10008"/>
                  </a:ext>
                </a:extLst>
              </a:tr>
            </a:tbl>
          </a:graphicData>
        </a:graphic>
      </p:graphicFrame>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18182098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10365344"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Consolidado General por Programa</a:t>
            </a:r>
            <a:endParaRPr lang="es-CR" sz="3600" b="1" dirty="0">
              <a:solidFill>
                <a:srgbClr val="002060"/>
              </a:solidFill>
              <a:latin typeface="Elephant" panose="02020904090505020303" pitchFamily="18" charset="0"/>
            </a:endParaRPr>
          </a:p>
        </p:txBody>
      </p:sp>
      <p:sp>
        <p:nvSpPr>
          <p:cNvPr id="2" name="CuadroTexto 1"/>
          <p:cNvSpPr txBox="1"/>
          <p:nvPr/>
        </p:nvSpPr>
        <p:spPr>
          <a:xfrm>
            <a:off x="74642" y="2790515"/>
            <a:ext cx="3185336" cy="1200329"/>
          </a:xfrm>
          <a:prstGeom prst="rect">
            <a:avLst/>
          </a:prstGeom>
          <a:noFill/>
        </p:spPr>
        <p:txBody>
          <a:bodyPr wrap="square" rtlCol="0">
            <a:spAutoFit/>
          </a:bodyPr>
          <a:lstStyle/>
          <a:p>
            <a:pPr marL="285750" indent="-285750" algn="just">
              <a:buFont typeface="Arial" panose="020B0604020202020204" pitchFamily="34" charset="0"/>
              <a:buChar char="•"/>
            </a:pPr>
            <a:r>
              <a:rPr lang="es-MX" dirty="0"/>
              <a:t>Este reporte presenta la distribución del presupuesto agrupada por los distintos Programas Presupuestarios</a:t>
            </a:r>
            <a:endParaRPr lang="es-CR" dirty="0"/>
          </a:p>
        </p:txBody>
      </p:sp>
      <p:pic>
        <p:nvPicPr>
          <p:cNvPr id="4" name="Imagen 3"/>
          <p:cNvPicPr>
            <a:picLocks noChangeAspect="1"/>
          </p:cNvPicPr>
          <p:nvPr/>
        </p:nvPicPr>
        <p:blipFill>
          <a:blip r:embed="rId3"/>
          <a:stretch>
            <a:fillRect/>
          </a:stretch>
        </p:blipFill>
        <p:spPr>
          <a:xfrm>
            <a:off x="3738537" y="1960056"/>
            <a:ext cx="8250667" cy="3313260"/>
          </a:xfrm>
          <a:prstGeom prst="rect">
            <a:avLst/>
          </a:prstGeom>
        </p:spPr>
      </p:pic>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18503383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10365344"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Consolidado por Código Presupuestario</a:t>
            </a:r>
            <a:endParaRPr lang="es-CR" sz="3600" b="1" dirty="0">
              <a:solidFill>
                <a:srgbClr val="002060"/>
              </a:solidFill>
              <a:latin typeface="Elephant" panose="02020904090505020303" pitchFamily="18" charset="0"/>
            </a:endParaRPr>
          </a:p>
        </p:txBody>
      </p:sp>
      <p:sp>
        <p:nvSpPr>
          <p:cNvPr id="2" name="CuadroTexto 1"/>
          <p:cNvSpPr txBox="1"/>
          <p:nvPr/>
        </p:nvSpPr>
        <p:spPr>
          <a:xfrm>
            <a:off x="185698" y="3287187"/>
            <a:ext cx="3185336" cy="923330"/>
          </a:xfrm>
          <a:prstGeom prst="rect">
            <a:avLst/>
          </a:prstGeom>
          <a:noFill/>
        </p:spPr>
        <p:txBody>
          <a:bodyPr wrap="square" rtlCol="0">
            <a:spAutoFit/>
          </a:bodyPr>
          <a:lstStyle/>
          <a:p>
            <a:pPr marL="285750" indent="-285750" algn="just">
              <a:buFont typeface="Arial" panose="020B0604020202020204" pitchFamily="34" charset="0"/>
              <a:buChar char="•"/>
            </a:pPr>
            <a:r>
              <a:rPr lang="es-MX" dirty="0"/>
              <a:t>Permite ver la distribución del presupuesto ordenada por Códigos Presupuestarios.</a:t>
            </a:r>
            <a:endParaRPr lang="es-CR" dirty="0"/>
          </a:p>
        </p:txBody>
      </p:sp>
      <p:pic>
        <p:nvPicPr>
          <p:cNvPr id="3" name="Imagen 2"/>
          <p:cNvPicPr>
            <a:picLocks noChangeAspect="1"/>
          </p:cNvPicPr>
          <p:nvPr/>
        </p:nvPicPr>
        <p:blipFill>
          <a:blip r:embed="rId3"/>
          <a:stretch>
            <a:fillRect/>
          </a:stretch>
        </p:blipFill>
        <p:spPr>
          <a:xfrm>
            <a:off x="4170136" y="1962915"/>
            <a:ext cx="7277100" cy="3571875"/>
          </a:xfrm>
          <a:prstGeom prst="rect">
            <a:avLst/>
          </a:prstGeom>
        </p:spPr>
      </p:pic>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12501049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8493001"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Acceso Distribución Laboral</a:t>
            </a:r>
            <a:endParaRPr lang="es-CR" sz="3600" b="1" dirty="0">
              <a:solidFill>
                <a:srgbClr val="002060"/>
              </a:solidFill>
              <a:latin typeface="Elephant" panose="02020904090505020303" pitchFamily="18" charset="0"/>
            </a:endParaRPr>
          </a:p>
        </p:txBody>
      </p:sp>
      <p:sp>
        <p:nvSpPr>
          <p:cNvPr id="2" name="CuadroTexto 1"/>
          <p:cNvSpPr txBox="1"/>
          <p:nvPr/>
        </p:nvSpPr>
        <p:spPr>
          <a:xfrm>
            <a:off x="580571" y="1890316"/>
            <a:ext cx="7489371" cy="216982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s-MX" dirty="0"/>
              <a:t>Estrategia Presupuesto y Finanzas</a:t>
            </a:r>
            <a:endParaRPr lang="es-CR" dirty="0"/>
          </a:p>
          <a:p>
            <a:pPr marL="742950" lvl="1" indent="-285750">
              <a:lnSpc>
                <a:spcPct val="150000"/>
              </a:lnSpc>
              <a:buFont typeface="Arial" panose="020B0604020202020204" pitchFamily="34" charset="0"/>
              <a:buChar char="•"/>
            </a:pPr>
            <a:r>
              <a:rPr lang="es-MX" dirty="0"/>
              <a:t>Formulación del Presupuesto</a:t>
            </a:r>
          </a:p>
          <a:p>
            <a:pPr marL="1200150" lvl="2" indent="-285750">
              <a:lnSpc>
                <a:spcPct val="150000"/>
              </a:lnSpc>
              <a:buFont typeface="Arial" panose="020B0604020202020204" pitchFamily="34" charset="0"/>
              <a:buChar char="•"/>
            </a:pPr>
            <a:r>
              <a:rPr lang="es-MX" dirty="0"/>
              <a:t>Transacciones</a:t>
            </a:r>
          </a:p>
          <a:p>
            <a:pPr marL="1657350" lvl="3" indent="-285750">
              <a:lnSpc>
                <a:spcPct val="150000"/>
              </a:lnSpc>
              <a:buFont typeface="Arial" panose="020B0604020202020204" pitchFamily="34" charset="0"/>
              <a:buChar char="•"/>
            </a:pPr>
            <a:r>
              <a:rPr lang="es-MX" dirty="0"/>
              <a:t>Lista de Distribución Laboral</a:t>
            </a:r>
            <a:br>
              <a:rPr lang="es-MX" dirty="0"/>
            </a:br>
            <a:r>
              <a:rPr lang="es-MX" dirty="0"/>
              <a:t>por tipo de Plaza</a:t>
            </a:r>
          </a:p>
        </p:txBody>
      </p:sp>
      <p:pic>
        <p:nvPicPr>
          <p:cNvPr id="4" name="Imagen 3"/>
          <p:cNvPicPr>
            <a:picLocks noChangeAspect="1"/>
          </p:cNvPicPr>
          <p:nvPr/>
        </p:nvPicPr>
        <p:blipFill>
          <a:blip r:embed="rId3"/>
          <a:stretch>
            <a:fillRect/>
          </a:stretch>
        </p:blipFill>
        <p:spPr>
          <a:xfrm>
            <a:off x="7001783" y="1607170"/>
            <a:ext cx="4400550" cy="3295650"/>
          </a:xfrm>
          <a:prstGeom prst="rect">
            <a:avLst/>
          </a:prstGeom>
        </p:spPr>
      </p:pic>
      <p:sp>
        <p:nvSpPr>
          <p:cNvPr id="17" name="Flecha derecha 16"/>
          <p:cNvSpPr/>
          <p:nvPr/>
        </p:nvSpPr>
        <p:spPr>
          <a:xfrm rot="13226442">
            <a:off x="10008967" y="4145697"/>
            <a:ext cx="391886" cy="31545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nvGrpSpPr>
          <p:cNvPr id="18" name="Grupo 17"/>
          <p:cNvGrpSpPr/>
          <p:nvPr/>
        </p:nvGrpSpPr>
        <p:grpSpPr>
          <a:xfrm>
            <a:off x="-4287" y="5508739"/>
            <a:ext cx="12192000" cy="1354556"/>
            <a:chOff x="-4287" y="5508739"/>
            <a:chExt cx="12192000" cy="1354556"/>
          </a:xfrm>
        </p:grpSpPr>
        <p:grpSp>
          <p:nvGrpSpPr>
            <p:cNvPr id="19" name="Grupo 18"/>
            <p:cNvGrpSpPr/>
            <p:nvPr/>
          </p:nvGrpSpPr>
          <p:grpSpPr>
            <a:xfrm>
              <a:off x="-4287" y="5655051"/>
              <a:ext cx="12192000" cy="1208244"/>
              <a:chOff x="-4287" y="5640764"/>
              <a:chExt cx="12192000" cy="1208244"/>
            </a:xfrm>
          </p:grpSpPr>
          <p:sp>
            <p:nvSpPr>
              <p:cNvPr id="21" name="Rectángulo 20"/>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2" name="Grupo 21"/>
              <p:cNvGrpSpPr/>
              <p:nvPr/>
            </p:nvGrpSpPr>
            <p:grpSpPr>
              <a:xfrm rot="10800000">
                <a:off x="0" y="5640764"/>
                <a:ext cx="2083633" cy="1150712"/>
                <a:chOff x="10316718" y="155575"/>
                <a:chExt cx="1762187" cy="1150712"/>
              </a:xfrm>
              <a:solidFill>
                <a:schemeClr val="bg1"/>
              </a:solidFill>
            </p:grpSpPr>
            <p:sp>
              <p:nvSpPr>
                <p:cNvPr id="23" name="Rectángulo redondeado 22"/>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4" name="Rectángulo 23"/>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 name="Imagen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41178315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8493001"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Lista Distribución Laboral</a:t>
            </a:r>
            <a:endParaRPr lang="es-CR" sz="3600" b="1" dirty="0">
              <a:solidFill>
                <a:srgbClr val="002060"/>
              </a:solidFill>
              <a:latin typeface="Elephant" panose="02020904090505020303" pitchFamily="18" charset="0"/>
            </a:endParaRPr>
          </a:p>
        </p:txBody>
      </p:sp>
      <p:sp>
        <p:nvSpPr>
          <p:cNvPr id="2" name="CuadroTexto 1"/>
          <p:cNvSpPr txBox="1"/>
          <p:nvPr/>
        </p:nvSpPr>
        <p:spPr>
          <a:xfrm>
            <a:off x="580571" y="1832260"/>
            <a:ext cx="7489371" cy="175432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s-MX" dirty="0"/>
              <a:t>Muestra las plazas de cada Unidad</a:t>
            </a:r>
          </a:p>
          <a:p>
            <a:pPr marL="285750" indent="-285750">
              <a:lnSpc>
                <a:spcPct val="150000"/>
              </a:lnSpc>
              <a:buFont typeface="Arial" panose="020B0604020202020204" pitchFamily="34" charset="0"/>
              <a:buChar char="•"/>
            </a:pPr>
            <a:r>
              <a:rPr lang="es-MX" dirty="0"/>
              <a:t>Permite ver la jornada semanal de las Plazas</a:t>
            </a:r>
          </a:p>
          <a:p>
            <a:pPr marL="285750" indent="-285750">
              <a:lnSpc>
                <a:spcPct val="150000"/>
              </a:lnSpc>
              <a:buFont typeface="Arial" panose="020B0604020202020204" pitchFamily="34" charset="0"/>
              <a:buChar char="•"/>
            </a:pPr>
            <a:r>
              <a:rPr lang="es-MX" dirty="0"/>
              <a:t>Muestra cuales plazas se encuentran pendientes de distribuir</a:t>
            </a:r>
          </a:p>
          <a:p>
            <a:pPr marL="285750" indent="-285750">
              <a:lnSpc>
                <a:spcPct val="150000"/>
              </a:lnSpc>
              <a:buFont typeface="Arial" panose="020B0604020202020204" pitchFamily="34" charset="0"/>
              <a:buChar char="•"/>
            </a:pPr>
            <a:r>
              <a:rPr lang="es-MX" dirty="0"/>
              <a:t>Para crear una nueva distribución se hace clic en el icono editar</a:t>
            </a:r>
          </a:p>
        </p:txBody>
      </p:sp>
      <p:sp>
        <p:nvSpPr>
          <p:cNvPr id="17" name="Flecha derecha 16"/>
          <p:cNvSpPr/>
          <p:nvPr/>
        </p:nvSpPr>
        <p:spPr>
          <a:xfrm rot="13226442">
            <a:off x="10008967" y="4145697"/>
            <a:ext cx="391886" cy="31545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pic>
        <p:nvPicPr>
          <p:cNvPr id="3" name="Imagen 2"/>
          <p:cNvPicPr>
            <a:picLocks noChangeAspect="1"/>
          </p:cNvPicPr>
          <p:nvPr/>
        </p:nvPicPr>
        <p:blipFill>
          <a:blip r:embed="rId3"/>
          <a:stretch>
            <a:fillRect/>
          </a:stretch>
        </p:blipFill>
        <p:spPr>
          <a:xfrm>
            <a:off x="1266509" y="3656044"/>
            <a:ext cx="9644467" cy="1705824"/>
          </a:xfrm>
          <a:prstGeom prst="rect">
            <a:avLst/>
          </a:prstGeom>
        </p:spPr>
      </p:pic>
      <p:grpSp>
        <p:nvGrpSpPr>
          <p:cNvPr id="18" name="Grupo 17"/>
          <p:cNvGrpSpPr/>
          <p:nvPr/>
        </p:nvGrpSpPr>
        <p:grpSpPr>
          <a:xfrm>
            <a:off x="-4287" y="5508739"/>
            <a:ext cx="12192000" cy="1354556"/>
            <a:chOff x="-4287" y="5508739"/>
            <a:chExt cx="12192000" cy="1354556"/>
          </a:xfrm>
        </p:grpSpPr>
        <p:grpSp>
          <p:nvGrpSpPr>
            <p:cNvPr id="19" name="Grupo 18"/>
            <p:cNvGrpSpPr/>
            <p:nvPr/>
          </p:nvGrpSpPr>
          <p:grpSpPr>
            <a:xfrm>
              <a:off x="-4287" y="5655051"/>
              <a:ext cx="12192000" cy="1208244"/>
              <a:chOff x="-4287" y="5640764"/>
              <a:chExt cx="12192000" cy="1208244"/>
            </a:xfrm>
          </p:grpSpPr>
          <p:sp>
            <p:nvSpPr>
              <p:cNvPr id="21" name="Rectángulo 20"/>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2" name="Grupo 21"/>
              <p:cNvGrpSpPr/>
              <p:nvPr/>
            </p:nvGrpSpPr>
            <p:grpSpPr>
              <a:xfrm rot="10800000">
                <a:off x="0" y="5640764"/>
                <a:ext cx="2083633" cy="1150712"/>
                <a:chOff x="10316718" y="155575"/>
                <a:chExt cx="1762187" cy="1150712"/>
              </a:xfrm>
              <a:solidFill>
                <a:schemeClr val="bg1"/>
              </a:solidFill>
            </p:grpSpPr>
            <p:sp>
              <p:nvSpPr>
                <p:cNvPr id="23" name="Rectángulo redondeado 22"/>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4" name="Rectángulo 23"/>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 name="Imagen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28259669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9360931"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Mantenimiento Distribución Laboral</a:t>
            </a:r>
            <a:endParaRPr lang="es-CR" sz="3600" b="1" dirty="0">
              <a:solidFill>
                <a:srgbClr val="002060"/>
              </a:solidFill>
              <a:latin typeface="Elephant" panose="02020904090505020303" pitchFamily="18" charset="0"/>
            </a:endParaRPr>
          </a:p>
        </p:txBody>
      </p:sp>
      <p:sp>
        <p:nvSpPr>
          <p:cNvPr id="2" name="CuadroTexto 1"/>
          <p:cNvSpPr txBox="1"/>
          <p:nvPr/>
        </p:nvSpPr>
        <p:spPr>
          <a:xfrm>
            <a:off x="640931" y="2295741"/>
            <a:ext cx="10330405" cy="2585323"/>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s-MX" dirty="0"/>
              <a:t>Muestra el detalle de conformación de cada plaza</a:t>
            </a:r>
          </a:p>
          <a:p>
            <a:pPr algn="just">
              <a:lnSpc>
                <a:spcPct val="150000"/>
              </a:lnSpc>
            </a:pPr>
            <a:endParaRPr lang="es-MX" dirty="0"/>
          </a:p>
          <a:p>
            <a:pPr marL="285750" indent="-285750" algn="just">
              <a:lnSpc>
                <a:spcPct val="150000"/>
              </a:lnSpc>
              <a:buFont typeface="Arial" panose="020B0604020202020204" pitchFamily="34" charset="0"/>
              <a:buChar char="•"/>
            </a:pPr>
            <a:r>
              <a:rPr lang="es-MX" dirty="0"/>
              <a:t>Se puede observar la distribución de la plaza</a:t>
            </a:r>
          </a:p>
          <a:p>
            <a:pPr algn="just">
              <a:lnSpc>
                <a:spcPct val="150000"/>
              </a:lnSpc>
            </a:pPr>
            <a:endParaRPr lang="es-MX" dirty="0"/>
          </a:p>
          <a:p>
            <a:pPr marL="285750" indent="-285750" algn="just">
              <a:lnSpc>
                <a:spcPct val="150000"/>
              </a:lnSpc>
              <a:buFont typeface="Arial" panose="020B0604020202020204" pitchFamily="34" charset="0"/>
              <a:buChar char="•"/>
            </a:pPr>
            <a:r>
              <a:rPr lang="es-MX" dirty="0"/>
              <a:t>Para crear nuevas distribuciones se da clic en el icono de nueva distribución en el cintillo rojo al lado izquierdo de la leyenda “Códigos Presupuestarios Distribuidos”</a:t>
            </a:r>
          </a:p>
        </p:txBody>
      </p:sp>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39763156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9360931"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Mantenimiento Distribución Laboral</a:t>
            </a:r>
            <a:endParaRPr lang="es-CR" sz="3600" b="1" dirty="0">
              <a:solidFill>
                <a:srgbClr val="002060"/>
              </a:solidFill>
              <a:latin typeface="Elephant" panose="02020904090505020303" pitchFamily="18" charset="0"/>
            </a:endParaRPr>
          </a:p>
        </p:txBody>
      </p:sp>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pic>
        <p:nvPicPr>
          <p:cNvPr id="3" name="Imagen 2"/>
          <p:cNvPicPr>
            <a:picLocks noChangeAspect="1"/>
          </p:cNvPicPr>
          <p:nvPr/>
        </p:nvPicPr>
        <p:blipFill>
          <a:blip r:embed="rId4"/>
          <a:stretch>
            <a:fillRect/>
          </a:stretch>
        </p:blipFill>
        <p:spPr>
          <a:xfrm>
            <a:off x="1334052" y="1581697"/>
            <a:ext cx="9668725" cy="4202516"/>
          </a:xfrm>
          <a:prstGeom prst="rect">
            <a:avLst/>
          </a:prstGeom>
        </p:spPr>
      </p:pic>
    </p:spTree>
    <p:extLst>
      <p:ext uri="{BB962C8B-B14F-4D97-AF65-F5344CB8AC3E}">
        <p14:creationId xmlns:p14="http://schemas.microsoft.com/office/powerpoint/2010/main" val="17752857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10419285"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Asignación Presupuesto Laboral en Códigos</a:t>
            </a:r>
            <a:endParaRPr lang="es-CR" sz="3600" b="1" dirty="0">
              <a:solidFill>
                <a:srgbClr val="002060"/>
              </a:solidFill>
              <a:latin typeface="Elephant" panose="02020904090505020303" pitchFamily="18" charset="0"/>
            </a:endParaRPr>
          </a:p>
        </p:txBody>
      </p:sp>
      <p:pic>
        <p:nvPicPr>
          <p:cNvPr id="2" name="Imagen 1"/>
          <p:cNvPicPr>
            <a:picLocks noChangeAspect="1"/>
          </p:cNvPicPr>
          <p:nvPr/>
        </p:nvPicPr>
        <p:blipFill>
          <a:blip r:embed="rId3"/>
          <a:stretch>
            <a:fillRect/>
          </a:stretch>
        </p:blipFill>
        <p:spPr>
          <a:xfrm>
            <a:off x="1492802" y="1821430"/>
            <a:ext cx="9191882" cy="3335539"/>
          </a:xfrm>
          <a:prstGeom prst="rect">
            <a:avLst/>
          </a:prstGeom>
        </p:spPr>
      </p:pic>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39724260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10419285"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Copiar distribución año anterior</a:t>
            </a:r>
            <a:endParaRPr lang="es-CR" sz="3600" b="1" dirty="0">
              <a:solidFill>
                <a:srgbClr val="002060"/>
              </a:solidFill>
              <a:latin typeface="Elephant" panose="02020904090505020303" pitchFamily="18" charset="0"/>
            </a:endParaRPr>
          </a:p>
        </p:txBody>
      </p:sp>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pic>
        <p:nvPicPr>
          <p:cNvPr id="3" name="Imagen 2"/>
          <p:cNvPicPr>
            <a:picLocks noChangeAspect="1"/>
          </p:cNvPicPr>
          <p:nvPr/>
        </p:nvPicPr>
        <p:blipFill>
          <a:blip r:embed="rId4"/>
          <a:stretch>
            <a:fillRect/>
          </a:stretch>
        </p:blipFill>
        <p:spPr>
          <a:xfrm>
            <a:off x="1185862" y="2166938"/>
            <a:ext cx="9820275" cy="3352800"/>
          </a:xfrm>
          <a:prstGeom prst="rect">
            <a:avLst/>
          </a:prstGeom>
        </p:spPr>
      </p:pic>
      <p:sp>
        <p:nvSpPr>
          <p:cNvPr id="15" name="Flecha abajo 14"/>
          <p:cNvSpPr/>
          <p:nvPr/>
        </p:nvSpPr>
        <p:spPr>
          <a:xfrm>
            <a:off x="1592628" y="1714916"/>
            <a:ext cx="469146" cy="40957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dirty="0"/>
          </a:p>
        </p:txBody>
      </p:sp>
    </p:spTree>
    <p:extLst>
      <p:ext uri="{BB962C8B-B14F-4D97-AF65-F5344CB8AC3E}">
        <p14:creationId xmlns:p14="http://schemas.microsoft.com/office/powerpoint/2010/main" val="18097793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10365344"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Práctica Distribución Laboral</a:t>
            </a:r>
            <a:endParaRPr lang="es-CR" sz="3600" b="1" dirty="0">
              <a:solidFill>
                <a:srgbClr val="002060"/>
              </a:solidFill>
              <a:latin typeface="Elephant" panose="02020904090505020303" pitchFamily="18" charset="0"/>
            </a:endParaRPr>
          </a:p>
        </p:txBody>
      </p:sp>
      <p:sp>
        <p:nvSpPr>
          <p:cNvPr id="2" name="CuadroTexto 1"/>
          <p:cNvSpPr txBox="1"/>
          <p:nvPr/>
        </p:nvSpPr>
        <p:spPr>
          <a:xfrm>
            <a:off x="1364105" y="2203554"/>
            <a:ext cx="9390981" cy="923330"/>
          </a:xfrm>
          <a:prstGeom prst="rect">
            <a:avLst/>
          </a:prstGeom>
          <a:noFill/>
        </p:spPr>
        <p:txBody>
          <a:bodyPr wrap="square" rtlCol="0">
            <a:spAutoFit/>
          </a:bodyPr>
          <a:lstStyle/>
          <a:p>
            <a:pPr marL="285750" indent="-285750">
              <a:buFont typeface="Arial" panose="020B0604020202020204" pitchFamily="34" charset="0"/>
              <a:buChar char="•"/>
            </a:pPr>
            <a:r>
              <a:rPr lang="es-MX" dirty="0"/>
              <a:t>Ingrese a la dirección: 10.0.2.171</a:t>
            </a:r>
          </a:p>
          <a:p>
            <a:endParaRPr lang="es-MX" dirty="0"/>
          </a:p>
          <a:p>
            <a:pPr marL="285750" indent="-285750">
              <a:buFont typeface="Arial" panose="020B0604020202020204" pitchFamily="34" charset="0"/>
              <a:buChar char="•"/>
            </a:pPr>
            <a:r>
              <a:rPr lang="es-MX" dirty="0"/>
              <a:t>Realice los casos de formulación que le han sido asignados</a:t>
            </a:r>
            <a:endParaRPr lang="es-CR" dirty="0"/>
          </a:p>
        </p:txBody>
      </p:sp>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360402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75455" y="691493"/>
            <a:ext cx="10021199" cy="1200329"/>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Reporte Distribución Laboral por Código Presupuestario</a:t>
            </a:r>
            <a:endParaRPr lang="es-CR" sz="3600" b="1" dirty="0">
              <a:solidFill>
                <a:srgbClr val="002060"/>
              </a:solidFill>
              <a:latin typeface="Elephant" panose="02020904090505020303" pitchFamily="18" charset="0"/>
            </a:endParaRPr>
          </a:p>
        </p:txBody>
      </p:sp>
      <p:pic>
        <p:nvPicPr>
          <p:cNvPr id="3" name="Imagen 2"/>
          <p:cNvPicPr>
            <a:picLocks noChangeAspect="1"/>
          </p:cNvPicPr>
          <p:nvPr/>
        </p:nvPicPr>
        <p:blipFill>
          <a:blip r:embed="rId3"/>
          <a:stretch>
            <a:fillRect/>
          </a:stretch>
        </p:blipFill>
        <p:spPr>
          <a:xfrm>
            <a:off x="5228835" y="1871172"/>
            <a:ext cx="6760369" cy="3512408"/>
          </a:xfrm>
          <a:prstGeom prst="rect">
            <a:avLst/>
          </a:prstGeom>
        </p:spPr>
      </p:pic>
      <p:sp>
        <p:nvSpPr>
          <p:cNvPr id="4" name="Rectángulo 3"/>
          <p:cNvSpPr/>
          <p:nvPr/>
        </p:nvSpPr>
        <p:spPr>
          <a:xfrm>
            <a:off x="6329363" y="2957513"/>
            <a:ext cx="971550" cy="214312"/>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s-CR"/>
          </a:p>
        </p:txBody>
      </p:sp>
      <p:sp>
        <p:nvSpPr>
          <p:cNvPr id="18" name="CuadroTexto 17"/>
          <p:cNvSpPr txBox="1"/>
          <p:nvPr/>
        </p:nvSpPr>
        <p:spPr>
          <a:xfrm>
            <a:off x="375455" y="2456247"/>
            <a:ext cx="3185336" cy="2031325"/>
          </a:xfrm>
          <a:prstGeom prst="rect">
            <a:avLst/>
          </a:prstGeom>
          <a:noFill/>
        </p:spPr>
        <p:txBody>
          <a:bodyPr wrap="square" rtlCol="0">
            <a:spAutoFit/>
          </a:bodyPr>
          <a:lstStyle/>
          <a:p>
            <a:pPr marL="285750" indent="-285750" algn="just">
              <a:buFont typeface="Arial" panose="020B0604020202020204" pitchFamily="34" charset="0"/>
              <a:buChar char="•"/>
            </a:pPr>
            <a:r>
              <a:rPr lang="es-MX" dirty="0"/>
              <a:t>Permite visualizar la distribución de las plazas en los diferentes códigos presupuestarios.</a:t>
            </a:r>
          </a:p>
          <a:p>
            <a:endParaRPr lang="es-MX" dirty="0"/>
          </a:p>
          <a:p>
            <a:pPr marL="285750" indent="-285750" algn="just">
              <a:buFont typeface="Arial" panose="020B0604020202020204" pitchFamily="34" charset="0"/>
              <a:buChar char="•"/>
            </a:pPr>
            <a:r>
              <a:rPr lang="es-MX" dirty="0"/>
              <a:t>Ordena por la condición de cada plaza</a:t>
            </a:r>
            <a:endParaRPr lang="es-CR" dirty="0"/>
          </a:p>
        </p:txBody>
      </p:sp>
      <p:grpSp>
        <p:nvGrpSpPr>
          <p:cNvPr id="19" name="Grupo 18"/>
          <p:cNvGrpSpPr/>
          <p:nvPr/>
        </p:nvGrpSpPr>
        <p:grpSpPr>
          <a:xfrm>
            <a:off x="-4287" y="5508739"/>
            <a:ext cx="12192000" cy="1354556"/>
            <a:chOff x="-4287" y="5508739"/>
            <a:chExt cx="12192000" cy="1354556"/>
          </a:xfrm>
        </p:grpSpPr>
        <p:grpSp>
          <p:nvGrpSpPr>
            <p:cNvPr id="20" name="Grupo 19"/>
            <p:cNvGrpSpPr/>
            <p:nvPr/>
          </p:nvGrpSpPr>
          <p:grpSpPr>
            <a:xfrm>
              <a:off x="-4287" y="5655051"/>
              <a:ext cx="12192000" cy="1208244"/>
              <a:chOff x="-4287" y="5640764"/>
              <a:chExt cx="12192000" cy="1208244"/>
            </a:xfrm>
          </p:grpSpPr>
          <p:sp>
            <p:nvSpPr>
              <p:cNvPr id="22" name="Rectángulo 21"/>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3" name="Grupo 22"/>
              <p:cNvGrpSpPr/>
              <p:nvPr/>
            </p:nvGrpSpPr>
            <p:grpSpPr>
              <a:xfrm rot="10800000">
                <a:off x="0" y="5640764"/>
                <a:ext cx="2083633" cy="1150712"/>
                <a:chOff x="10316718" y="155575"/>
                <a:chExt cx="1762187" cy="1150712"/>
              </a:xfrm>
              <a:solidFill>
                <a:schemeClr val="bg1"/>
              </a:solidFill>
            </p:grpSpPr>
            <p:sp>
              <p:nvSpPr>
                <p:cNvPr id="24" name="Rectángulo redondeado 23"/>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5" name="Rectángulo 24"/>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1" name="Imagen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1907744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4772027"/>
            <a:ext cx="12192000" cy="2100261"/>
          </a:xfrm>
          <a:prstGeom prst="rect">
            <a:avLst/>
          </a:prstGeom>
          <a:gradFill>
            <a:gsLst>
              <a:gs pos="92920">
                <a:srgbClr val="C00000"/>
              </a:gs>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dirty="0"/>
          </a:p>
        </p:txBody>
      </p:sp>
      <p:sp>
        <p:nvSpPr>
          <p:cNvPr id="3" name="Rectángulo 2"/>
          <p:cNvSpPr/>
          <p:nvPr/>
        </p:nvSpPr>
        <p:spPr>
          <a:xfrm>
            <a:off x="0" y="4528457"/>
            <a:ext cx="12206514" cy="24357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4" name="Rectángulo 3"/>
          <p:cNvSpPr/>
          <p:nvPr/>
        </p:nvSpPr>
        <p:spPr>
          <a:xfrm>
            <a:off x="0" y="1"/>
            <a:ext cx="12206514" cy="214314"/>
          </a:xfrm>
          <a:prstGeom prst="rect">
            <a:avLst/>
          </a:prstGeom>
          <a:gradFill>
            <a:gsLst>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5" name="CuadroTexto 4"/>
          <p:cNvSpPr txBox="1"/>
          <p:nvPr/>
        </p:nvSpPr>
        <p:spPr>
          <a:xfrm>
            <a:off x="182909" y="2980632"/>
            <a:ext cx="5258521" cy="1077218"/>
          </a:xfrm>
          <a:prstGeom prst="rect">
            <a:avLst/>
          </a:prstGeom>
          <a:noFill/>
        </p:spPr>
        <p:txBody>
          <a:bodyPr wrap="square" rtlCol="0">
            <a:spAutoFit/>
          </a:bodyPr>
          <a:lstStyle/>
          <a:p>
            <a:r>
              <a:rPr lang="es-MX" sz="3200" dirty="0">
                <a:solidFill>
                  <a:srgbClr val="002060"/>
                </a:solidFill>
                <a:latin typeface="Bodoni MT Black" panose="02070A03080606020203" pitchFamily="18" charset="0"/>
              </a:rPr>
              <a:t>Estructuras Presupuestarias</a:t>
            </a:r>
          </a:p>
        </p:txBody>
      </p:sp>
      <p:pic>
        <p:nvPicPr>
          <p:cNvPr id="6"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64809" y="418116"/>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17 Imagen" descr="sigesa.png"/>
          <p:cNvPicPr>
            <a:picLocks noChangeAspect="1"/>
          </p:cNvPicPr>
          <p:nvPr/>
        </p:nvPicPr>
        <p:blipFill>
          <a:blip r:embed="rId3" cstate="print"/>
          <a:stretch>
            <a:fillRect/>
          </a:stretch>
        </p:blipFill>
        <p:spPr>
          <a:xfrm>
            <a:off x="0" y="274275"/>
            <a:ext cx="1800200" cy="1352531"/>
          </a:xfrm>
          <a:prstGeom prst="rect">
            <a:avLst/>
          </a:prstGeom>
        </p:spPr>
      </p:pic>
      <p:sp>
        <p:nvSpPr>
          <p:cNvPr id="10" name="CuadroTexto 9"/>
          <p:cNvSpPr txBox="1"/>
          <p:nvPr/>
        </p:nvSpPr>
        <p:spPr>
          <a:xfrm>
            <a:off x="9697733" y="6319852"/>
            <a:ext cx="2386013" cy="380989"/>
          </a:xfrm>
          <a:prstGeom prst="rect">
            <a:avLst/>
          </a:prstGeom>
          <a:noFill/>
        </p:spPr>
        <p:txBody>
          <a:bodyPr wrap="square" rtlCol="0">
            <a:spAutoFit/>
          </a:bodyPr>
          <a:lstStyle/>
          <a:p>
            <a:pPr algn="r"/>
            <a:r>
              <a:rPr lang="es-MX" b="1" dirty="0">
                <a:solidFill>
                  <a:schemeClr val="bg1"/>
                </a:solidFill>
              </a:rPr>
              <a:t>Junio, 2017</a:t>
            </a:r>
            <a:endParaRPr lang="es-CR" b="1" dirty="0">
              <a:solidFill>
                <a:schemeClr val="bg1"/>
              </a:solidFill>
            </a:endParaRPr>
          </a:p>
        </p:txBody>
      </p:sp>
    </p:spTree>
    <p:extLst>
      <p:ext uri="{BB962C8B-B14F-4D97-AF65-F5344CB8AC3E}">
        <p14:creationId xmlns:p14="http://schemas.microsoft.com/office/powerpoint/2010/main" val="885970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4772027"/>
            <a:ext cx="12192000" cy="2100261"/>
          </a:xfrm>
          <a:prstGeom prst="rect">
            <a:avLst/>
          </a:prstGeom>
          <a:gradFill>
            <a:gsLst>
              <a:gs pos="92920">
                <a:srgbClr val="C00000"/>
              </a:gs>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dirty="0"/>
          </a:p>
        </p:txBody>
      </p:sp>
      <p:sp>
        <p:nvSpPr>
          <p:cNvPr id="3" name="Rectángulo 2"/>
          <p:cNvSpPr/>
          <p:nvPr/>
        </p:nvSpPr>
        <p:spPr>
          <a:xfrm>
            <a:off x="0" y="4528457"/>
            <a:ext cx="12206514" cy="24357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4" name="Rectángulo 3"/>
          <p:cNvSpPr/>
          <p:nvPr/>
        </p:nvSpPr>
        <p:spPr>
          <a:xfrm>
            <a:off x="0" y="1"/>
            <a:ext cx="12206514" cy="214314"/>
          </a:xfrm>
          <a:prstGeom prst="rect">
            <a:avLst/>
          </a:prstGeom>
          <a:gradFill>
            <a:gsLst>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5" name="CuadroTexto 4"/>
          <p:cNvSpPr txBox="1"/>
          <p:nvPr/>
        </p:nvSpPr>
        <p:spPr>
          <a:xfrm>
            <a:off x="271128" y="3636847"/>
            <a:ext cx="5832129" cy="584775"/>
          </a:xfrm>
          <a:prstGeom prst="rect">
            <a:avLst/>
          </a:prstGeom>
          <a:noFill/>
        </p:spPr>
        <p:txBody>
          <a:bodyPr wrap="square" rtlCol="0">
            <a:spAutoFit/>
          </a:bodyPr>
          <a:lstStyle/>
          <a:p>
            <a:r>
              <a:rPr lang="es-MX" sz="3200" dirty="0">
                <a:solidFill>
                  <a:srgbClr val="002060"/>
                </a:solidFill>
                <a:latin typeface="Bodoni MT Black" panose="02070A03080606020203" pitchFamily="18" charset="0"/>
              </a:rPr>
              <a:t>Modificaciones Laborales</a:t>
            </a:r>
          </a:p>
        </p:txBody>
      </p:sp>
      <p:pic>
        <p:nvPicPr>
          <p:cNvPr id="6"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64809" y="418116"/>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17 Imagen" descr="sigesa.png"/>
          <p:cNvPicPr>
            <a:picLocks noChangeAspect="1"/>
          </p:cNvPicPr>
          <p:nvPr/>
        </p:nvPicPr>
        <p:blipFill>
          <a:blip r:embed="rId3" cstate="print"/>
          <a:stretch>
            <a:fillRect/>
          </a:stretch>
        </p:blipFill>
        <p:spPr>
          <a:xfrm>
            <a:off x="0" y="274275"/>
            <a:ext cx="1800200" cy="1352531"/>
          </a:xfrm>
          <a:prstGeom prst="rect">
            <a:avLst/>
          </a:prstGeom>
        </p:spPr>
      </p:pic>
      <p:sp>
        <p:nvSpPr>
          <p:cNvPr id="9" name="CuadroTexto 8"/>
          <p:cNvSpPr txBox="1"/>
          <p:nvPr/>
        </p:nvSpPr>
        <p:spPr>
          <a:xfrm>
            <a:off x="263871" y="3027380"/>
            <a:ext cx="8494367" cy="584775"/>
          </a:xfrm>
          <a:prstGeom prst="rect">
            <a:avLst/>
          </a:prstGeom>
          <a:noFill/>
        </p:spPr>
        <p:txBody>
          <a:bodyPr wrap="square" rtlCol="0">
            <a:spAutoFit/>
          </a:bodyPr>
          <a:lstStyle/>
          <a:p>
            <a:r>
              <a:rPr lang="es-MX" sz="3200" dirty="0">
                <a:solidFill>
                  <a:srgbClr val="002060"/>
                </a:solidFill>
                <a:latin typeface="Bodoni MT Black" panose="02070A03080606020203" pitchFamily="18" charset="0"/>
              </a:rPr>
              <a:t>Módulo Contabilidad Presupuestaria</a:t>
            </a:r>
          </a:p>
        </p:txBody>
      </p:sp>
    </p:spTree>
    <p:extLst>
      <p:ext uri="{BB962C8B-B14F-4D97-AF65-F5344CB8AC3E}">
        <p14:creationId xmlns:p14="http://schemas.microsoft.com/office/powerpoint/2010/main" val="2977369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2" y="899284"/>
            <a:ext cx="8493001"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Acceso a Modificaciones Laborales</a:t>
            </a:r>
            <a:endParaRPr lang="es-CR" sz="3600" b="1" dirty="0">
              <a:solidFill>
                <a:srgbClr val="002060"/>
              </a:solidFill>
              <a:latin typeface="Elephant" panose="02020904090505020303" pitchFamily="18" charset="0"/>
            </a:endParaRPr>
          </a:p>
        </p:txBody>
      </p:sp>
      <p:sp>
        <p:nvSpPr>
          <p:cNvPr id="2" name="CuadroTexto 1"/>
          <p:cNvSpPr txBox="1"/>
          <p:nvPr/>
        </p:nvSpPr>
        <p:spPr>
          <a:xfrm>
            <a:off x="580571" y="1832260"/>
            <a:ext cx="7489371" cy="1754326"/>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s-MX" dirty="0"/>
              <a:t>Se ubican en Estrategia presupuesto y Finanzas</a:t>
            </a:r>
          </a:p>
          <a:p>
            <a:pPr marL="742950" lvl="1" indent="-285750">
              <a:lnSpc>
                <a:spcPct val="150000"/>
              </a:lnSpc>
              <a:buFont typeface="Arial" panose="020B0604020202020204" pitchFamily="34" charset="0"/>
              <a:buChar char="•"/>
            </a:pPr>
            <a:r>
              <a:rPr lang="es-MX" dirty="0"/>
              <a:t>Contabilidad Presupuestaria </a:t>
            </a:r>
          </a:p>
          <a:p>
            <a:pPr marL="1200150" lvl="2" indent="-285750">
              <a:lnSpc>
                <a:spcPct val="150000"/>
              </a:lnSpc>
              <a:buFont typeface="Arial" panose="020B0604020202020204" pitchFamily="34" charset="0"/>
              <a:buChar char="•"/>
            </a:pPr>
            <a:r>
              <a:rPr lang="es-MX" dirty="0"/>
              <a:t>Transacciones </a:t>
            </a:r>
          </a:p>
          <a:p>
            <a:pPr marL="1657350" lvl="3" indent="-285750">
              <a:lnSpc>
                <a:spcPct val="150000"/>
              </a:lnSpc>
              <a:buFont typeface="Arial" panose="020B0604020202020204" pitchFamily="34" charset="0"/>
              <a:buChar char="•"/>
            </a:pPr>
            <a:r>
              <a:rPr lang="es-MX" dirty="0"/>
              <a:t>Lista Modificaciones Laborales</a:t>
            </a:r>
          </a:p>
        </p:txBody>
      </p:sp>
      <p:pic>
        <p:nvPicPr>
          <p:cNvPr id="4" name="Imagen 3"/>
          <p:cNvPicPr>
            <a:picLocks noChangeAspect="1"/>
          </p:cNvPicPr>
          <p:nvPr/>
        </p:nvPicPr>
        <p:blipFill>
          <a:blip r:embed="rId3"/>
          <a:stretch>
            <a:fillRect/>
          </a:stretch>
        </p:blipFill>
        <p:spPr>
          <a:xfrm>
            <a:off x="6796087" y="1693700"/>
            <a:ext cx="2943225" cy="3200400"/>
          </a:xfrm>
          <a:prstGeom prst="rect">
            <a:avLst/>
          </a:prstGeom>
        </p:spPr>
      </p:pic>
      <p:sp>
        <p:nvSpPr>
          <p:cNvPr id="17" name="Flecha derecha 16"/>
          <p:cNvSpPr/>
          <p:nvPr/>
        </p:nvSpPr>
        <p:spPr>
          <a:xfrm rot="13226442">
            <a:off x="9166158" y="4236595"/>
            <a:ext cx="391886" cy="31545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nvGrpSpPr>
          <p:cNvPr id="18" name="Grupo 17"/>
          <p:cNvGrpSpPr/>
          <p:nvPr/>
        </p:nvGrpSpPr>
        <p:grpSpPr>
          <a:xfrm>
            <a:off x="-4287" y="5508739"/>
            <a:ext cx="12192000" cy="1354556"/>
            <a:chOff x="-4287" y="5508739"/>
            <a:chExt cx="12192000" cy="1354556"/>
          </a:xfrm>
        </p:grpSpPr>
        <p:grpSp>
          <p:nvGrpSpPr>
            <p:cNvPr id="19" name="Grupo 18"/>
            <p:cNvGrpSpPr/>
            <p:nvPr/>
          </p:nvGrpSpPr>
          <p:grpSpPr>
            <a:xfrm>
              <a:off x="-4287" y="5655051"/>
              <a:ext cx="12192000" cy="1208244"/>
              <a:chOff x="-4287" y="5640764"/>
              <a:chExt cx="12192000" cy="1208244"/>
            </a:xfrm>
          </p:grpSpPr>
          <p:sp>
            <p:nvSpPr>
              <p:cNvPr id="21" name="Rectángulo 20"/>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2" name="Grupo 21"/>
              <p:cNvGrpSpPr/>
              <p:nvPr/>
            </p:nvGrpSpPr>
            <p:grpSpPr>
              <a:xfrm rot="10800000">
                <a:off x="0" y="5640764"/>
                <a:ext cx="2083633" cy="1150712"/>
                <a:chOff x="10316718" y="155575"/>
                <a:chExt cx="1762187" cy="1150712"/>
              </a:xfrm>
              <a:solidFill>
                <a:schemeClr val="bg1"/>
              </a:solidFill>
            </p:grpSpPr>
            <p:sp>
              <p:nvSpPr>
                <p:cNvPr id="23" name="Rectángulo redondeado 22"/>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4" name="Rectángulo 23"/>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 name="Imagen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30192938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upo 1"/>
          <p:cNvGrpSpPr/>
          <p:nvPr/>
        </p:nvGrpSpPr>
        <p:grpSpPr>
          <a:xfrm>
            <a:off x="-4287" y="5508739"/>
            <a:ext cx="12192000" cy="1354556"/>
            <a:chOff x="-4287" y="5508739"/>
            <a:chExt cx="12192000" cy="1354556"/>
          </a:xfrm>
        </p:grpSpPr>
        <p:grpSp>
          <p:nvGrpSpPr>
            <p:cNvPr id="15" name="Grupo 14"/>
            <p:cNvGrpSpPr/>
            <p:nvPr/>
          </p:nvGrpSpPr>
          <p:grpSpPr>
            <a:xfrm>
              <a:off x="-4287" y="5655051"/>
              <a:ext cx="12192000" cy="1208244"/>
              <a:chOff x="-4287" y="5640764"/>
              <a:chExt cx="12192000" cy="1208244"/>
            </a:xfrm>
          </p:grpSpPr>
          <p:sp>
            <p:nvSpPr>
              <p:cNvPr id="7" name="Rectángulo 6"/>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12" name="Grupo 11"/>
              <p:cNvGrpSpPr/>
              <p:nvPr/>
            </p:nvGrpSpPr>
            <p:grpSpPr>
              <a:xfrm rot="10800000">
                <a:off x="0" y="5640764"/>
                <a:ext cx="2083633" cy="1150712"/>
                <a:chOff x="10316718" y="155575"/>
                <a:chExt cx="1762187" cy="1150712"/>
              </a:xfrm>
              <a:solidFill>
                <a:schemeClr val="bg1"/>
              </a:solidFill>
            </p:grpSpPr>
            <p:sp>
              <p:nvSpPr>
                <p:cNvPr id="13" name="Rectángulo redondeado 12"/>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14" name="Rectángulo 13"/>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
        <p:nvSpPr>
          <p:cNvPr id="16" name="CuadroTexto 15"/>
          <p:cNvSpPr txBox="1"/>
          <p:nvPr/>
        </p:nvSpPr>
        <p:spPr>
          <a:xfrm>
            <a:off x="389742" y="899284"/>
            <a:ext cx="8493001"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Lista Modificaciones Laborales</a:t>
            </a:r>
            <a:endParaRPr lang="es-CR" sz="3600" b="1" dirty="0">
              <a:solidFill>
                <a:srgbClr val="002060"/>
              </a:solidFill>
              <a:latin typeface="Elephant" panose="02020904090505020303" pitchFamily="18" charset="0"/>
            </a:endParaRPr>
          </a:p>
        </p:txBody>
      </p:sp>
      <p:pic>
        <p:nvPicPr>
          <p:cNvPr id="3" name="Imagen 2"/>
          <p:cNvPicPr>
            <a:picLocks noChangeAspect="1"/>
          </p:cNvPicPr>
          <p:nvPr/>
        </p:nvPicPr>
        <p:blipFill>
          <a:blip r:embed="rId4"/>
          <a:stretch>
            <a:fillRect/>
          </a:stretch>
        </p:blipFill>
        <p:spPr>
          <a:xfrm>
            <a:off x="889183" y="3514615"/>
            <a:ext cx="10419054" cy="1731141"/>
          </a:xfrm>
          <a:prstGeom prst="rect">
            <a:avLst/>
          </a:prstGeom>
        </p:spPr>
      </p:pic>
      <p:sp>
        <p:nvSpPr>
          <p:cNvPr id="19" name="CuadroTexto 18"/>
          <p:cNvSpPr txBox="1"/>
          <p:nvPr/>
        </p:nvSpPr>
        <p:spPr>
          <a:xfrm>
            <a:off x="580571" y="1685346"/>
            <a:ext cx="9477829" cy="133882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s-MX" dirty="0"/>
              <a:t>Permite ver las modificaciones realizadas</a:t>
            </a:r>
          </a:p>
          <a:p>
            <a:pPr marL="285750" indent="-285750">
              <a:lnSpc>
                <a:spcPct val="150000"/>
              </a:lnSpc>
              <a:buFont typeface="Arial" panose="020B0604020202020204" pitchFamily="34" charset="0"/>
              <a:buChar char="•"/>
            </a:pPr>
            <a:r>
              <a:rPr lang="es-MX" dirty="0"/>
              <a:t>Muestra el estado de cada modificación</a:t>
            </a:r>
          </a:p>
          <a:p>
            <a:pPr marL="285750" indent="-285750">
              <a:lnSpc>
                <a:spcPct val="150000"/>
              </a:lnSpc>
              <a:buFont typeface="Arial" panose="020B0604020202020204" pitchFamily="34" charset="0"/>
              <a:buChar char="•"/>
            </a:pPr>
            <a:r>
              <a:rPr lang="es-MX" dirty="0"/>
              <a:t>Desde esta lista se accede a la creación de nuevas modificaciones</a:t>
            </a:r>
          </a:p>
        </p:txBody>
      </p:sp>
    </p:spTree>
    <p:extLst>
      <p:ext uri="{BB962C8B-B14F-4D97-AF65-F5344CB8AC3E}">
        <p14:creationId xmlns:p14="http://schemas.microsoft.com/office/powerpoint/2010/main" val="25974768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4772027"/>
            <a:ext cx="12192000" cy="2100261"/>
          </a:xfrm>
          <a:prstGeom prst="rect">
            <a:avLst/>
          </a:prstGeom>
          <a:gradFill>
            <a:gsLst>
              <a:gs pos="92920">
                <a:srgbClr val="C00000"/>
              </a:gs>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dirty="0"/>
          </a:p>
        </p:txBody>
      </p:sp>
      <p:sp>
        <p:nvSpPr>
          <p:cNvPr id="3" name="Rectángulo 2"/>
          <p:cNvSpPr/>
          <p:nvPr/>
        </p:nvSpPr>
        <p:spPr>
          <a:xfrm>
            <a:off x="0" y="4528457"/>
            <a:ext cx="12206514" cy="24357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4" name="Rectángulo 3"/>
          <p:cNvSpPr/>
          <p:nvPr/>
        </p:nvSpPr>
        <p:spPr>
          <a:xfrm>
            <a:off x="0" y="1"/>
            <a:ext cx="12206514" cy="214314"/>
          </a:xfrm>
          <a:prstGeom prst="rect">
            <a:avLst/>
          </a:prstGeom>
          <a:gradFill>
            <a:gsLst>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5" name="CuadroTexto 4"/>
          <p:cNvSpPr txBox="1"/>
          <p:nvPr/>
        </p:nvSpPr>
        <p:spPr>
          <a:xfrm>
            <a:off x="182909" y="2980632"/>
            <a:ext cx="5258521" cy="584775"/>
          </a:xfrm>
          <a:prstGeom prst="rect">
            <a:avLst/>
          </a:prstGeom>
          <a:noFill/>
        </p:spPr>
        <p:txBody>
          <a:bodyPr wrap="square" rtlCol="0">
            <a:spAutoFit/>
          </a:bodyPr>
          <a:lstStyle/>
          <a:p>
            <a:r>
              <a:rPr lang="es-MX" sz="3200" dirty="0">
                <a:solidFill>
                  <a:srgbClr val="002060"/>
                </a:solidFill>
                <a:latin typeface="Bodoni MT Black" panose="02070A03080606020203" pitchFamily="18" charset="0"/>
              </a:rPr>
              <a:t>Contactos</a:t>
            </a:r>
          </a:p>
        </p:txBody>
      </p:sp>
      <p:pic>
        <p:nvPicPr>
          <p:cNvPr id="6"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64809" y="418116"/>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17 Imagen" descr="sigesa.png"/>
          <p:cNvPicPr>
            <a:picLocks noChangeAspect="1"/>
          </p:cNvPicPr>
          <p:nvPr/>
        </p:nvPicPr>
        <p:blipFill>
          <a:blip r:embed="rId3" cstate="print"/>
          <a:stretch>
            <a:fillRect/>
          </a:stretch>
        </p:blipFill>
        <p:spPr>
          <a:xfrm>
            <a:off x="0" y="274275"/>
            <a:ext cx="1800200" cy="1352531"/>
          </a:xfrm>
          <a:prstGeom prst="rect">
            <a:avLst/>
          </a:prstGeom>
        </p:spPr>
      </p:pic>
    </p:spTree>
    <p:extLst>
      <p:ext uri="{BB962C8B-B14F-4D97-AF65-F5344CB8AC3E}">
        <p14:creationId xmlns:p14="http://schemas.microsoft.com/office/powerpoint/2010/main" val="20733680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a 1"/>
          <p:cNvGraphicFramePr>
            <a:graphicFrameLocks noGrp="1"/>
          </p:cNvGraphicFramePr>
          <p:nvPr>
            <p:extLst>
              <p:ext uri="{D42A27DB-BD31-4B8C-83A1-F6EECF244321}">
                <p14:modId xmlns:p14="http://schemas.microsoft.com/office/powerpoint/2010/main" val="2080981709"/>
              </p:ext>
            </p:extLst>
          </p:nvPr>
        </p:nvGraphicFramePr>
        <p:xfrm>
          <a:off x="2679133" y="1829928"/>
          <a:ext cx="6819220" cy="1854200"/>
        </p:xfrm>
        <a:graphic>
          <a:graphicData uri="http://schemas.openxmlformats.org/drawingml/2006/table">
            <a:tbl>
              <a:tblPr firstRow="1" bandRow="1">
                <a:tableStyleId>{21E4AEA4-8DFA-4A89-87EB-49C32662AFE0}</a:tableStyleId>
              </a:tblPr>
              <a:tblGrid>
                <a:gridCol w="4822163">
                  <a:extLst>
                    <a:ext uri="{9D8B030D-6E8A-4147-A177-3AD203B41FA5}">
                      <a16:colId xmlns:a16="http://schemas.microsoft.com/office/drawing/2014/main" val="20000"/>
                    </a:ext>
                  </a:extLst>
                </a:gridCol>
                <a:gridCol w="1997057">
                  <a:extLst>
                    <a:ext uri="{9D8B030D-6E8A-4147-A177-3AD203B41FA5}">
                      <a16:colId xmlns:a16="http://schemas.microsoft.com/office/drawing/2014/main" val="20001"/>
                    </a:ext>
                  </a:extLst>
                </a:gridCol>
              </a:tblGrid>
              <a:tr h="370840">
                <a:tc>
                  <a:txBody>
                    <a:bodyPr/>
                    <a:lstStyle/>
                    <a:p>
                      <a:r>
                        <a:rPr lang="es-MX" dirty="0"/>
                        <a:t>Nombre</a:t>
                      </a:r>
                      <a:r>
                        <a:rPr lang="es-MX" baseline="0" dirty="0"/>
                        <a:t> </a:t>
                      </a:r>
                      <a:endParaRPr lang="es-CR" dirty="0"/>
                    </a:p>
                  </a:txBody>
                  <a:tcPr/>
                </a:tc>
                <a:tc>
                  <a:txBody>
                    <a:bodyPr/>
                    <a:lstStyle/>
                    <a:p>
                      <a:r>
                        <a:rPr lang="es-MX" dirty="0"/>
                        <a:t>Extensión</a:t>
                      </a:r>
                      <a:endParaRPr lang="es-CR" dirty="0"/>
                    </a:p>
                  </a:txBody>
                  <a:tcPr/>
                </a:tc>
                <a:extLst>
                  <a:ext uri="{0D108BD9-81ED-4DB2-BD59-A6C34878D82A}">
                    <a16:rowId xmlns:a16="http://schemas.microsoft.com/office/drawing/2014/main" val="10000"/>
                  </a:ext>
                </a:extLst>
              </a:tr>
              <a:tr h="370840">
                <a:tc>
                  <a:txBody>
                    <a:bodyPr/>
                    <a:lstStyle/>
                    <a:p>
                      <a:r>
                        <a:rPr lang="es-MX" dirty="0"/>
                        <a:t>Alexander</a:t>
                      </a:r>
                      <a:r>
                        <a:rPr lang="es-MX" baseline="0" dirty="0"/>
                        <a:t> Barrantes </a:t>
                      </a:r>
                      <a:endParaRPr lang="es-CR" dirty="0"/>
                    </a:p>
                  </a:txBody>
                  <a:tcPr/>
                </a:tc>
                <a:tc>
                  <a:txBody>
                    <a:bodyPr/>
                    <a:lstStyle/>
                    <a:p>
                      <a:pPr algn="ctr"/>
                      <a:r>
                        <a:rPr lang="es-CR" dirty="0"/>
                        <a:t>6145</a:t>
                      </a:r>
                    </a:p>
                  </a:txBody>
                  <a:tcPr/>
                </a:tc>
                <a:extLst>
                  <a:ext uri="{0D108BD9-81ED-4DB2-BD59-A6C34878D82A}">
                    <a16:rowId xmlns:a16="http://schemas.microsoft.com/office/drawing/2014/main" val="10001"/>
                  </a:ext>
                </a:extLst>
              </a:tr>
              <a:tr h="370840">
                <a:tc>
                  <a:txBody>
                    <a:bodyPr/>
                    <a:lstStyle/>
                    <a:p>
                      <a:r>
                        <a:rPr lang="es-MX" dirty="0"/>
                        <a:t>Eugenia Corder</a:t>
                      </a:r>
                      <a:r>
                        <a:rPr lang="es-MX" baseline="0" dirty="0"/>
                        <a:t>o</a:t>
                      </a:r>
                    </a:p>
                  </a:txBody>
                  <a:tcPr/>
                </a:tc>
                <a:tc>
                  <a:txBody>
                    <a:bodyPr/>
                    <a:lstStyle/>
                    <a:p>
                      <a:pPr algn="ctr"/>
                      <a:r>
                        <a:rPr lang="es-CR" dirty="0"/>
                        <a:t>6144</a:t>
                      </a:r>
                    </a:p>
                  </a:txBody>
                  <a:tcPr/>
                </a:tc>
                <a:extLst>
                  <a:ext uri="{0D108BD9-81ED-4DB2-BD59-A6C34878D82A}">
                    <a16:rowId xmlns:a16="http://schemas.microsoft.com/office/drawing/2014/main" val="10002"/>
                  </a:ext>
                </a:extLst>
              </a:tr>
              <a:tr h="370840">
                <a:tc>
                  <a:txBody>
                    <a:bodyPr/>
                    <a:lstStyle/>
                    <a:p>
                      <a:r>
                        <a:rPr lang="es-MX" dirty="0"/>
                        <a:t>Gustavo Téllez</a:t>
                      </a:r>
                      <a:endParaRPr lang="es-CR" dirty="0"/>
                    </a:p>
                  </a:txBody>
                  <a:tcPr/>
                </a:tc>
                <a:tc>
                  <a:txBody>
                    <a:bodyPr/>
                    <a:lstStyle/>
                    <a:p>
                      <a:pPr algn="ctr"/>
                      <a:r>
                        <a:rPr lang="es-CR" dirty="0"/>
                        <a:t>6147</a:t>
                      </a:r>
                    </a:p>
                  </a:txBody>
                  <a:tcPr/>
                </a:tc>
                <a:extLst>
                  <a:ext uri="{0D108BD9-81ED-4DB2-BD59-A6C34878D82A}">
                    <a16:rowId xmlns:a16="http://schemas.microsoft.com/office/drawing/2014/main" val="10003"/>
                  </a:ext>
                </a:extLst>
              </a:tr>
              <a:tr h="370840">
                <a:tc>
                  <a:txBody>
                    <a:bodyPr/>
                    <a:lstStyle/>
                    <a:p>
                      <a:r>
                        <a:rPr lang="es-MX" dirty="0"/>
                        <a:t>Rosarito</a:t>
                      </a:r>
                      <a:r>
                        <a:rPr lang="es-MX" baseline="0" dirty="0"/>
                        <a:t> Víquez</a:t>
                      </a:r>
                      <a:endParaRPr lang="es-CR" dirty="0"/>
                    </a:p>
                  </a:txBody>
                  <a:tcPr/>
                </a:tc>
                <a:tc>
                  <a:txBody>
                    <a:bodyPr/>
                    <a:lstStyle/>
                    <a:p>
                      <a:pPr algn="ctr"/>
                      <a:r>
                        <a:rPr lang="es-CR" dirty="0"/>
                        <a:t>6144</a:t>
                      </a:r>
                    </a:p>
                  </a:txBody>
                  <a:tcPr/>
                </a:tc>
                <a:extLst>
                  <a:ext uri="{0D108BD9-81ED-4DB2-BD59-A6C34878D82A}">
                    <a16:rowId xmlns:a16="http://schemas.microsoft.com/office/drawing/2014/main" val="10004"/>
                  </a:ext>
                </a:extLst>
              </a:tr>
            </a:tbl>
          </a:graphicData>
        </a:graphic>
      </p:graphicFrame>
      <p:grpSp>
        <p:nvGrpSpPr>
          <p:cNvPr id="21" name="Grupo 20"/>
          <p:cNvGrpSpPr/>
          <p:nvPr/>
        </p:nvGrpSpPr>
        <p:grpSpPr>
          <a:xfrm>
            <a:off x="-4287" y="5508739"/>
            <a:ext cx="12192000" cy="1354556"/>
            <a:chOff x="-4287" y="5508739"/>
            <a:chExt cx="12192000" cy="1354556"/>
          </a:xfrm>
        </p:grpSpPr>
        <p:grpSp>
          <p:nvGrpSpPr>
            <p:cNvPr id="22" name="Grupo 21"/>
            <p:cNvGrpSpPr/>
            <p:nvPr/>
          </p:nvGrpSpPr>
          <p:grpSpPr>
            <a:xfrm>
              <a:off x="-4287" y="5655051"/>
              <a:ext cx="12192000" cy="1208244"/>
              <a:chOff x="-4287" y="5640764"/>
              <a:chExt cx="12192000" cy="1208244"/>
            </a:xfrm>
          </p:grpSpPr>
          <p:sp>
            <p:nvSpPr>
              <p:cNvPr id="24" name="Rectángulo 23"/>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5" name="Grupo 24"/>
              <p:cNvGrpSpPr/>
              <p:nvPr/>
            </p:nvGrpSpPr>
            <p:grpSpPr>
              <a:xfrm rot="10800000">
                <a:off x="0" y="5640764"/>
                <a:ext cx="2083633" cy="1150712"/>
                <a:chOff x="10316718" y="155575"/>
                <a:chExt cx="1762187" cy="1150712"/>
              </a:xfrm>
              <a:solidFill>
                <a:schemeClr val="bg1"/>
              </a:solidFill>
            </p:grpSpPr>
            <p:sp>
              <p:nvSpPr>
                <p:cNvPr id="26" name="Rectángulo redondeado 25"/>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7" name="Rectángulo 26"/>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3" name="Imagen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
        <p:nvSpPr>
          <p:cNvPr id="3" name="CuadroTexto 2"/>
          <p:cNvSpPr txBox="1"/>
          <p:nvPr/>
        </p:nvSpPr>
        <p:spPr>
          <a:xfrm>
            <a:off x="2679133" y="4016152"/>
            <a:ext cx="3138808" cy="923330"/>
          </a:xfrm>
          <a:prstGeom prst="rect">
            <a:avLst/>
          </a:prstGeom>
          <a:noFill/>
        </p:spPr>
        <p:txBody>
          <a:bodyPr wrap="none" rtlCol="0">
            <a:spAutoFit/>
          </a:bodyPr>
          <a:lstStyle/>
          <a:p>
            <a:pPr>
              <a:lnSpc>
                <a:spcPct val="150000"/>
              </a:lnSpc>
            </a:pPr>
            <a:r>
              <a:rPr lang="es-MX" dirty="0"/>
              <a:t>Correo: </a:t>
            </a:r>
            <a:r>
              <a:rPr lang="es-MX" dirty="0">
                <a:hlinkClick r:id="rId4"/>
              </a:rPr>
              <a:t>sigesa@una.cr</a:t>
            </a:r>
            <a:br>
              <a:rPr lang="es-MX" dirty="0"/>
            </a:br>
            <a:r>
              <a:rPr lang="es-MX" dirty="0"/>
              <a:t>Web </a:t>
            </a:r>
            <a:r>
              <a:rPr lang="es-MX" dirty="0" err="1"/>
              <a:t>site</a:t>
            </a:r>
            <a:r>
              <a:rPr lang="es-MX" dirty="0"/>
              <a:t>: www.sigesa.una.ac.cr</a:t>
            </a:r>
            <a:endParaRPr lang="es-CR" dirty="0"/>
          </a:p>
        </p:txBody>
      </p:sp>
    </p:spTree>
    <p:extLst>
      <p:ext uri="{BB962C8B-B14F-4D97-AF65-F5344CB8AC3E}">
        <p14:creationId xmlns:p14="http://schemas.microsoft.com/office/powerpoint/2010/main" val="27277644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4772027"/>
            <a:ext cx="12192000" cy="2100261"/>
          </a:xfrm>
          <a:prstGeom prst="rect">
            <a:avLst/>
          </a:prstGeom>
          <a:gradFill>
            <a:gsLst>
              <a:gs pos="92920">
                <a:srgbClr val="C00000"/>
              </a:gs>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dirty="0"/>
          </a:p>
        </p:txBody>
      </p:sp>
      <p:sp>
        <p:nvSpPr>
          <p:cNvPr id="3" name="Rectángulo 2"/>
          <p:cNvSpPr/>
          <p:nvPr/>
        </p:nvSpPr>
        <p:spPr>
          <a:xfrm>
            <a:off x="0" y="4528457"/>
            <a:ext cx="12206514" cy="24357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4" name="Rectángulo 3"/>
          <p:cNvSpPr/>
          <p:nvPr/>
        </p:nvSpPr>
        <p:spPr>
          <a:xfrm>
            <a:off x="0" y="1"/>
            <a:ext cx="12206514" cy="214314"/>
          </a:xfrm>
          <a:prstGeom prst="rect">
            <a:avLst/>
          </a:prstGeom>
          <a:gradFill>
            <a:gsLst>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5" name="CuadroTexto 4"/>
          <p:cNvSpPr txBox="1"/>
          <p:nvPr/>
        </p:nvSpPr>
        <p:spPr>
          <a:xfrm>
            <a:off x="182909" y="3680719"/>
            <a:ext cx="5258521" cy="584775"/>
          </a:xfrm>
          <a:prstGeom prst="rect">
            <a:avLst/>
          </a:prstGeom>
          <a:noFill/>
        </p:spPr>
        <p:txBody>
          <a:bodyPr wrap="square" rtlCol="0">
            <a:spAutoFit/>
          </a:bodyPr>
          <a:lstStyle/>
          <a:p>
            <a:r>
              <a:rPr lang="es-MX" sz="3200" dirty="0">
                <a:solidFill>
                  <a:srgbClr val="002060"/>
                </a:solidFill>
                <a:latin typeface="Bodoni MT Black" panose="02070A03080606020203" pitchFamily="18" charset="0"/>
              </a:rPr>
              <a:t>Muchas Gracias</a:t>
            </a:r>
          </a:p>
        </p:txBody>
      </p:sp>
      <p:pic>
        <p:nvPicPr>
          <p:cNvPr id="6"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64809" y="418116"/>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17 Imagen" descr="sigesa.png"/>
          <p:cNvPicPr>
            <a:picLocks noChangeAspect="1"/>
          </p:cNvPicPr>
          <p:nvPr/>
        </p:nvPicPr>
        <p:blipFill>
          <a:blip r:embed="rId3" cstate="print"/>
          <a:stretch>
            <a:fillRect/>
          </a:stretch>
        </p:blipFill>
        <p:spPr>
          <a:xfrm>
            <a:off x="0" y="274275"/>
            <a:ext cx="1800200" cy="1352531"/>
          </a:xfrm>
          <a:prstGeom prst="rect">
            <a:avLst/>
          </a:prstGeom>
        </p:spPr>
      </p:pic>
    </p:spTree>
    <p:extLst>
      <p:ext uri="{BB962C8B-B14F-4D97-AF65-F5344CB8AC3E}">
        <p14:creationId xmlns:p14="http://schemas.microsoft.com/office/powerpoint/2010/main" val="1595747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4" y="899284"/>
            <a:ext cx="3102964"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Fondos</a:t>
            </a:r>
            <a:endParaRPr lang="es-CR" sz="3600" b="1" dirty="0">
              <a:solidFill>
                <a:srgbClr val="002060"/>
              </a:solidFill>
              <a:latin typeface="Elephant" panose="02020904090505020303" pitchFamily="18" charset="0"/>
            </a:endParaRPr>
          </a:p>
        </p:txBody>
      </p:sp>
      <p:sp>
        <p:nvSpPr>
          <p:cNvPr id="17" name="CuadroTexto 16"/>
          <p:cNvSpPr txBox="1"/>
          <p:nvPr/>
        </p:nvSpPr>
        <p:spPr>
          <a:xfrm>
            <a:off x="889183" y="1828800"/>
            <a:ext cx="10413401" cy="3000821"/>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s-MX" dirty="0"/>
              <a:t>Se clasifican en dos Tipos: </a:t>
            </a:r>
          </a:p>
          <a:p>
            <a:pPr marL="742950" lvl="1" indent="-285750" algn="just">
              <a:lnSpc>
                <a:spcPct val="150000"/>
              </a:lnSpc>
              <a:buFont typeface="Arial" panose="020B0604020202020204" pitchFamily="34" charset="0"/>
              <a:buChar char="•"/>
            </a:pPr>
            <a:r>
              <a:rPr lang="es-MX" dirty="0"/>
              <a:t>Fondos de Aplicación General </a:t>
            </a:r>
          </a:p>
          <a:p>
            <a:pPr marL="742950" lvl="1" indent="-285750" algn="just">
              <a:lnSpc>
                <a:spcPct val="150000"/>
              </a:lnSpc>
              <a:buFont typeface="Arial" panose="020B0604020202020204" pitchFamily="34" charset="0"/>
              <a:buChar char="•"/>
            </a:pPr>
            <a:r>
              <a:rPr lang="es-MX" dirty="0"/>
              <a:t>Fondos de Aplicación Específica</a:t>
            </a:r>
          </a:p>
          <a:p>
            <a:pPr lvl="1" algn="just">
              <a:lnSpc>
                <a:spcPct val="150000"/>
              </a:lnSpc>
            </a:pPr>
            <a:endParaRPr lang="es-MX" dirty="0"/>
          </a:p>
          <a:p>
            <a:pPr marL="285750" indent="-285750" algn="just">
              <a:lnSpc>
                <a:spcPct val="150000"/>
              </a:lnSpc>
              <a:buFont typeface="Arial" panose="020B0604020202020204" pitchFamily="34" charset="0"/>
              <a:buChar char="•"/>
            </a:pPr>
            <a:r>
              <a:rPr lang="es-MX" dirty="0"/>
              <a:t>Compuestos por 3 Niveles</a:t>
            </a:r>
          </a:p>
          <a:p>
            <a:pPr algn="just">
              <a:lnSpc>
                <a:spcPct val="150000"/>
              </a:lnSpc>
            </a:pPr>
            <a:endParaRPr lang="es-MX" dirty="0"/>
          </a:p>
          <a:p>
            <a:pPr marL="285750" indent="-285750" algn="just">
              <a:lnSpc>
                <a:spcPct val="150000"/>
              </a:lnSpc>
              <a:buFont typeface="Arial" panose="020B0604020202020204" pitchFamily="34" charset="0"/>
              <a:buChar char="•"/>
            </a:pPr>
            <a:r>
              <a:rPr lang="es-MX" dirty="0"/>
              <a:t>Codificación numérica </a:t>
            </a:r>
          </a:p>
        </p:txBody>
      </p:sp>
      <p:grpSp>
        <p:nvGrpSpPr>
          <p:cNvPr id="3" name="Grupo 2"/>
          <p:cNvGrpSpPr/>
          <p:nvPr/>
        </p:nvGrpSpPr>
        <p:grpSpPr>
          <a:xfrm>
            <a:off x="5861154" y="1176876"/>
            <a:ext cx="5054893" cy="4112086"/>
            <a:chOff x="5801194" y="1774818"/>
            <a:chExt cx="3852472" cy="3314343"/>
          </a:xfrm>
        </p:grpSpPr>
        <p:sp>
          <p:nvSpPr>
            <p:cNvPr id="2" name="Triángulo isósceles 1"/>
            <p:cNvSpPr/>
            <p:nvPr/>
          </p:nvSpPr>
          <p:spPr>
            <a:xfrm>
              <a:off x="5801194" y="1791324"/>
              <a:ext cx="3852472" cy="3297837"/>
            </a:xfrm>
            <a:prstGeom prst="triangle">
              <a:avLst/>
            </a:prstGeom>
            <a:solidFill>
              <a:schemeClr val="accent3">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a:p>
              <a:pPr algn="ctr"/>
              <a:endParaRPr lang="es-MX" dirty="0"/>
            </a:p>
            <a:p>
              <a:pPr algn="ctr"/>
              <a:endParaRPr lang="es-MX" dirty="0"/>
            </a:p>
            <a:p>
              <a:pPr algn="ctr"/>
              <a:r>
                <a:rPr lang="es-MX" dirty="0"/>
                <a:t>Fondo Subordinado</a:t>
              </a:r>
              <a:endParaRPr lang="es-CR" dirty="0"/>
            </a:p>
          </p:txBody>
        </p:sp>
        <p:sp>
          <p:nvSpPr>
            <p:cNvPr id="18" name="Triángulo isósceles 17"/>
            <p:cNvSpPr/>
            <p:nvPr/>
          </p:nvSpPr>
          <p:spPr>
            <a:xfrm>
              <a:off x="6250899" y="1774818"/>
              <a:ext cx="2953062" cy="2510854"/>
            </a:xfrm>
            <a:prstGeom prst="triangle">
              <a:avLst/>
            </a:prstGeom>
            <a:solidFill>
              <a:schemeClr val="accent3">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a:t>Sub Fondo</a:t>
              </a:r>
              <a:endParaRPr lang="es-CR" dirty="0"/>
            </a:p>
          </p:txBody>
        </p:sp>
        <p:sp>
          <p:nvSpPr>
            <p:cNvPr id="19" name="Triángulo isósceles 18"/>
            <p:cNvSpPr/>
            <p:nvPr/>
          </p:nvSpPr>
          <p:spPr>
            <a:xfrm>
              <a:off x="6775554" y="1774818"/>
              <a:ext cx="1903751" cy="1582979"/>
            </a:xfrm>
            <a:prstGeom prst="triangle">
              <a:avLst/>
            </a:prstGeom>
            <a:solidFill>
              <a:schemeClr val="accent3">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MX" dirty="0"/>
                <a:t>Fondo</a:t>
              </a:r>
              <a:endParaRPr lang="es-CR" dirty="0"/>
            </a:p>
          </p:txBody>
        </p:sp>
      </p:grpSp>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3285641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3" y="899284"/>
            <a:ext cx="4646951"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Ejemplo Fondos</a:t>
            </a:r>
            <a:endParaRPr lang="es-CR" sz="3600" b="1" dirty="0">
              <a:solidFill>
                <a:srgbClr val="002060"/>
              </a:solidFill>
              <a:latin typeface="Elephant" panose="02020904090505020303" pitchFamily="18" charset="0"/>
            </a:endParaRPr>
          </a:p>
        </p:txBody>
      </p:sp>
      <p:pic>
        <p:nvPicPr>
          <p:cNvPr id="4" name="Imagen 3"/>
          <p:cNvPicPr>
            <a:picLocks noChangeAspect="1"/>
          </p:cNvPicPr>
          <p:nvPr/>
        </p:nvPicPr>
        <p:blipFill>
          <a:blip r:embed="rId3"/>
          <a:stretch>
            <a:fillRect/>
          </a:stretch>
        </p:blipFill>
        <p:spPr>
          <a:xfrm>
            <a:off x="149592" y="2130817"/>
            <a:ext cx="11914562" cy="2568736"/>
          </a:xfrm>
          <a:prstGeom prst="rect">
            <a:avLst/>
          </a:prstGeom>
        </p:spPr>
      </p:pic>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420400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3" y="899284"/>
            <a:ext cx="5241800"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Unidad Ejecutora</a:t>
            </a:r>
            <a:endParaRPr lang="es-CR" sz="3600" b="1" dirty="0">
              <a:solidFill>
                <a:srgbClr val="002060"/>
              </a:solidFill>
              <a:latin typeface="Elephant" panose="02020904090505020303" pitchFamily="18" charset="0"/>
            </a:endParaRPr>
          </a:p>
        </p:txBody>
      </p:sp>
      <p:sp>
        <p:nvSpPr>
          <p:cNvPr id="2" name="CuadroTexto 1"/>
          <p:cNvSpPr txBox="1"/>
          <p:nvPr/>
        </p:nvSpPr>
        <p:spPr>
          <a:xfrm>
            <a:off x="584998" y="1875353"/>
            <a:ext cx="7489371" cy="3277820"/>
          </a:xfrm>
          <a:prstGeom prst="rect">
            <a:avLst/>
          </a:prstGeom>
          <a:noFill/>
        </p:spPr>
        <p:txBody>
          <a:bodyPr wrap="square" rtlCol="0">
            <a:spAutoFit/>
          </a:bodyPr>
          <a:lstStyle/>
          <a:p>
            <a:pPr marL="285750" indent="-285750" algn="just">
              <a:lnSpc>
                <a:spcPct val="150000"/>
              </a:lnSpc>
              <a:buFont typeface="Arial" panose="020B0604020202020204" pitchFamily="34" charset="0"/>
              <a:buChar char="•"/>
            </a:pPr>
            <a:r>
              <a:rPr lang="es-MX" dirty="0"/>
              <a:t>Codificación Alfabética</a:t>
            </a:r>
          </a:p>
          <a:p>
            <a:pPr algn="just">
              <a:lnSpc>
                <a:spcPct val="150000"/>
              </a:lnSpc>
            </a:pPr>
            <a:endParaRPr lang="es-MX" dirty="0"/>
          </a:p>
          <a:p>
            <a:pPr marL="285750" indent="-285750" algn="just">
              <a:lnSpc>
                <a:spcPct val="150000"/>
              </a:lnSpc>
              <a:buFont typeface="Arial" panose="020B0604020202020204" pitchFamily="34" charset="0"/>
              <a:buChar char="•"/>
            </a:pPr>
            <a:r>
              <a:rPr lang="es-MX" dirty="0"/>
              <a:t>Códigos presupuestarios asociados a las unidades </a:t>
            </a:r>
          </a:p>
          <a:p>
            <a:pPr algn="just">
              <a:lnSpc>
                <a:spcPct val="150000"/>
              </a:lnSpc>
            </a:pPr>
            <a:endParaRPr lang="es-MX" dirty="0"/>
          </a:p>
          <a:p>
            <a:pPr marL="285750" indent="-285750" algn="just">
              <a:lnSpc>
                <a:spcPct val="150000"/>
              </a:lnSpc>
              <a:buFont typeface="Arial" panose="020B0604020202020204" pitchFamily="34" charset="0"/>
              <a:buChar char="•"/>
            </a:pPr>
            <a:r>
              <a:rPr lang="es-MX" dirty="0"/>
              <a:t>Se incorpora campos para establecer la ubicación de las unidades</a:t>
            </a:r>
          </a:p>
          <a:p>
            <a:pPr algn="just">
              <a:lnSpc>
                <a:spcPct val="150000"/>
              </a:lnSpc>
            </a:pPr>
            <a:endParaRPr lang="es-MX" dirty="0"/>
          </a:p>
          <a:p>
            <a:pPr marL="285750" indent="-285750" algn="just">
              <a:lnSpc>
                <a:spcPct val="150000"/>
              </a:lnSpc>
              <a:buFont typeface="Arial" panose="020B0604020202020204" pitchFamily="34" charset="0"/>
              <a:buChar char="•"/>
            </a:pPr>
            <a:r>
              <a:rPr lang="es-MX" dirty="0"/>
              <a:t>Se incorpora el tipo de unidad (Administrativo, Académica)</a:t>
            </a:r>
          </a:p>
          <a:p>
            <a:pPr algn="just"/>
            <a:endParaRPr lang="es-CR" dirty="0"/>
          </a:p>
        </p:txBody>
      </p:sp>
      <p:grpSp>
        <p:nvGrpSpPr>
          <p:cNvPr id="21" name="Grupo 20"/>
          <p:cNvGrpSpPr/>
          <p:nvPr/>
        </p:nvGrpSpPr>
        <p:grpSpPr>
          <a:xfrm>
            <a:off x="8113486" y="2304358"/>
            <a:ext cx="3323770" cy="2538195"/>
            <a:chOff x="8113486" y="2304358"/>
            <a:chExt cx="3323770" cy="2538195"/>
          </a:xfrm>
        </p:grpSpPr>
        <p:sp>
          <p:nvSpPr>
            <p:cNvPr id="3" name="Rectángulo 2"/>
            <p:cNvSpPr/>
            <p:nvPr/>
          </p:nvSpPr>
          <p:spPr>
            <a:xfrm>
              <a:off x="8113486" y="2307771"/>
              <a:ext cx="1654628" cy="1262743"/>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MX" dirty="0"/>
                <a:t>Predecesor  </a:t>
              </a:r>
              <a:br>
                <a:rPr lang="es-MX" dirty="0"/>
              </a:br>
              <a:br>
                <a:rPr lang="es-MX" dirty="0"/>
              </a:br>
              <a:endParaRPr lang="es-CR" dirty="0"/>
            </a:p>
          </p:txBody>
        </p:sp>
        <p:sp>
          <p:nvSpPr>
            <p:cNvPr id="18" name="Rectángulo 17"/>
            <p:cNvSpPr/>
            <p:nvPr/>
          </p:nvSpPr>
          <p:spPr>
            <a:xfrm>
              <a:off x="9782628" y="2304358"/>
              <a:ext cx="1654628" cy="1262743"/>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s-MX" dirty="0"/>
                <a:t>Códigos Asociados</a:t>
              </a:r>
              <a:br>
                <a:rPr lang="es-MX" dirty="0"/>
              </a:br>
              <a:br>
                <a:rPr lang="es-MX" dirty="0"/>
              </a:br>
              <a:endParaRPr lang="es-CR" dirty="0"/>
            </a:p>
          </p:txBody>
        </p:sp>
        <p:sp>
          <p:nvSpPr>
            <p:cNvPr id="19" name="Rectángulo 18"/>
            <p:cNvSpPr/>
            <p:nvPr/>
          </p:nvSpPr>
          <p:spPr>
            <a:xfrm>
              <a:off x="8113486" y="3579810"/>
              <a:ext cx="1654628" cy="1262743"/>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MX" dirty="0"/>
            </a:p>
            <a:p>
              <a:pPr algn="ctr"/>
              <a:r>
                <a:rPr lang="es-MX" dirty="0"/>
                <a:t>Ubicación</a:t>
              </a:r>
              <a:endParaRPr lang="es-CR" dirty="0"/>
            </a:p>
          </p:txBody>
        </p:sp>
        <p:sp>
          <p:nvSpPr>
            <p:cNvPr id="20" name="Rectángulo 19"/>
            <p:cNvSpPr/>
            <p:nvPr/>
          </p:nvSpPr>
          <p:spPr>
            <a:xfrm>
              <a:off x="9782628" y="3579810"/>
              <a:ext cx="1654628" cy="1262743"/>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s-MX" dirty="0"/>
            </a:p>
            <a:p>
              <a:pPr algn="ctr"/>
              <a:r>
                <a:rPr lang="es-MX" dirty="0"/>
                <a:t>Tipo</a:t>
              </a:r>
              <a:endParaRPr lang="es-CR" dirty="0"/>
            </a:p>
          </p:txBody>
        </p:sp>
        <p:sp>
          <p:nvSpPr>
            <p:cNvPr id="17" name="Elipse 16"/>
            <p:cNvSpPr/>
            <p:nvPr/>
          </p:nvSpPr>
          <p:spPr>
            <a:xfrm>
              <a:off x="9114971" y="2935729"/>
              <a:ext cx="1281683" cy="1275452"/>
            </a:xfrm>
            <a:prstGeom prst="ellipse">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MX" dirty="0"/>
                <a:t>Unidad</a:t>
              </a:r>
              <a:endParaRPr lang="es-CR" dirty="0"/>
            </a:p>
          </p:txBody>
        </p:sp>
      </p:grpSp>
      <p:grpSp>
        <p:nvGrpSpPr>
          <p:cNvPr id="22" name="Grupo 21"/>
          <p:cNvGrpSpPr/>
          <p:nvPr/>
        </p:nvGrpSpPr>
        <p:grpSpPr>
          <a:xfrm>
            <a:off x="-4287" y="5508739"/>
            <a:ext cx="12192000" cy="1354556"/>
            <a:chOff x="-4287" y="5508739"/>
            <a:chExt cx="12192000" cy="1354556"/>
          </a:xfrm>
        </p:grpSpPr>
        <p:grpSp>
          <p:nvGrpSpPr>
            <p:cNvPr id="23" name="Grupo 22"/>
            <p:cNvGrpSpPr/>
            <p:nvPr/>
          </p:nvGrpSpPr>
          <p:grpSpPr>
            <a:xfrm>
              <a:off x="-4287" y="5655051"/>
              <a:ext cx="12192000" cy="1208244"/>
              <a:chOff x="-4287" y="5640764"/>
              <a:chExt cx="12192000" cy="1208244"/>
            </a:xfrm>
          </p:grpSpPr>
          <p:sp>
            <p:nvSpPr>
              <p:cNvPr id="25" name="Rectángulo 24"/>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6" name="Grupo 25"/>
              <p:cNvGrpSpPr/>
              <p:nvPr/>
            </p:nvGrpSpPr>
            <p:grpSpPr>
              <a:xfrm rot="10800000">
                <a:off x="0" y="5640764"/>
                <a:ext cx="2083633" cy="1150712"/>
                <a:chOff x="10316718" y="155575"/>
                <a:chExt cx="1762187" cy="1150712"/>
              </a:xfrm>
              <a:solidFill>
                <a:schemeClr val="bg1"/>
              </a:solidFill>
            </p:grpSpPr>
            <p:sp>
              <p:nvSpPr>
                <p:cNvPr id="27" name="Rectángulo redondeado 26"/>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8" name="Rectángulo 27"/>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4" name="Imagen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7902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3" y="899284"/>
            <a:ext cx="7346371"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Ejemplo Unidad Ejecutora</a:t>
            </a:r>
            <a:endParaRPr lang="es-CR" sz="3600" b="1" dirty="0">
              <a:solidFill>
                <a:srgbClr val="002060"/>
              </a:solidFill>
              <a:latin typeface="Elephant" panose="02020904090505020303" pitchFamily="18" charset="0"/>
            </a:endParaRPr>
          </a:p>
        </p:txBody>
      </p:sp>
      <p:pic>
        <p:nvPicPr>
          <p:cNvPr id="2" name="Imagen 1"/>
          <p:cNvPicPr>
            <a:picLocks noChangeAspect="1"/>
          </p:cNvPicPr>
          <p:nvPr/>
        </p:nvPicPr>
        <p:blipFill>
          <a:blip r:embed="rId3"/>
          <a:stretch>
            <a:fillRect/>
          </a:stretch>
        </p:blipFill>
        <p:spPr>
          <a:xfrm>
            <a:off x="159671" y="1598409"/>
            <a:ext cx="11815020" cy="4004859"/>
          </a:xfrm>
          <a:prstGeom prst="rect">
            <a:avLst/>
          </a:prstGeom>
        </p:spPr>
      </p:pic>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34996009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CuadroTexto 15"/>
          <p:cNvSpPr txBox="1"/>
          <p:nvPr/>
        </p:nvSpPr>
        <p:spPr>
          <a:xfrm>
            <a:off x="389743" y="899284"/>
            <a:ext cx="7346371"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Ejemplo Unidad Ejecutora</a:t>
            </a:r>
            <a:endParaRPr lang="es-CR" sz="3600" b="1" dirty="0">
              <a:solidFill>
                <a:srgbClr val="002060"/>
              </a:solidFill>
              <a:latin typeface="Elephant" panose="02020904090505020303" pitchFamily="18" charset="0"/>
            </a:endParaRPr>
          </a:p>
        </p:txBody>
      </p:sp>
      <p:pic>
        <p:nvPicPr>
          <p:cNvPr id="3" name="Imagen 2"/>
          <p:cNvPicPr>
            <a:picLocks noChangeAspect="1"/>
          </p:cNvPicPr>
          <p:nvPr/>
        </p:nvPicPr>
        <p:blipFill>
          <a:blip r:embed="rId3"/>
          <a:stretch>
            <a:fillRect/>
          </a:stretch>
        </p:blipFill>
        <p:spPr>
          <a:xfrm>
            <a:off x="211477" y="2171957"/>
            <a:ext cx="11777727" cy="2311344"/>
          </a:xfrm>
          <a:prstGeom prst="rect">
            <a:avLst/>
          </a:prstGeom>
        </p:spPr>
      </p:pic>
      <p:grpSp>
        <p:nvGrpSpPr>
          <p:cNvPr id="17" name="Grupo 16"/>
          <p:cNvGrpSpPr/>
          <p:nvPr/>
        </p:nvGrpSpPr>
        <p:grpSpPr>
          <a:xfrm>
            <a:off x="-4287" y="5508739"/>
            <a:ext cx="12192000" cy="1354556"/>
            <a:chOff x="-4287" y="5508739"/>
            <a:chExt cx="12192000" cy="1354556"/>
          </a:xfrm>
        </p:grpSpPr>
        <p:grpSp>
          <p:nvGrpSpPr>
            <p:cNvPr id="18" name="Grupo 17"/>
            <p:cNvGrpSpPr/>
            <p:nvPr/>
          </p:nvGrpSpPr>
          <p:grpSpPr>
            <a:xfrm>
              <a:off x="-4287" y="5655051"/>
              <a:ext cx="12192000" cy="1208244"/>
              <a:chOff x="-4287" y="5640764"/>
              <a:chExt cx="12192000" cy="1208244"/>
            </a:xfrm>
          </p:grpSpPr>
          <p:sp>
            <p:nvSpPr>
              <p:cNvPr id="20" name="Rectángulo 19"/>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1" name="Grupo 20"/>
              <p:cNvGrpSpPr/>
              <p:nvPr/>
            </p:nvGrpSpPr>
            <p:grpSpPr>
              <a:xfrm rot="10800000">
                <a:off x="0" y="5640764"/>
                <a:ext cx="2083633" cy="1150712"/>
                <a:chOff x="10316718" y="155575"/>
                <a:chExt cx="1762187" cy="1150712"/>
              </a:xfrm>
              <a:solidFill>
                <a:schemeClr val="bg1"/>
              </a:solidFill>
            </p:grpSpPr>
            <p:sp>
              <p:nvSpPr>
                <p:cNvPr id="22" name="Rectángulo redondeado 21"/>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3" name="Rectángulo 22"/>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19" name="Imagen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642" y="5508739"/>
              <a:ext cx="1799059" cy="1254577"/>
            </a:xfrm>
            <a:prstGeom prst="rect">
              <a:avLst/>
            </a:prstGeom>
          </p:spPr>
        </p:pic>
      </p:grpSp>
    </p:spTree>
    <p:extLst>
      <p:ext uri="{BB962C8B-B14F-4D97-AF65-F5344CB8AC3E}">
        <p14:creationId xmlns:p14="http://schemas.microsoft.com/office/powerpoint/2010/main" val="277422475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13562</TotalTime>
  <Words>987</Words>
  <Application>Microsoft Office PowerPoint</Application>
  <PresentationFormat>Panorámica</PresentationFormat>
  <Paragraphs>229</Paragraphs>
  <Slides>45</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45</vt:i4>
      </vt:variant>
    </vt:vector>
  </HeadingPairs>
  <TitlesOfParts>
    <vt:vector size="52" baseType="lpstr">
      <vt:lpstr>ＭＳ Ｐゴシック</vt:lpstr>
      <vt:lpstr>ＭＳ Ｐゴシック</vt:lpstr>
      <vt:lpstr>Arial</vt:lpstr>
      <vt:lpstr>Bodoni MT Black</vt:lpstr>
      <vt:lpstr>Calibri</vt:lpstr>
      <vt:lpstr>Elephant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Oficina Relaciones Publicas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Universidad Nacional</dc:creator>
  <cp:lastModifiedBy>una</cp:lastModifiedBy>
  <cp:revision>75</cp:revision>
  <cp:lastPrinted>2015-02-12T15:03:45Z</cp:lastPrinted>
  <dcterms:created xsi:type="dcterms:W3CDTF">2014-09-09T16:34:21Z</dcterms:created>
  <dcterms:modified xsi:type="dcterms:W3CDTF">2017-06-07T14:43:28Z</dcterms:modified>
</cp:coreProperties>
</file>